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89" r:id="rId2"/>
    <p:sldId id="288" r:id="rId3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CC"/>
    <a:srgbClr val="FF9966"/>
    <a:srgbClr val="FF6699"/>
    <a:srgbClr val="FF3399"/>
    <a:srgbClr val="FFCC99"/>
    <a:srgbClr val="0000FF"/>
    <a:srgbClr val="CC6600"/>
    <a:srgbClr val="FFCC00"/>
    <a:srgbClr val="99CCFF"/>
    <a:srgbClr val="FF99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363" autoAdjust="0"/>
    <p:restoredTop sz="94704" autoAdjust="0"/>
  </p:normalViewPr>
  <p:slideViewPr>
    <p:cSldViewPr>
      <p:cViewPr varScale="1">
        <p:scale>
          <a:sx n="86" d="100"/>
          <a:sy n="86" d="100"/>
        </p:scale>
        <p:origin x="-1589" y="-82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 smtClean="0"/>
              <a:t>Copyright©2015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8" name="Rectangle 24"/>
          <p:cNvSpPr>
            <a:spLocks noChangeArrowheads="1"/>
          </p:cNvSpPr>
          <p:nvPr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9" name="Rectangle 25"/>
          <p:cNvSpPr>
            <a:spLocks noChangeArrowheads="1"/>
          </p:cNvSpPr>
          <p:nvPr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0" name="Rectangle 26"/>
          <p:cNvSpPr>
            <a:spLocks noChangeArrowheads="1"/>
          </p:cNvSpPr>
          <p:nvPr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グループ化 6"/>
          <p:cNvGrpSpPr/>
          <p:nvPr/>
        </p:nvGrpSpPr>
        <p:grpSpPr>
          <a:xfrm>
            <a:off x="762708" y="1045175"/>
            <a:ext cx="917606" cy="1362736"/>
            <a:chOff x="762708" y="1045175"/>
            <a:chExt cx="917606" cy="1362736"/>
          </a:xfrm>
        </p:grpSpPr>
        <p:grpSp>
          <p:nvGrpSpPr>
            <p:cNvPr id="676" name="グループ化 675"/>
            <p:cNvGrpSpPr/>
            <p:nvPr/>
          </p:nvGrpSpPr>
          <p:grpSpPr>
            <a:xfrm>
              <a:off x="762708" y="1045175"/>
              <a:ext cx="917606" cy="1289829"/>
              <a:chOff x="878044" y="3848329"/>
              <a:chExt cx="917606" cy="1289829"/>
            </a:xfrm>
          </p:grpSpPr>
          <p:sp>
            <p:nvSpPr>
              <p:cNvPr id="677" name="円/楕円 473"/>
              <p:cNvSpPr/>
              <p:nvPr/>
            </p:nvSpPr>
            <p:spPr>
              <a:xfrm>
                <a:off x="878044" y="3848329"/>
                <a:ext cx="917606" cy="560788"/>
              </a:xfrm>
              <a:custGeom>
                <a:avLst/>
                <a:gdLst/>
                <a:ahLst/>
                <a:cxnLst/>
                <a:rect l="l" t="t" r="r" b="b"/>
                <a:pathLst>
                  <a:path w="917606" h="560788">
                    <a:moveTo>
                      <a:pt x="350513" y="0"/>
                    </a:moveTo>
                    <a:cubicBezTo>
                      <a:pt x="389679" y="0"/>
                      <a:pt x="425328" y="15059"/>
                      <a:pt x="451289" y="40456"/>
                    </a:cubicBezTo>
                    <a:cubicBezTo>
                      <a:pt x="477250" y="15059"/>
                      <a:pt x="512899" y="0"/>
                      <a:pt x="552065" y="0"/>
                    </a:cubicBezTo>
                    <a:cubicBezTo>
                      <a:pt x="616429" y="0"/>
                      <a:pt x="671294" y="40669"/>
                      <a:pt x="691209" y="98139"/>
                    </a:cubicBezTo>
                    <a:cubicBezTo>
                      <a:pt x="692807" y="97182"/>
                      <a:pt x="694441" y="97155"/>
                      <a:pt x="696081" y="97155"/>
                    </a:cubicBezTo>
                    <a:cubicBezTo>
                      <a:pt x="778657" y="97155"/>
                      <a:pt x="845598" y="164096"/>
                      <a:pt x="845598" y="246672"/>
                    </a:cubicBezTo>
                    <a:lnTo>
                      <a:pt x="838516" y="281749"/>
                    </a:lnTo>
                    <a:cubicBezTo>
                      <a:pt x="886043" y="305239"/>
                      <a:pt x="917606" y="354569"/>
                      <a:pt x="917606" y="411271"/>
                    </a:cubicBezTo>
                    <a:cubicBezTo>
                      <a:pt x="917606" y="493847"/>
                      <a:pt x="850665" y="560788"/>
                      <a:pt x="768089" y="560788"/>
                    </a:cubicBezTo>
                    <a:cubicBezTo>
                      <a:pt x="685513" y="560788"/>
                      <a:pt x="618572" y="493847"/>
                      <a:pt x="618572" y="411271"/>
                    </a:cubicBezTo>
                    <a:lnTo>
                      <a:pt x="625570" y="376611"/>
                    </a:lnTo>
                    <a:cubicBezTo>
                      <a:pt x="593286" y="360813"/>
                      <a:pt x="568854" y="332439"/>
                      <a:pt x="556937" y="298051"/>
                    </a:cubicBezTo>
                    <a:cubicBezTo>
                      <a:pt x="555339" y="299008"/>
                      <a:pt x="553705" y="299034"/>
                      <a:pt x="552065" y="299034"/>
                    </a:cubicBezTo>
                    <a:cubicBezTo>
                      <a:pt x="512899" y="299034"/>
                      <a:pt x="477250" y="283975"/>
                      <a:pt x="451289" y="258578"/>
                    </a:cubicBezTo>
                    <a:cubicBezTo>
                      <a:pt x="429142" y="280244"/>
                      <a:pt x="399945" y="294386"/>
                      <a:pt x="367269" y="295793"/>
                    </a:cubicBezTo>
                    <a:cubicBezTo>
                      <a:pt x="355155" y="333233"/>
                      <a:pt x="328213" y="363759"/>
                      <a:pt x="292595" y="379380"/>
                    </a:cubicBezTo>
                    <a:cubicBezTo>
                      <a:pt x="297808" y="389212"/>
                      <a:pt x="299034" y="400099"/>
                      <a:pt x="299034" y="411271"/>
                    </a:cubicBezTo>
                    <a:cubicBezTo>
                      <a:pt x="299034" y="493847"/>
                      <a:pt x="232093" y="560788"/>
                      <a:pt x="149517" y="560788"/>
                    </a:cubicBezTo>
                    <a:cubicBezTo>
                      <a:pt x="66941" y="560788"/>
                      <a:pt x="0" y="493847"/>
                      <a:pt x="0" y="411271"/>
                    </a:cubicBezTo>
                    <a:cubicBezTo>
                      <a:pt x="0" y="352234"/>
                      <a:pt x="34217" y="301188"/>
                      <a:pt x="84497" y="278103"/>
                    </a:cubicBezTo>
                    <a:cubicBezTo>
                      <a:pt x="79341" y="268407"/>
                      <a:pt x="78152" y="257678"/>
                      <a:pt x="78152" y="246672"/>
                    </a:cubicBezTo>
                    <a:cubicBezTo>
                      <a:pt x="78152" y="169865"/>
                      <a:pt x="136066" y="106585"/>
                      <a:pt x="210883" y="100544"/>
                    </a:cubicBezTo>
                    <a:cubicBezTo>
                      <a:pt x="229813" y="41769"/>
                      <a:pt x="285285" y="0"/>
                      <a:pt x="350513" y="0"/>
                    </a:cubicBezTo>
                    <a:close/>
                  </a:path>
                </a:pathLst>
              </a:custGeom>
              <a:solidFill>
                <a:sysClr val="window" lastClr="FFFFFF">
                  <a:lumMod val="8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78" name="片側の 2 つの角を丸めた四角形 677"/>
              <p:cNvSpPr/>
              <p:nvPr/>
            </p:nvSpPr>
            <p:spPr>
              <a:xfrm>
                <a:off x="1005901" y="4798926"/>
                <a:ext cx="675818" cy="339232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7030A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79" name="フリーフォーム 678"/>
              <p:cNvSpPr/>
              <p:nvPr/>
            </p:nvSpPr>
            <p:spPr>
              <a:xfrm>
                <a:off x="1174500" y="4667957"/>
                <a:ext cx="323141" cy="176213"/>
              </a:xfrm>
              <a:custGeom>
                <a:avLst/>
                <a:gdLst>
                  <a:gd name="connsiteX0" fmla="*/ 109057 w 323141"/>
                  <a:gd name="connsiteY0" fmla="*/ 0 h 176213"/>
                  <a:gd name="connsiteX1" fmla="*/ 213831 w 323141"/>
                  <a:gd name="connsiteY1" fmla="*/ 0 h 176213"/>
                  <a:gd name="connsiteX2" fmla="*/ 240026 w 323141"/>
                  <a:gd name="connsiteY2" fmla="*/ 26195 h 176213"/>
                  <a:gd name="connsiteX3" fmla="*/ 240026 w 323141"/>
                  <a:gd name="connsiteY3" fmla="*/ 130480 h 176213"/>
                  <a:gd name="connsiteX4" fmla="*/ 323141 w 323141"/>
                  <a:gd name="connsiteY4" fmla="*/ 130480 h 176213"/>
                  <a:gd name="connsiteX5" fmla="*/ 322918 w 323141"/>
                  <a:gd name="connsiteY5" fmla="*/ 131418 h 176213"/>
                  <a:gd name="connsiteX6" fmla="*/ 317770 w 323141"/>
                  <a:gd name="connsiteY6" fmla="*/ 136147 h 176213"/>
                  <a:gd name="connsiteX7" fmla="*/ 161571 w 323141"/>
                  <a:gd name="connsiteY7" fmla="*/ 176213 h 176213"/>
                  <a:gd name="connsiteX8" fmla="*/ 5373 w 323141"/>
                  <a:gd name="connsiteY8" fmla="*/ 136147 h 176213"/>
                  <a:gd name="connsiteX9" fmla="*/ 223 w 323141"/>
                  <a:gd name="connsiteY9" fmla="*/ 131417 h 176213"/>
                  <a:gd name="connsiteX10" fmla="*/ 0 w 323141"/>
                  <a:gd name="connsiteY10" fmla="*/ 130480 h 176213"/>
                  <a:gd name="connsiteX11" fmla="*/ 82862 w 323141"/>
                  <a:gd name="connsiteY11" fmla="*/ 130480 h 176213"/>
                  <a:gd name="connsiteX12" fmla="*/ 82862 w 323141"/>
                  <a:gd name="connsiteY12" fmla="*/ 26195 h 176213"/>
                  <a:gd name="connsiteX13" fmla="*/ 109057 w 323141"/>
                  <a:gd name="connsiteY13" fmla="*/ 0 h 1762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23141" h="176213">
                    <a:moveTo>
                      <a:pt x="109057" y="0"/>
                    </a:moveTo>
                    <a:lnTo>
                      <a:pt x="213831" y="0"/>
                    </a:lnTo>
                    <a:cubicBezTo>
                      <a:pt x="228298" y="0"/>
                      <a:pt x="240026" y="11728"/>
                      <a:pt x="240026" y="26195"/>
                    </a:cubicBezTo>
                    <a:lnTo>
                      <a:pt x="240026" y="130480"/>
                    </a:lnTo>
                    <a:lnTo>
                      <a:pt x="323141" y="130480"/>
                    </a:lnTo>
                    <a:lnTo>
                      <a:pt x="322918" y="131418"/>
                    </a:lnTo>
                    <a:lnTo>
                      <a:pt x="317770" y="136147"/>
                    </a:lnTo>
                    <a:cubicBezTo>
                      <a:pt x="277795" y="160902"/>
                      <a:pt x="222571" y="176213"/>
                      <a:pt x="161571" y="176213"/>
                    </a:cubicBezTo>
                    <a:cubicBezTo>
                      <a:pt x="100572" y="176213"/>
                      <a:pt x="45347" y="160902"/>
                      <a:pt x="5373" y="136147"/>
                    </a:cubicBezTo>
                    <a:lnTo>
                      <a:pt x="223" y="131417"/>
                    </a:lnTo>
                    <a:lnTo>
                      <a:pt x="0" y="130480"/>
                    </a:lnTo>
                    <a:lnTo>
                      <a:pt x="82862" y="130480"/>
                    </a:lnTo>
                    <a:lnTo>
                      <a:pt x="82862" y="26195"/>
                    </a:lnTo>
                    <a:cubicBezTo>
                      <a:pt x="82862" y="11728"/>
                      <a:pt x="94590" y="0"/>
                      <a:pt x="109057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680" name="グループ化 679"/>
              <p:cNvGrpSpPr/>
              <p:nvPr/>
            </p:nvGrpSpPr>
            <p:grpSpPr>
              <a:xfrm>
                <a:off x="926524" y="3943263"/>
                <a:ext cx="834570" cy="787400"/>
                <a:chOff x="2791855" y="2017486"/>
                <a:chExt cx="1150919" cy="1045028"/>
              </a:xfrm>
              <a:solidFill>
                <a:srgbClr val="FFCC99"/>
              </a:solidFill>
            </p:grpSpPr>
            <p:grpSp>
              <p:nvGrpSpPr>
                <p:cNvPr id="695" name="グループ化 694"/>
                <p:cNvGrpSpPr/>
                <p:nvPr/>
              </p:nvGrpSpPr>
              <p:grpSpPr>
                <a:xfrm rot="20700000">
                  <a:off x="2791855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700" name="円/楕円 699"/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701" name="円/楕円 700"/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696" name="グループ化 695"/>
                <p:cNvGrpSpPr/>
                <p:nvPr/>
              </p:nvGrpSpPr>
              <p:grpSpPr>
                <a:xfrm rot="900000" flipH="1">
                  <a:off x="3720768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698" name="円/楕円 697"/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699" name="円/楕円 698"/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697" name="円/楕円 696"/>
                <p:cNvSpPr/>
                <p:nvPr/>
              </p:nvSpPr>
              <p:spPr>
                <a:xfrm>
                  <a:off x="2902857" y="2017486"/>
                  <a:ext cx="928914" cy="1045028"/>
                </a:xfrm>
                <a:prstGeom prst="ellipse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681" name="円/楕円 27"/>
              <p:cNvSpPr/>
              <p:nvPr/>
            </p:nvSpPr>
            <p:spPr>
              <a:xfrm>
                <a:off x="1238589" y="4596314"/>
                <a:ext cx="194964" cy="75948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  <a:gd name="connsiteX0" fmla="*/ 58 w 3210476"/>
                  <a:gd name="connsiteY0" fmla="*/ 37147 h 383432"/>
                  <a:gd name="connsiteX1" fmla="*/ 1647097 w 3210476"/>
                  <a:gd name="connsiteY1" fmla="*/ 51456 h 383432"/>
                  <a:gd name="connsiteX2" fmla="*/ 3210476 w 3210476"/>
                  <a:gd name="connsiteY2" fmla="*/ 37147 h 383432"/>
                  <a:gd name="connsiteX3" fmla="*/ 1605267 w 3210476"/>
                  <a:gd name="connsiteY3" fmla="*/ 383432 h 383432"/>
                  <a:gd name="connsiteX4" fmla="*/ 58 w 3210476"/>
                  <a:gd name="connsiteY4" fmla="*/ 37147 h 3834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83432">
                    <a:moveTo>
                      <a:pt x="58" y="37147"/>
                    </a:moveTo>
                    <a:cubicBezTo>
                      <a:pt x="7030" y="-18182"/>
                      <a:pt x="760565" y="51456"/>
                      <a:pt x="1647097" y="51456"/>
                    </a:cubicBezTo>
                    <a:cubicBezTo>
                      <a:pt x="2533629" y="51456"/>
                      <a:pt x="3210476" y="-54095"/>
                      <a:pt x="3210476" y="37147"/>
                    </a:cubicBezTo>
                    <a:cubicBezTo>
                      <a:pt x="3210476" y="128389"/>
                      <a:pt x="2491799" y="383432"/>
                      <a:pt x="1605267" y="383432"/>
                    </a:cubicBezTo>
                    <a:cubicBezTo>
                      <a:pt x="718735" y="383432"/>
                      <a:pt x="-6914" y="92476"/>
                      <a:pt x="58" y="37147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82" name="円/楕円 27"/>
              <p:cNvSpPr/>
              <p:nvPr/>
            </p:nvSpPr>
            <p:spPr>
              <a:xfrm rot="10800000">
                <a:off x="1060114" y="4164137"/>
                <a:ext cx="164248" cy="2910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" lastClr="FFFFFF">
                  <a:lumMod val="8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83" name="円/楕円 27"/>
              <p:cNvSpPr/>
              <p:nvPr/>
            </p:nvSpPr>
            <p:spPr>
              <a:xfrm rot="10800000">
                <a:off x="1466514" y="4164137"/>
                <a:ext cx="164248" cy="2910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" lastClr="FFFFFF">
                  <a:lumMod val="8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84" name="円/楕円 27"/>
              <p:cNvSpPr/>
              <p:nvPr/>
            </p:nvSpPr>
            <p:spPr>
              <a:xfrm rot="8100000">
                <a:off x="1138253" y="4540799"/>
                <a:ext cx="122819" cy="4571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rgbClr val="FF7C8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85" name="円/楕円 27"/>
              <p:cNvSpPr/>
              <p:nvPr/>
            </p:nvSpPr>
            <p:spPr>
              <a:xfrm rot="13500000" flipH="1">
                <a:off x="1410675" y="4540800"/>
                <a:ext cx="122819" cy="4571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rgbClr val="FF7C8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686" name="グループ化 685"/>
              <p:cNvGrpSpPr/>
              <p:nvPr/>
            </p:nvGrpSpPr>
            <p:grpSpPr>
              <a:xfrm>
                <a:off x="1041473" y="4298880"/>
                <a:ext cx="79284" cy="63766"/>
                <a:chOff x="648553" y="1246468"/>
                <a:chExt cx="164249" cy="93298"/>
              </a:xfrm>
              <a:solidFill>
                <a:srgbClr val="FF7C80"/>
              </a:solidFill>
            </p:grpSpPr>
            <p:sp>
              <p:nvSpPr>
                <p:cNvPr id="693" name="円/楕円 27"/>
                <p:cNvSpPr/>
                <p:nvPr/>
              </p:nvSpPr>
              <p:spPr>
                <a:xfrm rot="21302598">
                  <a:off x="648554" y="1310657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94" name="円/楕円 27"/>
                <p:cNvSpPr/>
                <p:nvPr/>
              </p:nvSpPr>
              <p:spPr>
                <a:xfrm rot="523440">
                  <a:off x="648553" y="1246468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687" name="グループ化 686"/>
              <p:cNvGrpSpPr/>
              <p:nvPr/>
            </p:nvGrpSpPr>
            <p:grpSpPr>
              <a:xfrm flipH="1">
                <a:off x="1559492" y="4298880"/>
                <a:ext cx="79284" cy="63766"/>
                <a:chOff x="648553" y="1246468"/>
                <a:chExt cx="164249" cy="93298"/>
              </a:xfrm>
              <a:solidFill>
                <a:srgbClr val="FF7C80"/>
              </a:solidFill>
            </p:grpSpPr>
            <p:sp>
              <p:nvSpPr>
                <p:cNvPr id="691" name="円/楕円 27"/>
                <p:cNvSpPr/>
                <p:nvPr/>
              </p:nvSpPr>
              <p:spPr>
                <a:xfrm rot="21302598">
                  <a:off x="648554" y="1310657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92" name="円/楕円 27"/>
                <p:cNvSpPr/>
                <p:nvPr/>
              </p:nvSpPr>
              <p:spPr>
                <a:xfrm rot="523440">
                  <a:off x="648553" y="1246468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688" name="円/楕円 64"/>
              <p:cNvSpPr/>
              <p:nvPr/>
            </p:nvSpPr>
            <p:spPr>
              <a:xfrm>
                <a:off x="1296842" y="4454106"/>
                <a:ext cx="80010" cy="79457"/>
              </a:xfrm>
              <a:custGeom>
                <a:avLst/>
                <a:gdLst>
                  <a:gd name="connsiteX0" fmla="*/ 24765 w 116205"/>
                  <a:gd name="connsiteY0" fmla="*/ 4629 h 96069"/>
                  <a:gd name="connsiteX1" fmla="*/ 76599 w 116205"/>
                  <a:gd name="connsiteY1" fmla="*/ 0 h 96069"/>
                  <a:gd name="connsiteX2" fmla="*/ 80010 w 116205"/>
                  <a:gd name="connsiteY2" fmla="*/ 13564 h 96069"/>
                  <a:gd name="connsiteX3" fmla="*/ 40005 w 116205"/>
                  <a:gd name="connsiteY3" fmla="*/ 79457 h 96069"/>
                  <a:gd name="connsiteX4" fmla="*/ 0 w 116205"/>
                  <a:gd name="connsiteY4" fmla="*/ 13564 h 96069"/>
                  <a:gd name="connsiteX5" fmla="*/ 2742 w 116205"/>
                  <a:gd name="connsiteY5" fmla="*/ 2662 h 96069"/>
                  <a:gd name="connsiteX6" fmla="*/ 116205 w 116205"/>
                  <a:gd name="connsiteY6" fmla="*/ 96069 h 96069"/>
                  <a:gd name="connsiteX0" fmla="*/ 24765 w 80010"/>
                  <a:gd name="connsiteY0" fmla="*/ 4629 h 79457"/>
                  <a:gd name="connsiteX1" fmla="*/ 76599 w 80010"/>
                  <a:gd name="connsiteY1" fmla="*/ 0 h 79457"/>
                  <a:gd name="connsiteX2" fmla="*/ 80010 w 80010"/>
                  <a:gd name="connsiteY2" fmla="*/ 13564 h 79457"/>
                  <a:gd name="connsiteX3" fmla="*/ 40005 w 80010"/>
                  <a:gd name="connsiteY3" fmla="*/ 79457 h 79457"/>
                  <a:gd name="connsiteX4" fmla="*/ 0 w 80010"/>
                  <a:gd name="connsiteY4" fmla="*/ 13564 h 79457"/>
                  <a:gd name="connsiteX5" fmla="*/ 2742 w 80010"/>
                  <a:gd name="connsiteY5" fmla="*/ 2662 h 79457"/>
                  <a:gd name="connsiteX0" fmla="*/ 76599 w 80010"/>
                  <a:gd name="connsiteY0" fmla="*/ 0 h 79457"/>
                  <a:gd name="connsiteX1" fmla="*/ 80010 w 80010"/>
                  <a:gd name="connsiteY1" fmla="*/ 13564 h 79457"/>
                  <a:gd name="connsiteX2" fmla="*/ 40005 w 80010"/>
                  <a:gd name="connsiteY2" fmla="*/ 79457 h 79457"/>
                  <a:gd name="connsiteX3" fmla="*/ 0 w 80010"/>
                  <a:gd name="connsiteY3" fmla="*/ 13564 h 79457"/>
                  <a:gd name="connsiteX4" fmla="*/ 2742 w 80010"/>
                  <a:gd name="connsiteY4" fmla="*/ 2662 h 794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0010" h="79457">
                    <a:moveTo>
                      <a:pt x="76599" y="0"/>
                    </a:moveTo>
                    <a:cubicBezTo>
                      <a:pt x="79703" y="4150"/>
                      <a:pt x="80010" y="8798"/>
                      <a:pt x="80010" y="13564"/>
                    </a:cubicBezTo>
                    <a:cubicBezTo>
                      <a:pt x="80010" y="49956"/>
                      <a:pt x="62099" y="79457"/>
                      <a:pt x="40005" y="79457"/>
                    </a:cubicBezTo>
                    <a:cubicBezTo>
                      <a:pt x="17911" y="79457"/>
                      <a:pt x="0" y="49956"/>
                      <a:pt x="0" y="13564"/>
                    </a:cubicBezTo>
                    <a:lnTo>
                      <a:pt x="2742" y="2662"/>
                    </a:lnTo>
                  </a:path>
                </a:pathLst>
              </a:custGeom>
              <a:solidFill>
                <a:srgbClr val="FF9966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89" name="円/楕円 27"/>
              <p:cNvSpPr/>
              <p:nvPr/>
            </p:nvSpPr>
            <p:spPr>
              <a:xfrm rot="10800000">
                <a:off x="1139232" y="4296870"/>
                <a:ext cx="120018" cy="4571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chemeClr val="tx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90" name="円/楕円 27"/>
              <p:cNvSpPr/>
              <p:nvPr/>
            </p:nvSpPr>
            <p:spPr>
              <a:xfrm rot="10800000">
                <a:off x="1418351" y="4296870"/>
                <a:ext cx="120018" cy="4571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chemeClr val="tx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978" name="グループ化 977"/>
            <p:cNvGrpSpPr/>
            <p:nvPr/>
          </p:nvGrpSpPr>
          <p:grpSpPr>
            <a:xfrm>
              <a:off x="798580" y="1880675"/>
              <a:ext cx="832100" cy="527236"/>
              <a:chOff x="-118958" y="1163189"/>
              <a:chExt cx="2667176" cy="1689978"/>
            </a:xfrm>
          </p:grpSpPr>
          <p:grpSp>
            <p:nvGrpSpPr>
              <p:cNvPr id="979" name="グループ化 978"/>
              <p:cNvGrpSpPr/>
              <p:nvPr/>
            </p:nvGrpSpPr>
            <p:grpSpPr>
              <a:xfrm>
                <a:off x="428906" y="1163189"/>
                <a:ext cx="1572272" cy="976662"/>
                <a:chOff x="431647" y="1168230"/>
                <a:chExt cx="1556044" cy="966581"/>
              </a:xfrm>
            </p:grpSpPr>
            <p:grpSp>
              <p:nvGrpSpPr>
                <p:cNvPr id="983" name="グループ化 982"/>
                <p:cNvGrpSpPr/>
                <p:nvPr/>
              </p:nvGrpSpPr>
              <p:grpSpPr>
                <a:xfrm>
                  <a:off x="431647" y="1168230"/>
                  <a:ext cx="1556044" cy="966581"/>
                  <a:chOff x="7627353" y="2698603"/>
                  <a:chExt cx="2917825" cy="1812490"/>
                </a:xfrm>
              </p:grpSpPr>
              <p:sp>
                <p:nvSpPr>
                  <p:cNvPr id="1010" name="正方形/長方形 1009"/>
                  <p:cNvSpPr/>
                  <p:nvPr/>
                </p:nvSpPr>
                <p:spPr>
                  <a:xfrm>
                    <a:off x="7731493" y="3369523"/>
                    <a:ext cx="819785" cy="1072937"/>
                  </a:xfrm>
                  <a:prstGeom prst="rect">
                    <a:avLst/>
                  </a:prstGeom>
                  <a:gradFill flip="none" rotWithShape="1">
                    <a:gsLst>
                      <a:gs pos="0">
                        <a:srgbClr val="00B0F0"/>
                      </a:gs>
                      <a:gs pos="100000">
                        <a:srgbClr val="5B9BD5">
                          <a:lumMod val="40000"/>
                          <a:lumOff val="60000"/>
                        </a:srgbClr>
                      </a:gs>
                    </a:gsLst>
                    <a:lin ang="16200000" scaled="1"/>
                    <a:tileRect/>
                  </a:gra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011" name="フリーフォーム 1010"/>
                  <p:cNvSpPr/>
                  <p:nvPr/>
                </p:nvSpPr>
                <p:spPr>
                  <a:xfrm>
                    <a:off x="7627353" y="2698603"/>
                    <a:ext cx="2917825" cy="1812490"/>
                  </a:xfrm>
                  <a:custGeom>
                    <a:avLst/>
                    <a:gdLst>
                      <a:gd name="connsiteX0" fmla="*/ 127000 w 2917825"/>
                      <a:gd name="connsiteY0" fmla="*/ 709020 h 1812490"/>
                      <a:gd name="connsiteX1" fmla="*/ 127000 w 2917825"/>
                      <a:gd name="connsiteY1" fmla="*/ 1698137 h 1812490"/>
                      <a:gd name="connsiteX2" fmla="*/ 898525 w 2917825"/>
                      <a:gd name="connsiteY2" fmla="*/ 1698137 h 1812490"/>
                      <a:gd name="connsiteX3" fmla="*/ 898525 w 2917825"/>
                      <a:gd name="connsiteY3" fmla="*/ 709020 h 1812490"/>
                      <a:gd name="connsiteX4" fmla="*/ 111595 w 2917825"/>
                      <a:gd name="connsiteY4" fmla="*/ 0 h 1812490"/>
                      <a:gd name="connsiteX5" fmla="*/ 2806230 w 2917825"/>
                      <a:gd name="connsiteY5" fmla="*/ 0 h 1812490"/>
                      <a:gd name="connsiteX6" fmla="*/ 2917825 w 2917825"/>
                      <a:gd name="connsiteY6" fmla="*/ 111595 h 1812490"/>
                      <a:gd name="connsiteX7" fmla="*/ 2917825 w 2917825"/>
                      <a:gd name="connsiteY7" fmla="*/ 1700895 h 1812490"/>
                      <a:gd name="connsiteX8" fmla="*/ 2806230 w 2917825"/>
                      <a:gd name="connsiteY8" fmla="*/ 1812490 h 1812490"/>
                      <a:gd name="connsiteX9" fmla="*/ 111595 w 2917825"/>
                      <a:gd name="connsiteY9" fmla="*/ 1812490 h 1812490"/>
                      <a:gd name="connsiteX10" fmla="*/ 0 w 2917825"/>
                      <a:gd name="connsiteY10" fmla="*/ 1700895 h 1812490"/>
                      <a:gd name="connsiteX11" fmla="*/ 0 w 2917825"/>
                      <a:gd name="connsiteY11" fmla="*/ 111595 h 1812490"/>
                      <a:gd name="connsiteX12" fmla="*/ 111595 w 2917825"/>
                      <a:gd name="connsiteY12" fmla="*/ 0 h 181249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2917825" h="1812490">
                        <a:moveTo>
                          <a:pt x="127000" y="709020"/>
                        </a:moveTo>
                        <a:lnTo>
                          <a:pt x="127000" y="1698137"/>
                        </a:lnTo>
                        <a:lnTo>
                          <a:pt x="898525" y="1698137"/>
                        </a:lnTo>
                        <a:lnTo>
                          <a:pt x="898525" y="709020"/>
                        </a:lnTo>
                        <a:close/>
                        <a:moveTo>
                          <a:pt x="111595" y="0"/>
                        </a:moveTo>
                        <a:lnTo>
                          <a:pt x="2806230" y="0"/>
                        </a:lnTo>
                        <a:cubicBezTo>
                          <a:pt x="2867862" y="0"/>
                          <a:pt x="2917825" y="49963"/>
                          <a:pt x="2917825" y="111595"/>
                        </a:cubicBezTo>
                        <a:lnTo>
                          <a:pt x="2917825" y="1700895"/>
                        </a:lnTo>
                        <a:cubicBezTo>
                          <a:pt x="2917825" y="1762527"/>
                          <a:pt x="2867862" y="1812490"/>
                          <a:pt x="2806230" y="1812490"/>
                        </a:cubicBezTo>
                        <a:lnTo>
                          <a:pt x="111595" y="1812490"/>
                        </a:lnTo>
                        <a:cubicBezTo>
                          <a:pt x="49963" y="1812490"/>
                          <a:pt x="0" y="1762527"/>
                          <a:pt x="0" y="1700895"/>
                        </a:cubicBezTo>
                        <a:lnTo>
                          <a:pt x="0" y="111595"/>
                        </a:lnTo>
                        <a:cubicBezTo>
                          <a:pt x="0" y="49963"/>
                          <a:pt x="49963" y="0"/>
                          <a:pt x="111595" y="0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ysClr val="window" lastClr="FFFFFF">
                          <a:lumMod val="75000"/>
                        </a:sysClr>
                      </a:gs>
                      <a:gs pos="100000">
                        <a:sysClr val="window" lastClr="FFFFFF"/>
                      </a:gs>
                    </a:gsLst>
                    <a:lin ang="18900000" scaled="1"/>
                    <a:tileRect/>
                  </a:grad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012" name="正方形/長方形 1011"/>
                  <p:cNvSpPr/>
                  <p:nvPr/>
                </p:nvSpPr>
                <p:spPr>
                  <a:xfrm>
                    <a:off x="8598903" y="3728085"/>
                    <a:ext cx="1828800" cy="676275"/>
                  </a:xfrm>
                  <a:prstGeom prst="rect">
                    <a:avLst/>
                  </a:prstGeom>
                  <a:pattFill prst="weave">
                    <a:fgClr>
                      <a:srgbClr val="ED7D31">
                        <a:lumMod val="60000"/>
                        <a:lumOff val="40000"/>
                      </a:srgbClr>
                    </a:fgClr>
                    <a:bgClr>
                      <a:sysClr val="window" lastClr="FFFFFF"/>
                    </a:bgClr>
                  </a:pattFill>
                  <a:ln w="6350" cap="flat" cmpd="sng" algn="ctr">
                    <a:solidFill>
                      <a:srgbClr val="ED7D31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cxnSp>
                <p:nvCxnSpPr>
                  <p:cNvPr id="1013" name="直線コネクタ 1012"/>
                  <p:cNvCxnSpPr>
                    <a:stCxn id="1012" idx="1"/>
                  </p:cNvCxnSpPr>
                  <p:nvPr/>
                </p:nvCxnSpPr>
                <p:spPr>
                  <a:xfrm>
                    <a:off x="8598903" y="4066223"/>
                    <a:ext cx="1838325" cy="952"/>
                  </a:xfrm>
                  <a:prstGeom prst="line">
                    <a:avLst/>
                  </a:prstGeom>
                  <a:noFill/>
                  <a:ln w="6350" cap="flat" cmpd="sng" algn="ctr">
                    <a:solidFill>
                      <a:srgbClr val="ED7D31">
                        <a:lumMod val="60000"/>
                        <a:lumOff val="40000"/>
                      </a:srgbClr>
                    </a:solidFill>
                    <a:prstDash val="dash"/>
                    <a:miter lim="800000"/>
                  </a:ln>
                  <a:effectLst/>
                </p:spPr>
              </p:cxnSp>
              <p:cxnSp>
                <p:nvCxnSpPr>
                  <p:cNvPr id="1014" name="直線コネクタ 1013"/>
                  <p:cNvCxnSpPr/>
                  <p:nvPr/>
                </p:nvCxnSpPr>
                <p:spPr>
                  <a:xfrm>
                    <a:off x="8598903" y="3894773"/>
                    <a:ext cx="1838325" cy="952"/>
                  </a:xfrm>
                  <a:prstGeom prst="line">
                    <a:avLst/>
                  </a:prstGeom>
                  <a:noFill/>
                  <a:ln w="6350" cap="flat" cmpd="sng" algn="ctr">
                    <a:solidFill>
                      <a:srgbClr val="ED7D31">
                        <a:lumMod val="60000"/>
                        <a:lumOff val="40000"/>
                      </a:srgbClr>
                    </a:solidFill>
                    <a:prstDash val="dash"/>
                    <a:miter lim="800000"/>
                  </a:ln>
                  <a:effectLst/>
                </p:spPr>
              </p:cxnSp>
              <p:cxnSp>
                <p:nvCxnSpPr>
                  <p:cNvPr id="1015" name="直線コネクタ 1014"/>
                  <p:cNvCxnSpPr/>
                  <p:nvPr/>
                </p:nvCxnSpPr>
                <p:spPr>
                  <a:xfrm>
                    <a:off x="8598903" y="4218623"/>
                    <a:ext cx="1838325" cy="952"/>
                  </a:xfrm>
                  <a:prstGeom prst="line">
                    <a:avLst/>
                  </a:prstGeom>
                  <a:noFill/>
                  <a:ln w="6350" cap="flat" cmpd="sng" algn="ctr">
                    <a:solidFill>
                      <a:srgbClr val="ED7D31">
                        <a:lumMod val="60000"/>
                        <a:lumOff val="40000"/>
                      </a:srgbClr>
                    </a:solidFill>
                    <a:prstDash val="dash"/>
                    <a:miter lim="800000"/>
                  </a:ln>
                  <a:effectLst/>
                </p:spPr>
              </p:cxnSp>
              <p:sp>
                <p:nvSpPr>
                  <p:cNvPr id="1016" name="テキスト ボックス 1015"/>
                  <p:cNvSpPr txBox="1"/>
                  <p:nvPr/>
                </p:nvSpPr>
                <p:spPr>
                  <a:xfrm>
                    <a:off x="7731492" y="2748145"/>
                    <a:ext cx="2073580" cy="609327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prstTxWarp prst="textPlain">
                      <a:avLst/>
                    </a:prstTxWarp>
                    <a:spAutoFit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ja-JP" altLang="en-US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氏　名</a:t>
                    </a:r>
                    <a:r>
                      <a:rPr kumimoji="0" lang="ja-JP" altLang="en-US" sz="9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：□□　□□</a:t>
                    </a:r>
                    <a:endParaRPr kumimoji="0" lang="en-US" altLang="ja-JP" sz="9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altLang="ja-JP" sz="9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ja-JP" altLang="en-US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住　所</a:t>
                    </a:r>
                    <a:r>
                      <a:rPr kumimoji="0" lang="ja-JP" altLang="en-US" sz="9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：○○県△△市▽▽町◇丁目□番地○号</a:t>
                    </a:r>
                    <a:endParaRPr kumimoji="0" lang="en-US" altLang="ja-JP" sz="9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altLang="ja-JP" sz="9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ja-JP" altLang="en-US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生年月日</a:t>
                    </a:r>
                    <a:r>
                      <a:rPr kumimoji="0" lang="ja-JP" altLang="en-US" sz="9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：平成○○年○月○日　　</a:t>
                    </a:r>
                    <a:r>
                      <a:rPr kumimoji="0" lang="ja-JP" altLang="en-US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性　別</a:t>
                    </a:r>
                    <a:r>
                      <a:rPr kumimoji="0" lang="ja-JP" altLang="en-US" sz="9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：□</a:t>
                    </a:r>
                  </a:p>
                </p:txBody>
              </p:sp>
              <p:sp>
                <p:nvSpPr>
                  <p:cNvPr id="1017" name="テキスト ボックス 1016"/>
                  <p:cNvSpPr txBox="1"/>
                  <p:nvPr/>
                </p:nvSpPr>
                <p:spPr>
                  <a:xfrm>
                    <a:off x="8613561" y="3467321"/>
                    <a:ext cx="1030371" cy="163358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prstTxWarp prst="textPlain">
                      <a:avLst/>
                    </a:prstTxWarp>
                    <a:spAutoFit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altLang="ja-JP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20XX</a:t>
                    </a:r>
                    <a:r>
                      <a:rPr kumimoji="0" lang="ja-JP" altLang="en-US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年</a:t>
                    </a:r>
                    <a:r>
                      <a:rPr kumimoji="0" lang="en-US" altLang="ja-JP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3</a:t>
                    </a:r>
                    <a:r>
                      <a:rPr kumimoji="0" lang="ja-JP" altLang="en-US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月</a:t>
                    </a:r>
                    <a:r>
                      <a:rPr kumimoji="0" lang="en-US" altLang="ja-JP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31</a:t>
                    </a:r>
                    <a:r>
                      <a:rPr kumimoji="0" lang="ja-JP" altLang="en-US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日まで有効</a:t>
                    </a:r>
                    <a:endParaRPr kumimoji="0" lang="ja-JP" altLang="en-US" sz="9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</p:txBody>
              </p:sp>
              <p:sp>
                <p:nvSpPr>
                  <p:cNvPr id="1018" name="テキスト ボックス 1017"/>
                  <p:cNvSpPr txBox="1"/>
                  <p:nvPr/>
                </p:nvSpPr>
                <p:spPr>
                  <a:xfrm>
                    <a:off x="9934575" y="2795753"/>
                    <a:ext cx="481100" cy="250628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prstTxWarp prst="textPlain">
                      <a:avLst/>
                    </a:prstTxWarp>
                    <a:sp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ja-JP" altLang="en-US" sz="1100" b="1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個人番号</a:t>
                    </a:r>
                    <a:endParaRPr kumimoji="0" lang="en-US" altLang="ja-JP" sz="11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ja-JP" altLang="en-US" sz="1100" b="1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カード</a:t>
                    </a:r>
                  </a:p>
                </p:txBody>
              </p:sp>
              <p:grpSp>
                <p:nvGrpSpPr>
                  <p:cNvPr id="1019" name="グループ化 1018"/>
                  <p:cNvGrpSpPr/>
                  <p:nvPr/>
                </p:nvGrpSpPr>
                <p:grpSpPr>
                  <a:xfrm>
                    <a:off x="9952032" y="3302058"/>
                    <a:ext cx="410617" cy="367596"/>
                    <a:chOff x="5631654" y="-26213"/>
                    <a:chExt cx="404948" cy="418044"/>
                  </a:xfrm>
                </p:grpSpPr>
                <p:grpSp>
                  <p:nvGrpSpPr>
                    <p:cNvPr id="1023" name="グループ化 1022"/>
                    <p:cNvGrpSpPr/>
                    <p:nvPr/>
                  </p:nvGrpSpPr>
                  <p:grpSpPr>
                    <a:xfrm>
                      <a:off x="5631654" y="-26202"/>
                      <a:ext cx="404948" cy="334849"/>
                      <a:chOff x="4339640" y="3267059"/>
                      <a:chExt cx="309314" cy="240355"/>
                    </a:xfrm>
                    <a:gradFill flip="none" rotWithShape="1">
                      <a:gsLst>
                        <a:gs pos="0">
                          <a:srgbClr val="FFC000">
                            <a:lumMod val="67000"/>
                          </a:srgbClr>
                        </a:gs>
                        <a:gs pos="48000">
                          <a:srgbClr val="FFC000">
                            <a:lumMod val="97000"/>
                            <a:lumOff val="3000"/>
                          </a:srgbClr>
                        </a:gs>
                        <a:gs pos="100000">
                          <a:srgbClr val="FFC000">
                            <a:lumMod val="60000"/>
                            <a:lumOff val="40000"/>
                          </a:srgbClr>
                        </a:gs>
                      </a:gsLst>
                      <a:lin ang="18900000" scaled="1"/>
                      <a:tileRect/>
                    </a:gradFill>
                  </p:grpSpPr>
                  <p:sp>
                    <p:nvSpPr>
                      <p:cNvPr id="1027" name="片側の 2 つの角を丸めた四角形 1026"/>
                      <p:cNvSpPr/>
                      <p:nvPr/>
                    </p:nvSpPr>
                    <p:spPr>
                      <a:xfrm>
                        <a:off x="4339641" y="3267059"/>
                        <a:ext cx="309313" cy="61252"/>
                      </a:xfrm>
                      <a:prstGeom prst="round2SameRect">
                        <a:avLst>
                          <a:gd name="adj1" fmla="val 50000"/>
                          <a:gd name="adj2" fmla="val 0"/>
                        </a:avLst>
                      </a:prstGeom>
                      <a:noFill/>
                      <a:ln w="6350" cap="flat" cmpd="sng" algn="ctr">
                        <a:solidFill>
                          <a:srgbClr val="5B9BD5">
                            <a:lumMod val="60000"/>
                            <a:lumOff val="40000"/>
                          </a:srgbClr>
                        </a:solidFill>
                        <a:prstDash val="dash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028" name="正方形/長方形 1027"/>
                      <p:cNvSpPr/>
                      <p:nvPr/>
                    </p:nvSpPr>
                    <p:spPr>
                      <a:xfrm>
                        <a:off x="4339640" y="3328311"/>
                        <a:ext cx="309313" cy="59701"/>
                      </a:xfrm>
                      <a:prstGeom prst="rect">
                        <a:avLst/>
                      </a:prstGeom>
                      <a:noFill/>
                      <a:ln w="6350" cap="flat" cmpd="sng" algn="ctr">
                        <a:solidFill>
                          <a:srgbClr val="5B9BD5">
                            <a:lumMod val="60000"/>
                            <a:lumOff val="40000"/>
                          </a:srgbClr>
                        </a:solidFill>
                        <a:prstDash val="dash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029" name="正方形/長方形 1028"/>
                      <p:cNvSpPr/>
                      <p:nvPr/>
                    </p:nvSpPr>
                    <p:spPr>
                      <a:xfrm>
                        <a:off x="4339640" y="3388012"/>
                        <a:ext cx="309313" cy="59701"/>
                      </a:xfrm>
                      <a:prstGeom prst="rect">
                        <a:avLst/>
                      </a:prstGeom>
                      <a:noFill/>
                      <a:ln w="6350" cap="flat" cmpd="sng" algn="ctr">
                        <a:solidFill>
                          <a:srgbClr val="5B9BD5">
                            <a:lumMod val="60000"/>
                            <a:lumOff val="40000"/>
                          </a:srgbClr>
                        </a:solidFill>
                        <a:prstDash val="dash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030" name="正方形/長方形 1029"/>
                      <p:cNvSpPr/>
                      <p:nvPr/>
                    </p:nvSpPr>
                    <p:spPr>
                      <a:xfrm>
                        <a:off x="4339640" y="3447713"/>
                        <a:ext cx="309313" cy="59701"/>
                      </a:xfrm>
                      <a:prstGeom prst="rect">
                        <a:avLst/>
                      </a:prstGeom>
                      <a:noFill/>
                      <a:ln w="6350" cap="flat" cmpd="sng" algn="ctr">
                        <a:solidFill>
                          <a:srgbClr val="5B9BD5">
                            <a:lumMod val="60000"/>
                            <a:lumOff val="40000"/>
                          </a:srgbClr>
                        </a:solidFill>
                        <a:prstDash val="dash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1024" name="フリーフォーム 1023"/>
                    <p:cNvSpPr/>
                    <p:nvPr/>
                  </p:nvSpPr>
                  <p:spPr>
                    <a:xfrm rot="10800000">
                      <a:off x="5911187" y="308657"/>
                      <a:ext cx="125414" cy="83174"/>
                    </a:xfrm>
                    <a:custGeom>
                      <a:avLst/>
                      <a:gdLst>
                        <a:gd name="connsiteX0" fmla="*/ 125414 w 125414"/>
                        <a:gd name="connsiteY0" fmla="*/ 83174 h 83174"/>
                        <a:gd name="connsiteX1" fmla="*/ 0 w 125414"/>
                        <a:gd name="connsiteY1" fmla="*/ 83174 h 83174"/>
                        <a:gd name="connsiteX2" fmla="*/ 0 w 125414"/>
                        <a:gd name="connsiteY2" fmla="*/ 41587 h 83174"/>
                        <a:gd name="connsiteX3" fmla="*/ 41587 w 125414"/>
                        <a:gd name="connsiteY3" fmla="*/ 0 h 83174"/>
                        <a:gd name="connsiteX4" fmla="*/ 125414 w 125414"/>
                        <a:gd name="connsiteY4" fmla="*/ 0 h 83174"/>
                        <a:gd name="connsiteX5" fmla="*/ 125414 w 125414"/>
                        <a:gd name="connsiteY5" fmla="*/ 83174 h 8317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25414" h="83174">
                          <a:moveTo>
                            <a:pt x="125414" y="83174"/>
                          </a:moveTo>
                          <a:lnTo>
                            <a:pt x="0" y="83174"/>
                          </a:lnTo>
                          <a:lnTo>
                            <a:pt x="0" y="41587"/>
                          </a:lnTo>
                          <a:cubicBezTo>
                            <a:pt x="0" y="18619"/>
                            <a:pt x="18619" y="0"/>
                            <a:pt x="41587" y="0"/>
                          </a:cubicBezTo>
                          <a:lnTo>
                            <a:pt x="125414" y="0"/>
                          </a:lnTo>
                          <a:lnTo>
                            <a:pt x="125414" y="83174"/>
                          </a:lnTo>
                          <a:close/>
                        </a:path>
                      </a:pathLst>
                    </a:custGeom>
                    <a:noFill/>
                    <a:ln w="6350" cap="flat" cmpd="sng" algn="ctr">
                      <a:solidFill>
                        <a:srgbClr val="5B9BD5">
                          <a:lumMod val="60000"/>
                          <a:lumOff val="40000"/>
                        </a:srgbClr>
                      </a:solidFill>
                      <a:prstDash val="dash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025" name="フリーフォーム 1024"/>
                    <p:cNvSpPr/>
                    <p:nvPr/>
                  </p:nvSpPr>
                  <p:spPr>
                    <a:xfrm rot="10800000">
                      <a:off x="5631655" y="308657"/>
                      <a:ext cx="279531" cy="83174"/>
                    </a:xfrm>
                    <a:custGeom>
                      <a:avLst/>
                      <a:gdLst>
                        <a:gd name="connsiteX0" fmla="*/ 316495 w 316495"/>
                        <a:gd name="connsiteY0" fmla="*/ 83174 h 83174"/>
                        <a:gd name="connsiteX1" fmla="*/ 0 w 316495"/>
                        <a:gd name="connsiteY1" fmla="*/ 83174 h 83174"/>
                        <a:gd name="connsiteX2" fmla="*/ 0 w 316495"/>
                        <a:gd name="connsiteY2" fmla="*/ 0 h 83174"/>
                        <a:gd name="connsiteX3" fmla="*/ 274908 w 316495"/>
                        <a:gd name="connsiteY3" fmla="*/ 0 h 83174"/>
                        <a:gd name="connsiteX4" fmla="*/ 316495 w 316495"/>
                        <a:gd name="connsiteY4" fmla="*/ 41587 h 83174"/>
                        <a:gd name="connsiteX5" fmla="*/ 316495 w 316495"/>
                        <a:gd name="connsiteY5" fmla="*/ 83174 h 8317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316495" h="83174">
                          <a:moveTo>
                            <a:pt x="316495" y="83174"/>
                          </a:moveTo>
                          <a:lnTo>
                            <a:pt x="0" y="83174"/>
                          </a:lnTo>
                          <a:lnTo>
                            <a:pt x="0" y="0"/>
                          </a:lnTo>
                          <a:lnTo>
                            <a:pt x="274908" y="0"/>
                          </a:lnTo>
                          <a:cubicBezTo>
                            <a:pt x="297876" y="0"/>
                            <a:pt x="316495" y="18619"/>
                            <a:pt x="316495" y="41587"/>
                          </a:cubicBezTo>
                          <a:lnTo>
                            <a:pt x="316495" y="83174"/>
                          </a:lnTo>
                          <a:close/>
                        </a:path>
                      </a:pathLst>
                    </a:custGeom>
                    <a:noFill/>
                    <a:ln w="6350" cap="flat" cmpd="sng" algn="ctr">
                      <a:solidFill>
                        <a:srgbClr val="5B9BD5">
                          <a:lumMod val="60000"/>
                          <a:lumOff val="40000"/>
                        </a:srgbClr>
                      </a:solidFill>
                      <a:prstDash val="dash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026" name="フリーフォーム 1025"/>
                    <p:cNvSpPr/>
                    <p:nvPr/>
                  </p:nvSpPr>
                  <p:spPr>
                    <a:xfrm>
                      <a:off x="5752939" y="-26213"/>
                      <a:ext cx="283662" cy="334864"/>
                    </a:xfrm>
                    <a:custGeom>
                      <a:avLst/>
                      <a:gdLst>
                        <a:gd name="connsiteX0" fmla="*/ 0 w 283662"/>
                        <a:gd name="connsiteY0" fmla="*/ 0 h 334864"/>
                        <a:gd name="connsiteX1" fmla="*/ 240995 w 283662"/>
                        <a:gd name="connsiteY1" fmla="*/ 0 h 334864"/>
                        <a:gd name="connsiteX2" fmla="*/ 283662 w 283662"/>
                        <a:gd name="connsiteY2" fmla="*/ 42667 h 334864"/>
                        <a:gd name="connsiteX3" fmla="*/ 283661 w 283662"/>
                        <a:gd name="connsiteY3" fmla="*/ 85333 h 334864"/>
                        <a:gd name="connsiteX4" fmla="*/ 158246 w 283662"/>
                        <a:gd name="connsiteY4" fmla="*/ 85333 h 334864"/>
                        <a:gd name="connsiteX5" fmla="*/ 158246 w 283662"/>
                        <a:gd name="connsiteY5" fmla="*/ 334864 h 334864"/>
                        <a:gd name="connsiteX6" fmla="*/ 0 w 283662"/>
                        <a:gd name="connsiteY6" fmla="*/ 334864 h 33486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283662" h="334864">
                          <a:moveTo>
                            <a:pt x="0" y="0"/>
                          </a:moveTo>
                          <a:lnTo>
                            <a:pt x="240995" y="0"/>
                          </a:lnTo>
                          <a:cubicBezTo>
                            <a:pt x="264559" y="0"/>
                            <a:pt x="283662" y="19103"/>
                            <a:pt x="283662" y="42667"/>
                          </a:cubicBezTo>
                          <a:cubicBezTo>
                            <a:pt x="283662" y="56889"/>
                            <a:pt x="283661" y="71111"/>
                            <a:pt x="283661" y="85333"/>
                          </a:cubicBezTo>
                          <a:lnTo>
                            <a:pt x="158246" y="85333"/>
                          </a:lnTo>
                          <a:lnTo>
                            <a:pt x="158246" y="334864"/>
                          </a:lnTo>
                          <a:lnTo>
                            <a:pt x="0" y="334864"/>
                          </a:lnTo>
                          <a:close/>
                        </a:path>
                      </a:pathLst>
                    </a:custGeom>
                    <a:noFill/>
                    <a:ln w="6350" cap="flat" cmpd="sng" algn="ctr">
                      <a:solidFill>
                        <a:srgbClr val="5B9BD5">
                          <a:lumMod val="60000"/>
                          <a:lumOff val="40000"/>
                        </a:srgbClr>
                      </a:solidFill>
                      <a:prstDash val="dash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020" name="グループ化 1019"/>
                  <p:cNvGrpSpPr/>
                  <p:nvPr/>
                </p:nvGrpSpPr>
                <p:grpSpPr>
                  <a:xfrm>
                    <a:off x="9977307" y="3327653"/>
                    <a:ext cx="368964" cy="324779"/>
                    <a:chOff x="14159332" y="3300413"/>
                    <a:chExt cx="423443" cy="372734"/>
                  </a:xfrm>
                </p:grpSpPr>
                <p:sp>
                  <p:nvSpPr>
                    <p:cNvPr id="1021" name="フリーフォーム 1020"/>
                    <p:cNvSpPr/>
                    <p:nvPr/>
                  </p:nvSpPr>
                  <p:spPr>
                    <a:xfrm>
                      <a:off x="14159332" y="3300413"/>
                      <a:ext cx="423443" cy="372734"/>
                    </a:xfrm>
                    <a:custGeom>
                      <a:avLst/>
                      <a:gdLst>
                        <a:gd name="connsiteX0" fmla="*/ 30795 w 301205"/>
                        <a:gd name="connsiteY0" fmla="*/ 13897 h 272925"/>
                        <a:gd name="connsiteX1" fmla="*/ 14192 w 301205"/>
                        <a:gd name="connsiteY1" fmla="*/ 30500 h 272925"/>
                        <a:gd name="connsiteX2" fmla="*/ 14192 w 301205"/>
                        <a:gd name="connsiteY2" fmla="*/ 242426 h 272925"/>
                        <a:gd name="connsiteX3" fmla="*/ 30795 w 301205"/>
                        <a:gd name="connsiteY3" fmla="*/ 259029 h 272925"/>
                        <a:gd name="connsiteX4" fmla="*/ 270411 w 301205"/>
                        <a:gd name="connsiteY4" fmla="*/ 259029 h 272925"/>
                        <a:gd name="connsiteX5" fmla="*/ 287014 w 301205"/>
                        <a:gd name="connsiteY5" fmla="*/ 242426 h 272925"/>
                        <a:gd name="connsiteX6" fmla="*/ 287014 w 301205"/>
                        <a:gd name="connsiteY6" fmla="*/ 30500 h 272925"/>
                        <a:gd name="connsiteX7" fmla="*/ 270411 w 301205"/>
                        <a:gd name="connsiteY7" fmla="*/ 13897 h 272925"/>
                        <a:gd name="connsiteX8" fmla="*/ 26438 w 301205"/>
                        <a:gd name="connsiteY8" fmla="*/ 0 h 272925"/>
                        <a:gd name="connsiteX9" fmla="*/ 274767 w 301205"/>
                        <a:gd name="connsiteY9" fmla="*/ 0 h 272925"/>
                        <a:gd name="connsiteX10" fmla="*/ 301205 w 301205"/>
                        <a:gd name="connsiteY10" fmla="*/ 26438 h 272925"/>
                        <a:gd name="connsiteX11" fmla="*/ 301205 w 301205"/>
                        <a:gd name="connsiteY11" fmla="*/ 246487 h 272925"/>
                        <a:gd name="connsiteX12" fmla="*/ 274767 w 301205"/>
                        <a:gd name="connsiteY12" fmla="*/ 272925 h 272925"/>
                        <a:gd name="connsiteX13" fmla="*/ 26438 w 301205"/>
                        <a:gd name="connsiteY13" fmla="*/ 272925 h 272925"/>
                        <a:gd name="connsiteX14" fmla="*/ 0 w 301205"/>
                        <a:gd name="connsiteY14" fmla="*/ 246487 h 272925"/>
                        <a:gd name="connsiteX15" fmla="*/ 0 w 301205"/>
                        <a:gd name="connsiteY15" fmla="*/ 26438 h 272925"/>
                        <a:gd name="connsiteX16" fmla="*/ 26438 w 301205"/>
                        <a:gd name="connsiteY16" fmla="*/ 0 h 27292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</a:cxnLst>
                      <a:rect l="l" t="t" r="r" b="b"/>
                      <a:pathLst>
                        <a:path w="301205" h="272925">
                          <a:moveTo>
                            <a:pt x="30795" y="13897"/>
                          </a:moveTo>
                          <a:cubicBezTo>
                            <a:pt x="21625" y="13897"/>
                            <a:pt x="14192" y="21330"/>
                            <a:pt x="14192" y="30500"/>
                          </a:cubicBezTo>
                          <a:lnTo>
                            <a:pt x="14192" y="242426"/>
                          </a:lnTo>
                          <a:cubicBezTo>
                            <a:pt x="14192" y="251596"/>
                            <a:pt x="21625" y="259029"/>
                            <a:pt x="30795" y="259029"/>
                          </a:cubicBezTo>
                          <a:lnTo>
                            <a:pt x="270411" y="259029"/>
                          </a:lnTo>
                          <a:cubicBezTo>
                            <a:pt x="279581" y="259029"/>
                            <a:pt x="287014" y="251596"/>
                            <a:pt x="287014" y="242426"/>
                          </a:cubicBezTo>
                          <a:lnTo>
                            <a:pt x="287014" y="30500"/>
                          </a:lnTo>
                          <a:cubicBezTo>
                            <a:pt x="287014" y="21330"/>
                            <a:pt x="279581" y="13897"/>
                            <a:pt x="270411" y="13897"/>
                          </a:cubicBezTo>
                          <a:close/>
                          <a:moveTo>
                            <a:pt x="26438" y="0"/>
                          </a:moveTo>
                          <a:lnTo>
                            <a:pt x="274767" y="0"/>
                          </a:lnTo>
                          <a:cubicBezTo>
                            <a:pt x="289368" y="0"/>
                            <a:pt x="301205" y="11837"/>
                            <a:pt x="301205" y="26438"/>
                          </a:cubicBezTo>
                          <a:lnTo>
                            <a:pt x="301205" y="246487"/>
                          </a:lnTo>
                          <a:cubicBezTo>
                            <a:pt x="301205" y="261088"/>
                            <a:pt x="289368" y="272925"/>
                            <a:pt x="274767" y="272925"/>
                          </a:cubicBezTo>
                          <a:lnTo>
                            <a:pt x="26438" y="272925"/>
                          </a:lnTo>
                          <a:cubicBezTo>
                            <a:pt x="11837" y="272925"/>
                            <a:pt x="0" y="261088"/>
                            <a:pt x="0" y="246487"/>
                          </a:cubicBezTo>
                          <a:lnTo>
                            <a:pt x="0" y="26438"/>
                          </a:lnTo>
                          <a:cubicBezTo>
                            <a:pt x="0" y="11837"/>
                            <a:pt x="11837" y="0"/>
                            <a:pt x="26438" y="0"/>
                          </a:cubicBezTo>
                          <a:close/>
                        </a:path>
                      </a:pathLst>
                    </a:custGeom>
                    <a:solidFill>
                      <a:srgbClr val="FF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022" name="テキスト ボックス 1021"/>
                    <p:cNvSpPr txBox="1"/>
                    <p:nvPr/>
                  </p:nvSpPr>
                  <p:spPr>
                    <a:xfrm rot="5400000">
                      <a:off x="14224628" y="3310159"/>
                      <a:ext cx="292850" cy="340037"/>
                    </a:xfrm>
                    <a:prstGeom prst="rect">
                      <a:avLst/>
                    </a:prstGeom>
                    <a:noFill/>
                  </p:spPr>
                  <p:txBody>
                    <a:bodyPr vert="eaVert" wrap="none" rtlCol="0">
                      <a:prstTxWarp prst="textPlain">
                        <a:avLst/>
                      </a:prstTxWarp>
                      <a:spAutoFit/>
                    </a:bodyPr>
                    <a:lstStyle/>
                    <a:p>
                      <a:pPr marL="0" marR="0" lvl="0" indent="0" algn="dist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ja-JP" altLang="en-US" sz="1400" b="1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個　人</a:t>
                      </a:r>
                      <a:endParaRPr kumimoji="0" lang="en-US" altLang="ja-JP" sz="1400" b="1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marL="0" marR="0" lvl="0" indent="0" algn="dist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ja-JP" altLang="en-US" sz="1400" b="1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番　号</a:t>
                      </a:r>
                      <a:endParaRPr kumimoji="0" lang="en-US" altLang="ja-JP" sz="1400" b="1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marL="0" marR="0" lvl="0" indent="0" algn="dist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ja-JP" altLang="en-US" sz="1400" b="1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カード</a:t>
                      </a:r>
                    </a:p>
                  </p:txBody>
                </p:sp>
              </p:grpSp>
            </p:grpSp>
            <p:grpSp>
              <p:nvGrpSpPr>
                <p:cNvPr id="984" name="グループ化 983"/>
                <p:cNvGrpSpPr/>
                <p:nvPr/>
              </p:nvGrpSpPr>
              <p:grpSpPr>
                <a:xfrm>
                  <a:off x="541574" y="1579100"/>
                  <a:ext cx="347861" cy="488969"/>
                  <a:chOff x="878044" y="3848329"/>
                  <a:chExt cx="917606" cy="1289829"/>
                </a:xfrm>
              </p:grpSpPr>
              <p:sp>
                <p:nvSpPr>
                  <p:cNvPr id="985" name="円/楕円 473"/>
                  <p:cNvSpPr/>
                  <p:nvPr/>
                </p:nvSpPr>
                <p:spPr>
                  <a:xfrm>
                    <a:off x="878044" y="3848329"/>
                    <a:ext cx="917606" cy="560788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917606" h="560788">
                        <a:moveTo>
                          <a:pt x="350513" y="0"/>
                        </a:moveTo>
                        <a:cubicBezTo>
                          <a:pt x="389679" y="0"/>
                          <a:pt x="425328" y="15059"/>
                          <a:pt x="451289" y="40456"/>
                        </a:cubicBezTo>
                        <a:cubicBezTo>
                          <a:pt x="477250" y="15059"/>
                          <a:pt x="512899" y="0"/>
                          <a:pt x="552065" y="0"/>
                        </a:cubicBezTo>
                        <a:cubicBezTo>
                          <a:pt x="616429" y="0"/>
                          <a:pt x="671294" y="40669"/>
                          <a:pt x="691209" y="98139"/>
                        </a:cubicBezTo>
                        <a:cubicBezTo>
                          <a:pt x="692807" y="97182"/>
                          <a:pt x="694441" y="97155"/>
                          <a:pt x="696081" y="97155"/>
                        </a:cubicBezTo>
                        <a:cubicBezTo>
                          <a:pt x="778657" y="97155"/>
                          <a:pt x="845598" y="164096"/>
                          <a:pt x="845598" y="246672"/>
                        </a:cubicBezTo>
                        <a:lnTo>
                          <a:pt x="838516" y="281749"/>
                        </a:lnTo>
                        <a:cubicBezTo>
                          <a:pt x="886043" y="305239"/>
                          <a:pt x="917606" y="354569"/>
                          <a:pt x="917606" y="411271"/>
                        </a:cubicBezTo>
                        <a:cubicBezTo>
                          <a:pt x="917606" y="493847"/>
                          <a:pt x="850665" y="560788"/>
                          <a:pt x="768089" y="560788"/>
                        </a:cubicBezTo>
                        <a:cubicBezTo>
                          <a:pt x="685513" y="560788"/>
                          <a:pt x="618572" y="493847"/>
                          <a:pt x="618572" y="411271"/>
                        </a:cubicBezTo>
                        <a:lnTo>
                          <a:pt x="625570" y="376611"/>
                        </a:lnTo>
                        <a:cubicBezTo>
                          <a:pt x="593286" y="360813"/>
                          <a:pt x="568854" y="332439"/>
                          <a:pt x="556937" y="298051"/>
                        </a:cubicBezTo>
                        <a:cubicBezTo>
                          <a:pt x="555339" y="299008"/>
                          <a:pt x="553705" y="299034"/>
                          <a:pt x="552065" y="299034"/>
                        </a:cubicBezTo>
                        <a:cubicBezTo>
                          <a:pt x="512899" y="299034"/>
                          <a:pt x="477250" y="283975"/>
                          <a:pt x="451289" y="258578"/>
                        </a:cubicBezTo>
                        <a:cubicBezTo>
                          <a:pt x="429142" y="280244"/>
                          <a:pt x="399945" y="294386"/>
                          <a:pt x="367269" y="295793"/>
                        </a:cubicBezTo>
                        <a:cubicBezTo>
                          <a:pt x="355155" y="333233"/>
                          <a:pt x="328213" y="363759"/>
                          <a:pt x="292595" y="379380"/>
                        </a:cubicBezTo>
                        <a:cubicBezTo>
                          <a:pt x="297808" y="389212"/>
                          <a:pt x="299034" y="400099"/>
                          <a:pt x="299034" y="411271"/>
                        </a:cubicBezTo>
                        <a:cubicBezTo>
                          <a:pt x="299034" y="493847"/>
                          <a:pt x="232093" y="560788"/>
                          <a:pt x="149517" y="560788"/>
                        </a:cubicBezTo>
                        <a:cubicBezTo>
                          <a:pt x="66941" y="560788"/>
                          <a:pt x="0" y="493847"/>
                          <a:pt x="0" y="411271"/>
                        </a:cubicBezTo>
                        <a:cubicBezTo>
                          <a:pt x="0" y="352234"/>
                          <a:pt x="34217" y="301188"/>
                          <a:pt x="84497" y="278103"/>
                        </a:cubicBezTo>
                        <a:cubicBezTo>
                          <a:pt x="79341" y="268407"/>
                          <a:pt x="78152" y="257678"/>
                          <a:pt x="78152" y="246672"/>
                        </a:cubicBezTo>
                        <a:cubicBezTo>
                          <a:pt x="78152" y="169865"/>
                          <a:pt x="136066" y="106585"/>
                          <a:pt x="210883" y="100544"/>
                        </a:cubicBezTo>
                        <a:cubicBezTo>
                          <a:pt x="229813" y="41769"/>
                          <a:pt x="285285" y="0"/>
                          <a:pt x="350513" y="0"/>
                        </a:cubicBezTo>
                        <a:close/>
                      </a:path>
                    </a:pathLst>
                  </a:custGeom>
                  <a:solidFill>
                    <a:sysClr val="window" lastClr="FFFFFF">
                      <a:lumMod val="85000"/>
                    </a:sysClr>
                  </a:solid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986" name="片側の 2 つの角を丸めた四角形 985"/>
                  <p:cNvSpPr/>
                  <p:nvPr/>
                </p:nvSpPr>
                <p:spPr>
                  <a:xfrm>
                    <a:off x="1005901" y="4798926"/>
                    <a:ext cx="675818" cy="339232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7030A0"/>
                  </a:solid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987" name="フリーフォーム 986"/>
                  <p:cNvSpPr/>
                  <p:nvPr/>
                </p:nvSpPr>
                <p:spPr>
                  <a:xfrm>
                    <a:off x="1174500" y="4667957"/>
                    <a:ext cx="323141" cy="176213"/>
                  </a:xfrm>
                  <a:custGeom>
                    <a:avLst/>
                    <a:gdLst>
                      <a:gd name="connsiteX0" fmla="*/ 109057 w 323141"/>
                      <a:gd name="connsiteY0" fmla="*/ 0 h 176213"/>
                      <a:gd name="connsiteX1" fmla="*/ 213831 w 323141"/>
                      <a:gd name="connsiteY1" fmla="*/ 0 h 176213"/>
                      <a:gd name="connsiteX2" fmla="*/ 240026 w 323141"/>
                      <a:gd name="connsiteY2" fmla="*/ 26195 h 176213"/>
                      <a:gd name="connsiteX3" fmla="*/ 240026 w 323141"/>
                      <a:gd name="connsiteY3" fmla="*/ 130480 h 176213"/>
                      <a:gd name="connsiteX4" fmla="*/ 323141 w 323141"/>
                      <a:gd name="connsiteY4" fmla="*/ 130480 h 176213"/>
                      <a:gd name="connsiteX5" fmla="*/ 322918 w 323141"/>
                      <a:gd name="connsiteY5" fmla="*/ 131418 h 176213"/>
                      <a:gd name="connsiteX6" fmla="*/ 317770 w 323141"/>
                      <a:gd name="connsiteY6" fmla="*/ 136147 h 176213"/>
                      <a:gd name="connsiteX7" fmla="*/ 161571 w 323141"/>
                      <a:gd name="connsiteY7" fmla="*/ 176213 h 176213"/>
                      <a:gd name="connsiteX8" fmla="*/ 5373 w 323141"/>
                      <a:gd name="connsiteY8" fmla="*/ 136147 h 176213"/>
                      <a:gd name="connsiteX9" fmla="*/ 223 w 323141"/>
                      <a:gd name="connsiteY9" fmla="*/ 131417 h 176213"/>
                      <a:gd name="connsiteX10" fmla="*/ 0 w 323141"/>
                      <a:gd name="connsiteY10" fmla="*/ 130480 h 176213"/>
                      <a:gd name="connsiteX11" fmla="*/ 82862 w 323141"/>
                      <a:gd name="connsiteY11" fmla="*/ 130480 h 176213"/>
                      <a:gd name="connsiteX12" fmla="*/ 82862 w 323141"/>
                      <a:gd name="connsiteY12" fmla="*/ 26195 h 176213"/>
                      <a:gd name="connsiteX13" fmla="*/ 109057 w 323141"/>
                      <a:gd name="connsiteY13" fmla="*/ 0 h 17621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323141" h="176213">
                        <a:moveTo>
                          <a:pt x="109057" y="0"/>
                        </a:moveTo>
                        <a:lnTo>
                          <a:pt x="213831" y="0"/>
                        </a:lnTo>
                        <a:cubicBezTo>
                          <a:pt x="228298" y="0"/>
                          <a:pt x="240026" y="11728"/>
                          <a:pt x="240026" y="26195"/>
                        </a:cubicBezTo>
                        <a:lnTo>
                          <a:pt x="240026" y="130480"/>
                        </a:lnTo>
                        <a:lnTo>
                          <a:pt x="323141" y="130480"/>
                        </a:lnTo>
                        <a:lnTo>
                          <a:pt x="322918" y="131418"/>
                        </a:lnTo>
                        <a:lnTo>
                          <a:pt x="317770" y="136147"/>
                        </a:lnTo>
                        <a:cubicBezTo>
                          <a:pt x="277795" y="160902"/>
                          <a:pt x="222571" y="176213"/>
                          <a:pt x="161571" y="176213"/>
                        </a:cubicBezTo>
                        <a:cubicBezTo>
                          <a:pt x="100572" y="176213"/>
                          <a:pt x="45347" y="160902"/>
                          <a:pt x="5373" y="136147"/>
                        </a:cubicBezTo>
                        <a:lnTo>
                          <a:pt x="223" y="131417"/>
                        </a:lnTo>
                        <a:lnTo>
                          <a:pt x="0" y="130480"/>
                        </a:lnTo>
                        <a:lnTo>
                          <a:pt x="82862" y="130480"/>
                        </a:lnTo>
                        <a:lnTo>
                          <a:pt x="82862" y="26195"/>
                        </a:lnTo>
                        <a:cubicBezTo>
                          <a:pt x="82862" y="11728"/>
                          <a:pt x="94590" y="0"/>
                          <a:pt x="109057" y="0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988" name="グループ化 987"/>
                  <p:cNvGrpSpPr/>
                  <p:nvPr/>
                </p:nvGrpSpPr>
                <p:grpSpPr>
                  <a:xfrm>
                    <a:off x="926524" y="3943263"/>
                    <a:ext cx="834570" cy="787400"/>
                    <a:chOff x="2791855" y="2017486"/>
                    <a:chExt cx="1150919" cy="1045028"/>
                  </a:xfrm>
                  <a:solidFill>
                    <a:srgbClr val="FFCC99"/>
                  </a:solidFill>
                </p:grpSpPr>
                <p:grpSp>
                  <p:nvGrpSpPr>
                    <p:cNvPr id="1003" name="グループ化 1002"/>
                    <p:cNvGrpSpPr/>
                    <p:nvPr/>
                  </p:nvGrpSpPr>
                  <p:grpSpPr>
                    <a:xfrm rot="20700000">
                      <a:off x="2791855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1008" name="円/楕円 1007"/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grpFill/>
                      <a:ln w="6350" cap="flat" cmpd="sng" algn="ctr">
                        <a:solidFill>
                          <a:schemeClr val="tx1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009" name="円/楕円 1008"/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rgbClr val="FF9966"/>
                      </a:solidFill>
                      <a:ln w="6350" cap="flat" cmpd="sng" algn="ctr">
                        <a:solidFill>
                          <a:schemeClr val="tx1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1004" name="グループ化 1003"/>
                    <p:cNvGrpSpPr/>
                    <p:nvPr/>
                  </p:nvGrpSpPr>
                  <p:grpSpPr>
                    <a:xfrm rot="900000" flipH="1">
                      <a:off x="3720768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1006" name="円/楕円 1005"/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grpFill/>
                      <a:ln w="6350" cap="flat" cmpd="sng" algn="ctr">
                        <a:solidFill>
                          <a:schemeClr val="tx1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007" name="円/楕円 1006"/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rgbClr val="FF9966"/>
                      </a:solidFill>
                      <a:ln w="6350" cap="flat" cmpd="sng" algn="ctr">
                        <a:solidFill>
                          <a:schemeClr val="tx1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1005" name="円/楕円 1004"/>
                    <p:cNvSpPr/>
                    <p:nvPr/>
                  </p:nvSpPr>
                  <p:spPr>
                    <a:xfrm>
                      <a:off x="2902857" y="2017486"/>
                      <a:ext cx="928914" cy="1045028"/>
                    </a:xfrm>
                    <a:prstGeom prst="ellipse">
                      <a:avLst/>
                    </a:prstGeom>
                    <a:grpFill/>
                    <a:ln w="635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989" name="円/楕円 27"/>
                  <p:cNvSpPr/>
                  <p:nvPr/>
                </p:nvSpPr>
                <p:spPr>
                  <a:xfrm>
                    <a:off x="1253947" y="4621406"/>
                    <a:ext cx="164248" cy="291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990" name="円/楕円 27"/>
                  <p:cNvSpPr/>
                  <p:nvPr/>
                </p:nvSpPr>
                <p:spPr>
                  <a:xfrm rot="10800000">
                    <a:off x="1060114" y="4164137"/>
                    <a:ext cx="164248" cy="291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ysClr val="window" lastClr="FFFFFF">
                      <a:lumMod val="85000"/>
                    </a:sysClr>
                  </a:solid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991" name="円/楕円 27"/>
                  <p:cNvSpPr/>
                  <p:nvPr/>
                </p:nvSpPr>
                <p:spPr>
                  <a:xfrm rot="10800000">
                    <a:off x="1466514" y="4164137"/>
                    <a:ext cx="164248" cy="291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ysClr val="window" lastClr="FFFFFF">
                      <a:lumMod val="85000"/>
                    </a:sysClr>
                  </a:solid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992" name="円/楕円 27"/>
                  <p:cNvSpPr/>
                  <p:nvPr/>
                </p:nvSpPr>
                <p:spPr>
                  <a:xfrm rot="8100000">
                    <a:off x="1138253" y="4540799"/>
                    <a:ext cx="122819" cy="4571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rgbClr val="FF7C80"/>
                  </a:solid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993" name="円/楕円 27"/>
                  <p:cNvSpPr/>
                  <p:nvPr/>
                </p:nvSpPr>
                <p:spPr>
                  <a:xfrm rot="13500000" flipH="1">
                    <a:off x="1410675" y="4540800"/>
                    <a:ext cx="122819" cy="4571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rgbClr val="FF7C80"/>
                  </a:solid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994" name="グループ化 993"/>
                  <p:cNvGrpSpPr/>
                  <p:nvPr/>
                </p:nvGrpSpPr>
                <p:grpSpPr>
                  <a:xfrm>
                    <a:off x="1041473" y="4298880"/>
                    <a:ext cx="79284" cy="63766"/>
                    <a:chOff x="648553" y="1246468"/>
                    <a:chExt cx="164249" cy="93298"/>
                  </a:xfrm>
                  <a:solidFill>
                    <a:srgbClr val="FF7C80"/>
                  </a:solidFill>
                </p:grpSpPr>
                <p:sp>
                  <p:nvSpPr>
                    <p:cNvPr id="1001" name="円/楕円 27"/>
                    <p:cNvSpPr/>
                    <p:nvPr/>
                  </p:nvSpPr>
                  <p:spPr>
                    <a:xfrm rot="21302598">
                      <a:off x="648554" y="1310657"/>
                      <a:ext cx="164248" cy="29109"/>
                    </a:xfrm>
                    <a:custGeom>
                      <a:avLst/>
                      <a:gdLst>
                        <a:gd name="connsiteX0" fmla="*/ 0 w 3210417"/>
                        <a:gd name="connsiteY0" fmla="*/ 346285 h 692570"/>
                        <a:gd name="connsiteX1" fmla="*/ 1605209 w 3210417"/>
                        <a:gd name="connsiteY1" fmla="*/ 0 h 692570"/>
                        <a:gd name="connsiteX2" fmla="*/ 3210418 w 3210417"/>
                        <a:gd name="connsiteY2" fmla="*/ 346285 h 692570"/>
                        <a:gd name="connsiteX3" fmla="*/ 1605209 w 3210417"/>
                        <a:gd name="connsiteY3" fmla="*/ 692570 h 692570"/>
                        <a:gd name="connsiteX4" fmla="*/ 0 w 3210417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57559 h 403844"/>
                        <a:gd name="connsiteX1" fmla="*/ 1605209 w 3210418"/>
                        <a:gd name="connsiteY1" fmla="*/ 212924 h 403844"/>
                        <a:gd name="connsiteX2" fmla="*/ 3210418 w 3210418"/>
                        <a:gd name="connsiteY2" fmla="*/ 57559 h 403844"/>
                        <a:gd name="connsiteX3" fmla="*/ 1605209 w 3210418"/>
                        <a:gd name="connsiteY3" fmla="*/ 403844 h 403844"/>
                        <a:gd name="connsiteX4" fmla="*/ 0 w 3210418"/>
                        <a:gd name="connsiteY4" fmla="*/ 57559 h 403844"/>
                        <a:gd name="connsiteX0" fmla="*/ 58 w 3210476"/>
                        <a:gd name="connsiteY0" fmla="*/ 57559 h 403844"/>
                        <a:gd name="connsiteX1" fmla="*/ 1605267 w 3210476"/>
                        <a:gd name="connsiteY1" fmla="*/ 212924 h 403844"/>
                        <a:gd name="connsiteX2" fmla="*/ 3210476 w 3210476"/>
                        <a:gd name="connsiteY2" fmla="*/ 57559 h 403844"/>
                        <a:gd name="connsiteX3" fmla="*/ 1605267 w 3210476"/>
                        <a:gd name="connsiteY3" fmla="*/ 403844 h 403844"/>
                        <a:gd name="connsiteX4" fmla="*/ 58 w 3210476"/>
                        <a:gd name="connsiteY4" fmla="*/ 57559 h 403844"/>
                        <a:gd name="connsiteX0" fmla="*/ 58 w 3210534"/>
                        <a:gd name="connsiteY0" fmla="*/ 15401 h 361686"/>
                        <a:gd name="connsiteX1" fmla="*/ 1605267 w 3210534"/>
                        <a:gd name="connsiteY1" fmla="*/ 170766 h 361686"/>
                        <a:gd name="connsiteX2" fmla="*/ 3210476 w 3210534"/>
                        <a:gd name="connsiteY2" fmla="*/ 15401 h 361686"/>
                        <a:gd name="connsiteX3" fmla="*/ 1605267 w 3210534"/>
                        <a:gd name="connsiteY3" fmla="*/ 361686 h 361686"/>
                        <a:gd name="connsiteX4" fmla="*/ 58 w 3210534"/>
                        <a:gd name="connsiteY4" fmla="*/ 15401 h 361686"/>
                        <a:gd name="connsiteX0" fmla="*/ 58 w 3210476"/>
                        <a:gd name="connsiteY0" fmla="*/ 20254 h 366539"/>
                        <a:gd name="connsiteX1" fmla="*/ 1605267 w 3210476"/>
                        <a:gd name="connsiteY1" fmla="*/ 175619 h 366539"/>
                        <a:gd name="connsiteX2" fmla="*/ 3210476 w 3210476"/>
                        <a:gd name="connsiteY2" fmla="*/ 20254 h 366539"/>
                        <a:gd name="connsiteX3" fmla="*/ 1605267 w 3210476"/>
                        <a:gd name="connsiteY3" fmla="*/ 366539 h 366539"/>
                        <a:gd name="connsiteX4" fmla="*/ 58 w 3210476"/>
                        <a:gd name="connsiteY4" fmla="*/ 20254 h 36653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210476" h="366539">
                          <a:moveTo>
                            <a:pt x="58" y="20254"/>
                          </a:moveTo>
                          <a:cubicBezTo>
                            <a:pt x="7704" y="-55984"/>
                            <a:pt x="718735" y="175619"/>
                            <a:pt x="1605267" y="175619"/>
                          </a:cubicBezTo>
                          <a:cubicBezTo>
                            <a:pt x="2491799" y="175619"/>
                            <a:pt x="3210476" y="-70988"/>
                            <a:pt x="3210476" y="20254"/>
                          </a:cubicBezTo>
                          <a:cubicBezTo>
                            <a:pt x="3210476" y="111496"/>
                            <a:pt x="2491799" y="366539"/>
                            <a:pt x="1605267" y="366539"/>
                          </a:cubicBezTo>
                          <a:cubicBezTo>
                            <a:pt x="718735" y="366539"/>
                            <a:pt x="-7588" y="96492"/>
                            <a:pt x="58" y="20254"/>
                          </a:cubicBezTo>
                          <a:close/>
                        </a:path>
                      </a:pathLst>
                    </a:custGeom>
                    <a:grpFill/>
                    <a:ln w="635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002" name="円/楕円 27"/>
                    <p:cNvSpPr/>
                    <p:nvPr/>
                  </p:nvSpPr>
                  <p:spPr>
                    <a:xfrm rot="523440">
                      <a:off x="648553" y="1246468"/>
                      <a:ext cx="164248" cy="29109"/>
                    </a:xfrm>
                    <a:custGeom>
                      <a:avLst/>
                      <a:gdLst>
                        <a:gd name="connsiteX0" fmla="*/ 0 w 3210417"/>
                        <a:gd name="connsiteY0" fmla="*/ 346285 h 692570"/>
                        <a:gd name="connsiteX1" fmla="*/ 1605209 w 3210417"/>
                        <a:gd name="connsiteY1" fmla="*/ 0 h 692570"/>
                        <a:gd name="connsiteX2" fmla="*/ 3210418 w 3210417"/>
                        <a:gd name="connsiteY2" fmla="*/ 346285 h 692570"/>
                        <a:gd name="connsiteX3" fmla="*/ 1605209 w 3210417"/>
                        <a:gd name="connsiteY3" fmla="*/ 692570 h 692570"/>
                        <a:gd name="connsiteX4" fmla="*/ 0 w 3210417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57559 h 403844"/>
                        <a:gd name="connsiteX1" fmla="*/ 1605209 w 3210418"/>
                        <a:gd name="connsiteY1" fmla="*/ 212924 h 403844"/>
                        <a:gd name="connsiteX2" fmla="*/ 3210418 w 3210418"/>
                        <a:gd name="connsiteY2" fmla="*/ 57559 h 403844"/>
                        <a:gd name="connsiteX3" fmla="*/ 1605209 w 3210418"/>
                        <a:gd name="connsiteY3" fmla="*/ 403844 h 403844"/>
                        <a:gd name="connsiteX4" fmla="*/ 0 w 3210418"/>
                        <a:gd name="connsiteY4" fmla="*/ 57559 h 403844"/>
                        <a:gd name="connsiteX0" fmla="*/ 58 w 3210476"/>
                        <a:gd name="connsiteY0" fmla="*/ 57559 h 403844"/>
                        <a:gd name="connsiteX1" fmla="*/ 1605267 w 3210476"/>
                        <a:gd name="connsiteY1" fmla="*/ 212924 h 403844"/>
                        <a:gd name="connsiteX2" fmla="*/ 3210476 w 3210476"/>
                        <a:gd name="connsiteY2" fmla="*/ 57559 h 403844"/>
                        <a:gd name="connsiteX3" fmla="*/ 1605267 w 3210476"/>
                        <a:gd name="connsiteY3" fmla="*/ 403844 h 403844"/>
                        <a:gd name="connsiteX4" fmla="*/ 58 w 3210476"/>
                        <a:gd name="connsiteY4" fmla="*/ 57559 h 403844"/>
                        <a:gd name="connsiteX0" fmla="*/ 58 w 3210534"/>
                        <a:gd name="connsiteY0" fmla="*/ 15401 h 361686"/>
                        <a:gd name="connsiteX1" fmla="*/ 1605267 w 3210534"/>
                        <a:gd name="connsiteY1" fmla="*/ 170766 h 361686"/>
                        <a:gd name="connsiteX2" fmla="*/ 3210476 w 3210534"/>
                        <a:gd name="connsiteY2" fmla="*/ 15401 h 361686"/>
                        <a:gd name="connsiteX3" fmla="*/ 1605267 w 3210534"/>
                        <a:gd name="connsiteY3" fmla="*/ 361686 h 361686"/>
                        <a:gd name="connsiteX4" fmla="*/ 58 w 3210534"/>
                        <a:gd name="connsiteY4" fmla="*/ 15401 h 361686"/>
                        <a:gd name="connsiteX0" fmla="*/ 58 w 3210476"/>
                        <a:gd name="connsiteY0" fmla="*/ 20254 h 366539"/>
                        <a:gd name="connsiteX1" fmla="*/ 1605267 w 3210476"/>
                        <a:gd name="connsiteY1" fmla="*/ 175619 h 366539"/>
                        <a:gd name="connsiteX2" fmla="*/ 3210476 w 3210476"/>
                        <a:gd name="connsiteY2" fmla="*/ 20254 h 366539"/>
                        <a:gd name="connsiteX3" fmla="*/ 1605267 w 3210476"/>
                        <a:gd name="connsiteY3" fmla="*/ 366539 h 366539"/>
                        <a:gd name="connsiteX4" fmla="*/ 58 w 3210476"/>
                        <a:gd name="connsiteY4" fmla="*/ 20254 h 36653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210476" h="366539">
                          <a:moveTo>
                            <a:pt x="58" y="20254"/>
                          </a:moveTo>
                          <a:cubicBezTo>
                            <a:pt x="7704" y="-55984"/>
                            <a:pt x="718735" y="175619"/>
                            <a:pt x="1605267" y="175619"/>
                          </a:cubicBezTo>
                          <a:cubicBezTo>
                            <a:pt x="2491799" y="175619"/>
                            <a:pt x="3210476" y="-70988"/>
                            <a:pt x="3210476" y="20254"/>
                          </a:cubicBezTo>
                          <a:cubicBezTo>
                            <a:pt x="3210476" y="111496"/>
                            <a:pt x="2491799" y="366539"/>
                            <a:pt x="1605267" y="366539"/>
                          </a:cubicBezTo>
                          <a:cubicBezTo>
                            <a:pt x="718735" y="366539"/>
                            <a:pt x="-7588" y="96492"/>
                            <a:pt x="58" y="20254"/>
                          </a:cubicBezTo>
                          <a:close/>
                        </a:path>
                      </a:pathLst>
                    </a:custGeom>
                    <a:grpFill/>
                    <a:ln w="635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995" name="円/楕円 994"/>
                  <p:cNvSpPr/>
                  <p:nvPr/>
                </p:nvSpPr>
                <p:spPr>
                  <a:xfrm>
                    <a:off x="1147049" y="4307348"/>
                    <a:ext cx="62620" cy="45719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996" name="グループ化 995"/>
                  <p:cNvGrpSpPr/>
                  <p:nvPr/>
                </p:nvGrpSpPr>
                <p:grpSpPr>
                  <a:xfrm flipH="1">
                    <a:off x="1559492" y="4298880"/>
                    <a:ext cx="79284" cy="63766"/>
                    <a:chOff x="648553" y="1246468"/>
                    <a:chExt cx="164249" cy="93298"/>
                  </a:xfrm>
                  <a:solidFill>
                    <a:srgbClr val="FF7C80"/>
                  </a:solidFill>
                </p:grpSpPr>
                <p:sp>
                  <p:nvSpPr>
                    <p:cNvPr id="999" name="円/楕円 27"/>
                    <p:cNvSpPr/>
                    <p:nvPr/>
                  </p:nvSpPr>
                  <p:spPr>
                    <a:xfrm rot="21302598">
                      <a:off x="648554" y="1310657"/>
                      <a:ext cx="164248" cy="29109"/>
                    </a:xfrm>
                    <a:custGeom>
                      <a:avLst/>
                      <a:gdLst>
                        <a:gd name="connsiteX0" fmla="*/ 0 w 3210417"/>
                        <a:gd name="connsiteY0" fmla="*/ 346285 h 692570"/>
                        <a:gd name="connsiteX1" fmla="*/ 1605209 w 3210417"/>
                        <a:gd name="connsiteY1" fmla="*/ 0 h 692570"/>
                        <a:gd name="connsiteX2" fmla="*/ 3210418 w 3210417"/>
                        <a:gd name="connsiteY2" fmla="*/ 346285 h 692570"/>
                        <a:gd name="connsiteX3" fmla="*/ 1605209 w 3210417"/>
                        <a:gd name="connsiteY3" fmla="*/ 692570 h 692570"/>
                        <a:gd name="connsiteX4" fmla="*/ 0 w 3210417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57559 h 403844"/>
                        <a:gd name="connsiteX1" fmla="*/ 1605209 w 3210418"/>
                        <a:gd name="connsiteY1" fmla="*/ 212924 h 403844"/>
                        <a:gd name="connsiteX2" fmla="*/ 3210418 w 3210418"/>
                        <a:gd name="connsiteY2" fmla="*/ 57559 h 403844"/>
                        <a:gd name="connsiteX3" fmla="*/ 1605209 w 3210418"/>
                        <a:gd name="connsiteY3" fmla="*/ 403844 h 403844"/>
                        <a:gd name="connsiteX4" fmla="*/ 0 w 3210418"/>
                        <a:gd name="connsiteY4" fmla="*/ 57559 h 403844"/>
                        <a:gd name="connsiteX0" fmla="*/ 58 w 3210476"/>
                        <a:gd name="connsiteY0" fmla="*/ 57559 h 403844"/>
                        <a:gd name="connsiteX1" fmla="*/ 1605267 w 3210476"/>
                        <a:gd name="connsiteY1" fmla="*/ 212924 h 403844"/>
                        <a:gd name="connsiteX2" fmla="*/ 3210476 w 3210476"/>
                        <a:gd name="connsiteY2" fmla="*/ 57559 h 403844"/>
                        <a:gd name="connsiteX3" fmla="*/ 1605267 w 3210476"/>
                        <a:gd name="connsiteY3" fmla="*/ 403844 h 403844"/>
                        <a:gd name="connsiteX4" fmla="*/ 58 w 3210476"/>
                        <a:gd name="connsiteY4" fmla="*/ 57559 h 403844"/>
                        <a:gd name="connsiteX0" fmla="*/ 58 w 3210534"/>
                        <a:gd name="connsiteY0" fmla="*/ 15401 h 361686"/>
                        <a:gd name="connsiteX1" fmla="*/ 1605267 w 3210534"/>
                        <a:gd name="connsiteY1" fmla="*/ 170766 h 361686"/>
                        <a:gd name="connsiteX2" fmla="*/ 3210476 w 3210534"/>
                        <a:gd name="connsiteY2" fmla="*/ 15401 h 361686"/>
                        <a:gd name="connsiteX3" fmla="*/ 1605267 w 3210534"/>
                        <a:gd name="connsiteY3" fmla="*/ 361686 h 361686"/>
                        <a:gd name="connsiteX4" fmla="*/ 58 w 3210534"/>
                        <a:gd name="connsiteY4" fmla="*/ 15401 h 361686"/>
                        <a:gd name="connsiteX0" fmla="*/ 58 w 3210476"/>
                        <a:gd name="connsiteY0" fmla="*/ 20254 h 366539"/>
                        <a:gd name="connsiteX1" fmla="*/ 1605267 w 3210476"/>
                        <a:gd name="connsiteY1" fmla="*/ 175619 h 366539"/>
                        <a:gd name="connsiteX2" fmla="*/ 3210476 w 3210476"/>
                        <a:gd name="connsiteY2" fmla="*/ 20254 h 366539"/>
                        <a:gd name="connsiteX3" fmla="*/ 1605267 w 3210476"/>
                        <a:gd name="connsiteY3" fmla="*/ 366539 h 366539"/>
                        <a:gd name="connsiteX4" fmla="*/ 58 w 3210476"/>
                        <a:gd name="connsiteY4" fmla="*/ 20254 h 36653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210476" h="366539">
                          <a:moveTo>
                            <a:pt x="58" y="20254"/>
                          </a:moveTo>
                          <a:cubicBezTo>
                            <a:pt x="7704" y="-55984"/>
                            <a:pt x="718735" y="175619"/>
                            <a:pt x="1605267" y="175619"/>
                          </a:cubicBezTo>
                          <a:cubicBezTo>
                            <a:pt x="2491799" y="175619"/>
                            <a:pt x="3210476" y="-70988"/>
                            <a:pt x="3210476" y="20254"/>
                          </a:cubicBezTo>
                          <a:cubicBezTo>
                            <a:pt x="3210476" y="111496"/>
                            <a:pt x="2491799" y="366539"/>
                            <a:pt x="1605267" y="366539"/>
                          </a:cubicBezTo>
                          <a:cubicBezTo>
                            <a:pt x="718735" y="366539"/>
                            <a:pt x="-7588" y="96492"/>
                            <a:pt x="58" y="20254"/>
                          </a:cubicBezTo>
                          <a:close/>
                        </a:path>
                      </a:pathLst>
                    </a:custGeom>
                    <a:grpFill/>
                    <a:ln w="635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000" name="円/楕円 27"/>
                    <p:cNvSpPr/>
                    <p:nvPr/>
                  </p:nvSpPr>
                  <p:spPr>
                    <a:xfrm rot="523440">
                      <a:off x="648553" y="1246468"/>
                      <a:ext cx="164248" cy="29109"/>
                    </a:xfrm>
                    <a:custGeom>
                      <a:avLst/>
                      <a:gdLst>
                        <a:gd name="connsiteX0" fmla="*/ 0 w 3210417"/>
                        <a:gd name="connsiteY0" fmla="*/ 346285 h 692570"/>
                        <a:gd name="connsiteX1" fmla="*/ 1605209 w 3210417"/>
                        <a:gd name="connsiteY1" fmla="*/ 0 h 692570"/>
                        <a:gd name="connsiteX2" fmla="*/ 3210418 w 3210417"/>
                        <a:gd name="connsiteY2" fmla="*/ 346285 h 692570"/>
                        <a:gd name="connsiteX3" fmla="*/ 1605209 w 3210417"/>
                        <a:gd name="connsiteY3" fmla="*/ 692570 h 692570"/>
                        <a:gd name="connsiteX4" fmla="*/ 0 w 3210417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57559 h 403844"/>
                        <a:gd name="connsiteX1" fmla="*/ 1605209 w 3210418"/>
                        <a:gd name="connsiteY1" fmla="*/ 212924 h 403844"/>
                        <a:gd name="connsiteX2" fmla="*/ 3210418 w 3210418"/>
                        <a:gd name="connsiteY2" fmla="*/ 57559 h 403844"/>
                        <a:gd name="connsiteX3" fmla="*/ 1605209 w 3210418"/>
                        <a:gd name="connsiteY3" fmla="*/ 403844 h 403844"/>
                        <a:gd name="connsiteX4" fmla="*/ 0 w 3210418"/>
                        <a:gd name="connsiteY4" fmla="*/ 57559 h 403844"/>
                        <a:gd name="connsiteX0" fmla="*/ 58 w 3210476"/>
                        <a:gd name="connsiteY0" fmla="*/ 57559 h 403844"/>
                        <a:gd name="connsiteX1" fmla="*/ 1605267 w 3210476"/>
                        <a:gd name="connsiteY1" fmla="*/ 212924 h 403844"/>
                        <a:gd name="connsiteX2" fmla="*/ 3210476 w 3210476"/>
                        <a:gd name="connsiteY2" fmla="*/ 57559 h 403844"/>
                        <a:gd name="connsiteX3" fmla="*/ 1605267 w 3210476"/>
                        <a:gd name="connsiteY3" fmla="*/ 403844 h 403844"/>
                        <a:gd name="connsiteX4" fmla="*/ 58 w 3210476"/>
                        <a:gd name="connsiteY4" fmla="*/ 57559 h 403844"/>
                        <a:gd name="connsiteX0" fmla="*/ 58 w 3210534"/>
                        <a:gd name="connsiteY0" fmla="*/ 15401 h 361686"/>
                        <a:gd name="connsiteX1" fmla="*/ 1605267 w 3210534"/>
                        <a:gd name="connsiteY1" fmla="*/ 170766 h 361686"/>
                        <a:gd name="connsiteX2" fmla="*/ 3210476 w 3210534"/>
                        <a:gd name="connsiteY2" fmla="*/ 15401 h 361686"/>
                        <a:gd name="connsiteX3" fmla="*/ 1605267 w 3210534"/>
                        <a:gd name="connsiteY3" fmla="*/ 361686 h 361686"/>
                        <a:gd name="connsiteX4" fmla="*/ 58 w 3210534"/>
                        <a:gd name="connsiteY4" fmla="*/ 15401 h 361686"/>
                        <a:gd name="connsiteX0" fmla="*/ 58 w 3210476"/>
                        <a:gd name="connsiteY0" fmla="*/ 20254 h 366539"/>
                        <a:gd name="connsiteX1" fmla="*/ 1605267 w 3210476"/>
                        <a:gd name="connsiteY1" fmla="*/ 175619 h 366539"/>
                        <a:gd name="connsiteX2" fmla="*/ 3210476 w 3210476"/>
                        <a:gd name="connsiteY2" fmla="*/ 20254 h 366539"/>
                        <a:gd name="connsiteX3" fmla="*/ 1605267 w 3210476"/>
                        <a:gd name="connsiteY3" fmla="*/ 366539 h 366539"/>
                        <a:gd name="connsiteX4" fmla="*/ 58 w 3210476"/>
                        <a:gd name="connsiteY4" fmla="*/ 20254 h 36653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210476" h="366539">
                          <a:moveTo>
                            <a:pt x="58" y="20254"/>
                          </a:moveTo>
                          <a:cubicBezTo>
                            <a:pt x="7704" y="-55984"/>
                            <a:pt x="718735" y="175619"/>
                            <a:pt x="1605267" y="175619"/>
                          </a:cubicBezTo>
                          <a:cubicBezTo>
                            <a:pt x="2491799" y="175619"/>
                            <a:pt x="3210476" y="-70988"/>
                            <a:pt x="3210476" y="20254"/>
                          </a:cubicBezTo>
                          <a:cubicBezTo>
                            <a:pt x="3210476" y="111496"/>
                            <a:pt x="2491799" y="366539"/>
                            <a:pt x="1605267" y="366539"/>
                          </a:cubicBezTo>
                          <a:cubicBezTo>
                            <a:pt x="718735" y="366539"/>
                            <a:pt x="-7588" y="96492"/>
                            <a:pt x="58" y="20254"/>
                          </a:cubicBezTo>
                          <a:close/>
                        </a:path>
                      </a:pathLst>
                    </a:custGeom>
                    <a:grpFill/>
                    <a:ln w="635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997" name="円/楕円 996"/>
                  <p:cNvSpPr/>
                  <p:nvPr/>
                </p:nvSpPr>
                <p:spPr>
                  <a:xfrm>
                    <a:off x="1470899" y="4307348"/>
                    <a:ext cx="62620" cy="45719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998" name="円/楕円 64"/>
                  <p:cNvSpPr/>
                  <p:nvPr/>
                </p:nvSpPr>
                <p:spPr>
                  <a:xfrm>
                    <a:off x="1296842" y="4454106"/>
                    <a:ext cx="80010" cy="79457"/>
                  </a:xfrm>
                  <a:custGeom>
                    <a:avLst/>
                    <a:gdLst>
                      <a:gd name="connsiteX0" fmla="*/ 24765 w 116205"/>
                      <a:gd name="connsiteY0" fmla="*/ 4629 h 96069"/>
                      <a:gd name="connsiteX1" fmla="*/ 76599 w 116205"/>
                      <a:gd name="connsiteY1" fmla="*/ 0 h 96069"/>
                      <a:gd name="connsiteX2" fmla="*/ 80010 w 116205"/>
                      <a:gd name="connsiteY2" fmla="*/ 13564 h 96069"/>
                      <a:gd name="connsiteX3" fmla="*/ 40005 w 116205"/>
                      <a:gd name="connsiteY3" fmla="*/ 79457 h 96069"/>
                      <a:gd name="connsiteX4" fmla="*/ 0 w 116205"/>
                      <a:gd name="connsiteY4" fmla="*/ 13564 h 96069"/>
                      <a:gd name="connsiteX5" fmla="*/ 2742 w 116205"/>
                      <a:gd name="connsiteY5" fmla="*/ 2662 h 96069"/>
                      <a:gd name="connsiteX6" fmla="*/ 116205 w 116205"/>
                      <a:gd name="connsiteY6" fmla="*/ 96069 h 96069"/>
                      <a:gd name="connsiteX0" fmla="*/ 24765 w 80010"/>
                      <a:gd name="connsiteY0" fmla="*/ 4629 h 79457"/>
                      <a:gd name="connsiteX1" fmla="*/ 76599 w 80010"/>
                      <a:gd name="connsiteY1" fmla="*/ 0 h 79457"/>
                      <a:gd name="connsiteX2" fmla="*/ 80010 w 80010"/>
                      <a:gd name="connsiteY2" fmla="*/ 13564 h 79457"/>
                      <a:gd name="connsiteX3" fmla="*/ 40005 w 80010"/>
                      <a:gd name="connsiteY3" fmla="*/ 79457 h 79457"/>
                      <a:gd name="connsiteX4" fmla="*/ 0 w 80010"/>
                      <a:gd name="connsiteY4" fmla="*/ 13564 h 79457"/>
                      <a:gd name="connsiteX5" fmla="*/ 2742 w 80010"/>
                      <a:gd name="connsiteY5" fmla="*/ 2662 h 79457"/>
                      <a:gd name="connsiteX0" fmla="*/ 76599 w 80010"/>
                      <a:gd name="connsiteY0" fmla="*/ 0 h 79457"/>
                      <a:gd name="connsiteX1" fmla="*/ 80010 w 80010"/>
                      <a:gd name="connsiteY1" fmla="*/ 13564 h 79457"/>
                      <a:gd name="connsiteX2" fmla="*/ 40005 w 80010"/>
                      <a:gd name="connsiteY2" fmla="*/ 79457 h 79457"/>
                      <a:gd name="connsiteX3" fmla="*/ 0 w 80010"/>
                      <a:gd name="connsiteY3" fmla="*/ 13564 h 79457"/>
                      <a:gd name="connsiteX4" fmla="*/ 2742 w 80010"/>
                      <a:gd name="connsiteY4" fmla="*/ 2662 h 794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0010" h="79457">
                        <a:moveTo>
                          <a:pt x="76599" y="0"/>
                        </a:moveTo>
                        <a:cubicBezTo>
                          <a:pt x="79703" y="4150"/>
                          <a:pt x="80010" y="8798"/>
                          <a:pt x="80010" y="13564"/>
                        </a:cubicBezTo>
                        <a:cubicBezTo>
                          <a:pt x="80010" y="49956"/>
                          <a:pt x="62099" y="79457"/>
                          <a:pt x="40005" y="79457"/>
                        </a:cubicBezTo>
                        <a:cubicBezTo>
                          <a:pt x="17911" y="79457"/>
                          <a:pt x="0" y="49956"/>
                          <a:pt x="0" y="13564"/>
                        </a:cubicBezTo>
                        <a:lnTo>
                          <a:pt x="2742" y="2662"/>
                        </a:lnTo>
                      </a:path>
                    </a:pathLst>
                  </a:custGeom>
                  <a:solidFill>
                    <a:srgbClr val="FF9966"/>
                  </a:solid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980" name="グループ化 979"/>
              <p:cNvGrpSpPr/>
              <p:nvPr/>
            </p:nvGrpSpPr>
            <p:grpSpPr>
              <a:xfrm>
                <a:off x="-118958" y="1920867"/>
                <a:ext cx="2667176" cy="932300"/>
                <a:chOff x="-118958" y="1920867"/>
                <a:chExt cx="2667176" cy="932300"/>
              </a:xfrm>
            </p:grpSpPr>
            <p:sp>
              <p:nvSpPr>
                <p:cNvPr id="981" name="角丸四角形 761"/>
                <p:cNvSpPr/>
                <p:nvPr/>
              </p:nvSpPr>
              <p:spPr bwMode="auto">
                <a:xfrm rot="1800000">
                  <a:off x="-118958" y="1920867"/>
                  <a:ext cx="834282" cy="9323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29985" h="592252">
                      <a:moveTo>
                        <a:pt x="103102" y="13447"/>
                      </a:moveTo>
                      <a:cubicBezTo>
                        <a:pt x="123298" y="4904"/>
                        <a:pt x="145503" y="181"/>
                        <a:pt x="168810" y="181"/>
                      </a:cubicBezTo>
                      <a:lnTo>
                        <a:pt x="183665" y="181"/>
                      </a:lnTo>
                      <a:cubicBezTo>
                        <a:pt x="183961" y="2"/>
                        <a:pt x="184261" y="0"/>
                        <a:pt x="184560" y="0"/>
                      </a:cubicBezTo>
                      <a:lnTo>
                        <a:pt x="455798" y="0"/>
                      </a:lnTo>
                      <a:cubicBezTo>
                        <a:pt x="496770" y="0"/>
                        <a:pt x="529985" y="33215"/>
                        <a:pt x="529985" y="74187"/>
                      </a:cubicBezTo>
                      <a:lnTo>
                        <a:pt x="529984" y="74187"/>
                      </a:lnTo>
                      <a:cubicBezTo>
                        <a:pt x="529984" y="115159"/>
                        <a:pt x="496769" y="148374"/>
                        <a:pt x="455797" y="148374"/>
                      </a:cubicBezTo>
                      <a:lnTo>
                        <a:pt x="421518" y="148374"/>
                      </a:lnTo>
                      <a:cubicBezTo>
                        <a:pt x="460047" y="150245"/>
                        <a:pt x="490399" y="182323"/>
                        <a:pt x="490399" y="221490"/>
                      </a:cubicBezTo>
                      <a:lnTo>
                        <a:pt x="490398" y="221490"/>
                      </a:lnTo>
                      <a:cubicBezTo>
                        <a:pt x="490398" y="260470"/>
                        <a:pt x="460334" y="292429"/>
                        <a:pt x="422067" y="294448"/>
                      </a:cubicBezTo>
                      <a:lnTo>
                        <a:pt x="422067" y="296568"/>
                      </a:lnTo>
                      <a:cubicBezTo>
                        <a:pt x="458483" y="299895"/>
                        <a:pt x="486463" y="330965"/>
                        <a:pt x="486463" y="368570"/>
                      </a:cubicBezTo>
                      <a:lnTo>
                        <a:pt x="486462" y="368570"/>
                      </a:lnTo>
                      <a:cubicBezTo>
                        <a:pt x="486462" y="407445"/>
                        <a:pt x="456559" y="439337"/>
                        <a:pt x="418418" y="441516"/>
                      </a:cubicBezTo>
                      <a:lnTo>
                        <a:pt x="417247" y="447318"/>
                      </a:lnTo>
                      <a:cubicBezTo>
                        <a:pt x="447241" y="455877"/>
                        <a:pt x="468668" y="483781"/>
                        <a:pt x="468668" y="516689"/>
                      </a:cubicBezTo>
                      <a:lnTo>
                        <a:pt x="468667" y="516689"/>
                      </a:lnTo>
                      <a:cubicBezTo>
                        <a:pt x="468667" y="557661"/>
                        <a:pt x="435452" y="590876"/>
                        <a:pt x="394480" y="590876"/>
                      </a:cubicBezTo>
                      <a:lnTo>
                        <a:pt x="260074" y="590875"/>
                      </a:lnTo>
                      <a:cubicBezTo>
                        <a:pt x="257846" y="592206"/>
                        <a:pt x="255557" y="592252"/>
                        <a:pt x="253257" y="592252"/>
                      </a:cubicBezTo>
                      <a:lnTo>
                        <a:pt x="168810" y="592252"/>
                      </a:lnTo>
                      <a:cubicBezTo>
                        <a:pt x="75579" y="592252"/>
                        <a:pt x="0" y="516673"/>
                        <a:pt x="0" y="423442"/>
                      </a:cubicBezTo>
                      <a:lnTo>
                        <a:pt x="0" y="168991"/>
                      </a:lnTo>
                      <a:cubicBezTo>
                        <a:pt x="0" y="99067"/>
                        <a:pt x="42513" y="39073"/>
                        <a:pt x="103102" y="13447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82" name="角丸四角形 761"/>
                <p:cNvSpPr/>
                <p:nvPr/>
              </p:nvSpPr>
              <p:spPr bwMode="auto">
                <a:xfrm rot="19800000" flipH="1">
                  <a:off x="1713938" y="1920867"/>
                  <a:ext cx="834280" cy="9323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29985" h="592252">
                      <a:moveTo>
                        <a:pt x="103102" y="13447"/>
                      </a:moveTo>
                      <a:cubicBezTo>
                        <a:pt x="123298" y="4904"/>
                        <a:pt x="145503" y="181"/>
                        <a:pt x="168810" y="181"/>
                      </a:cubicBezTo>
                      <a:lnTo>
                        <a:pt x="183665" y="181"/>
                      </a:lnTo>
                      <a:cubicBezTo>
                        <a:pt x="183961" y="2"/>
                        <a:pt x="184261" y="0"/>
                        <a:pt x="184560" y="0"/>
                      </a:cubicBezTo>
                      <a:lnTo>
                        <a:pt x="455798" y="0"/>
                      </a:lnTo>
                      <a:cubicBezTo>
                        <a:pt x="496770" y="0"/>
                        <a:pt x="529985" y="33215"/>
                        <a:pt x="529985" y="74187"/>
                      </a:cubicBezTo>
                      <a:lnTo>
                        <a:pt x="529984" y="74187"/>
                      </a:lnTo>
                      <a:cubicBezTo>
                        <a:pt x="529984" y="115159"/>
                        <a:pt x="496769" y="148374"/>
                        <a:pt x="455797" y="148374"/>
                      </a:cubicBezTo>
                      <a:lnTo>
                        <a:pt x="421518" y="148374"/>
                      </a:lnTo>
                      <a:cubicBezTo>
                        <a:pt x="460047" y="150245"/>
                        <a:pt x="490399" y="182323"/>
                        <a:pt x="490399" y="221490"/>
                      </a:cubicBezTo>
                      <a:lnTo>
                        <a:pt x="490398" y="221490"/>
                      </a:lnTo>
                      <a:cubicBezTo>
                        <a:pt x="490398" y="260470"/>
                        <a:pt x="460334" y="292429"/>
                        <a:pt x="422067" y="294448"/>
                      </a:cubicBezTo>
                      <a:lnTo>
                        <a:pt x="422067" y="296568"/>
                      </a:lnTo>
                      <a:cubicBezTo>
                        <a:pt x="458483" y="299895"/>
                        <a:pt x="486463" y="330965"/>
                        <a:pt x="486463" y="368570"/>
                      </a:cubicBezTo>
                      <a:lnTo>
                        <a:pt x="486462" y="368570"/>
                      </a:lnTo>
                      <a:cubicBezTo>
                        <a:pt x="486462" y="407445"/>
                        <a:pt x="456559" y="439337"/>
                        <a:pt x="418418" y="441516"/>
                      </a:cubicBezTo>
                      <a:lnTo>
                        <a:pt x="417247" y="447318"/>
                      </a:lnTo>
                      <a:cubicBezTo>
                        <a:pt x="447241" y="455877"/>
                        <a:pt x="468668" y="483781"/>
                        <a:pt x="468668" y="516689"/>
                      </a:cubicBezTo>
                      <a:lnTo>
                        <a:pt x="468667" y="516689"/>
                      </a:lnTo>
                      <a:cubicBezTo>
                        <a:pt x="468667" y="557661"/>
                        <a:pt x="435452" y="590876"/>
                        <a:pt x="394480" y="590876"/>
                      </a:cubicBezTo>
                      <a:lnTo>
                        <a:pt x="260074" y="590875"/>
                      </a:lnTo>
                      <a:cubicBezTo>
                        <a:pt x="257846" y="592206"/>
                        <a:pt x="255557" y="592252"/>
                        <a:pt x="253257" y="592252"/>
                      </a:cubicBezTo>
                      <a:lnTo>
                        <a:pt x="168810" y="592252"/>
                      </a:lnTo>
                      <a:cubicBezTo>
                        <a:pt x="75579" y="592252"/>
                        <a:pt x="0" y="516673"/>
                        <a:pt x="0" y="423442"/>
                      </a:cubicBezTo>
                      <a:lnTo>
                        <a:pt x="0" y="168991"/>
                      </a:lnTo>
                      <a:cubicBezTo>
                        <a:pt x="0" y="99067"/>
                        <a:pt x="42513" y="39073"/>
                        <a:pt x="103102" y="13447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</p:grpSp>
      <p:grpSp>
        <p:nvGrpSpPr>
          <p:cNvPr id="8" name="グループ化 7"/>
          <p:cNvGrpSpPr/>
          <p:nvPr/>
        </p:nvGrpSpPr>
        <p:grpSpPr>
          <a:xfrm>
            <a:off x="2639284" y="1067869"/>
            <a:ext cx="870757" cy="1341776"/>
            <a:chOff x="2639284" y="1067869"/>
            <a:chExt cx="870757" cy="1341776"/>
          </a:xfrm>
        </p:grpSpPr>
        <p:grpSp>
          <p:nvGrpSpPr>
            <p:cNvPr id="897" name="グループ化 896"/>
            <p:cNvGrpSpPr/>
            <p:nvPr/>
          </p:nvGrpSpPr>
          <p:grpSpPr>
            <a:xfrm>
              <a:off x="2675471" y="1067869"/>
              <a:ext cx="834570" cy="1267135"/>
              <a:chOff x="1986974" y="3871022"/>
              <a:chExt cx="834570" cy="1267135"/>
            </a:xfrm>
          </p:grpSpPr>
          <p:sp>
            <p:nvSpPr>
              <p:cNvPr id="898" name="円/楕円 897"/>
              <p:cNvSpPr/>
              <p:nvPr/>
            </p:nvSpPr>
            <p:spPr>
              <a:xfrm>
                <a:off x="1997847" y="3871022"/>
                <a:ext cx="815651" cy="917805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99" name="片側の 2 つの角を丸めた四角形 898"/>
              <p:cNvSpPr/>
              <p:nvPr/>
            </p:nvSpPr>
            <p:spPr>
              <a:xfrm>
                <a:off x="2066351" y="4801590"/>
                <a:ext cx="675818" cy="336567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99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00" name="フリーフォーム 899"/>
              <p:cNvSpPr/>
              <p:nvPr/>
            </p:nvSpPr>
            <p:spPr>
              <a:xfrm>
                <a:off x="2242815" y="4667957"/>
                <a:ext cx="323141" cy="470199"/>
              </a:xfrm>
              <a:custGeom>
                <a:avLst/>
                <a:gdLst>
                  <a:gd name="connsiteX0" fmla="*/ 109057 w 323141"/>
                  <a:gd name="connsiteY0" fmla="*/ 0 h 470199"/>
                  <a:gd name="connsiteX1" fmla="*/ 213831 w 323141"/>
                  <a:gd name="connsiteY1" fmla="*/ 0 h 470199"/>
                  <a:gd name="connsiteX2" fmla="*/ 240026 w 323141"/>
                  <a:gd name="connsiteY2" fmla="*/ 26195 h 470199"/>
                  <a:gd name="connsiteX3" fmla="*/ 240026 w 323141"/>
                  <a:gd name="connsiteY3" fmla="*/ 130480 h 470199"/>
                  <a:gd name="connsiteX4" fmla="*/ 323141 w 323141"/>
                  <a:gd name="connsiteY4" fmla="*/ 130480 h 470199"/>
                  <a:gd name="connsiteX5" fmla="*/ 242356 w 323141"/>
                  <a:gd name="connsiteY5" fmla="*/ 470199 h 470199"/>
                  <a:gd name="connsiteX6" fmla="*/ 80785 w 323141"/>
                  <a:gd name="connsiteY6" fmla="*/ 470199 h 470199"/>
                  <a:gd name="connsiteX7" fmla="*/ 0 w 323141"/>
                  <a:gd name="connsiteY7" fmla="*/ 130480 h 470199"/>
                  <a:gd name="connsiteX8" fmla="*/ 82862 w 323141"/>
                  <a:gd name="connsiteY8" fmla="*/ 130480 h 470199"/>
                  <a:gd name="connsiteX9" fmla="*/ 82862 w 323141"/>
                  <a:gd name="connsiteY9" fmla="*/ 26195 h 470199"/>
                  <a:gd name="connsiteX10" fmla="*/ 109057 w 323141"/>
                  <a:gd name="connsiteY10" fmla="*/ 0 h 4701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23141" h="470199">
                    <a:moveTo>
                      <a:pt x="109057" y="0"/>
                    </a:moveTo>
                    <a:lnTo>
                      <a:pt x="213831" y="0"/>
                    </a:lnTo>
                    <a:cubicBezTo>
                      <a:pt x="228298" y="0"/>
                      <a:pt x="240026" y="11728"/>
                      <a:pt x="240026" y="26195"/>
                    </a:cubicBezTo>
                    <a:lnTo>
                      <a:pt x="240026" y="130480"/>
                    </a:lnTo>
                    <a:lnTo>
                      <a:pt x="323141" y="130480"/>
                    </a:lnTo>
                    <a:lnTo>
                      <a:pt x="242356" y="470199"/>
                    </a:lnTo>
                    <a:lnTo>
                      <a:pt x="80785" y="470199"/>
                    </a:lnTo>
                    <a:lnTo>
                      <a:pt x="0" y="130480"/>
                    </a:lnTo>
                    <a:lnTo>
                      <a:pt x="82862" y="130480"/>
                    </a:lnTo>
                    <a:lnTo>
                      <a:pt x="82862" y="26195"/>
                    </a:lnTo>
                    <a:cubicBezTo>
                      <a:pt x="82862" y="11728"/>
                      <a:pt x="94590" y="0"/>
                      <a:pt x="109057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901" name="グループ化 900"/>
              <p:cNvGrpSpPr/>
              <p:nvPr/>
            </p:nvGrpSpPr>
            <p:grpSpPr>
              <a:xfrm>
                <a:off x="1986974" y="3943263"/>
                <a:ext cx="834570" cy="787400"/>
                <a:chOff x="2791855" y="2017486"/>
                <a:chExt cx="1150919" cy="1045028"/>
              </a:xfrm>
              <a:solidFill>
                <a:srgbClr val="FFCC99"/>
              </a:solidFill>
            </p:grpSpPr>
            <p:grpSp>
              <p:nvGrpSpPr>
                <p:cNvPr id="912" name="グループ化 911"/>
                <p:cNvGrpSpPr/>
                <p:nvPr/>
              </p:nvGrpSpPr>
              <p:grpSpPr>
                <a:xfrm rot="20700000">
                  <a:off x="2791855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917" name="円/楕円 916"/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918" name="円/楕円 917"/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913" name="グループ化 912"/>
                <p:cNvGrpSpPr/>
                <p:nvPr/>
              </p:nvGrpSpPr>
              <p:grpSpPr>
                <a:xfrm rot="900000" flipH="1">
                  <a:off x="3720768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915" name="円/楕円 914"/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916" name="円/楕円 915"/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914" name="円/楕円 913"/>
                <p:cNvSpPr/>
                <p:nvPr/>
              </p:nvSpPr>
              <p:spPr>
                <a:xfrm>
                  <a:off x="2902857" y="2017486"/>
                  <a:ext cx="928914" cy="1045028"/>
                </a:xfrm>
                <a:prstGeom prst="ellipse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902" name="台形 901"/>
              <p:cNvSpPr/>
              <p:nvPr/>
            </p:nvSpPr>
            <p:spPr>
              <a:xfrm rot="10800000">
                <a:off x="2254583" y="4869913"/>
                <a:ext cx="302531" cy="268243"/>
              </a:xfrm>
              <a:prstGeom prst="trapezoid">
                <a:avLst/>
              </a:prstGeom>
              <a:solidFill>
                <a:srgbClr val="FFC000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903" name="グループ化 902"/>
              <p:cNvGrpSpPr/>
              <p:nvPr/>
            </p:nvGrpSpPr>
            <p:grpSpPr>
              <a:xfrm>
                <a:off x="2162563" y="4793307"/>
                <a:ext cx="483392" cy="344850"/>
                <a:chOff x="3133728" y="2770919"/>
                <a:chExt cx="483392" cy="344850"/>
              </a:xfrm>
              <a:solidFill>
                <a:srgbClr val="FF9900"/>
              </a:solidFill>
            </p:grpSpPr>
            <p:sp>
              <p:nvSpPr>
                <p:cNvPr id="910" name="平行四辺形 19"/>
                <p:cNvSpPr/>
                <p:nvPr/>
              </p:nvSpPr>
              <p:spPr>
                <a:xfrm>
                  <a:off x="3376812" y="2770919"/>
                  <a:ext cx="240308" cy="344850"/>
                </a:xfrm>
                <a:custGeom>
                  <a:avLst/>
                  <a:gdLst>
                    <a:gd name="connsiteX0" fmla="*/ 0 w 295077"/>
                    <a:gd name="connsiteY0" fmla="*/ 344850 h 344850"/>
                    <a:gd name="connsiteX1" fmla="*/ 139412 w 295077"/>
                    <a:gd name="connsiteY1" fmla="*/ 0 h 344850"/>
                    <a:gd name="connsiteX2" fmla="*/ 295077 w 295077"/>
                    <a:gd name="connsiteY2" fmla="*/ 0 h 344850"/>
                    <a:gd name="connsiteX3" fmla="*/ 155665 w 295077"/>
                    <a:gd name="connsiteY3" fmla="*/ 344850 h 344850"/>
                    <a:gd name="connsiteX4" fmla="*/ 0 w 295077"/>
                    <a:gd name="connsiteY4" fmla="*/ 344850 h 344850"/>
                    <a:gd name="connsiteX0" fmla="*/ 0 w 235545"/>
                    <a:gd name="connsiteY0" fmla="*/ 344850 h 344850"/>
                    <a:gd name="connsiteX1" fmla="*/ 139412 w 235545"/>
                    <a:gd name="connsiteY1" fmla="*/ 0 h 344850"/>
                    <a:gd name="connsiteX2" fmla="*/ 235545 w 235545"/>
                    <a:gd name="connsiteY2" fmla="*/ 116681 h 344850"/>
                    <a:gd name="connsiteX3" fmla="*/ 155665 w 235545"/>
                    <a:gd name="connsiteY3" fmla="*/ 344850 h 344850"/>
                    <a:gd name="connsiteX4" fmla="*/ 0 w 235545"/>
                    <a:gd name="connsiteY4" fmla="*/ 344850 h 344850"/>
                    <a:gd name="connsiteX0" fmla="*/ 0 w 235545"/>
                    <a:gd name="connsiteY0" fmla="*/ 344850 h 344850"/>
                    <a:gd name="connsiteX1" fmla="*/ 139412 w 235545"/>
                    <a:gd name="connsiteY1" fmla="*/ 0 h 344850"/>
                    <a:gd name="connsiteX2" fmla="*/ 235545 w 235545"/>
                    <a:gd name="connsiteY2" fmla="*/ 116681 h 344850"/>
                    <a:gd name="connsiteX3" fmla="*/ 190302 w 235545"/>
                    <a:gd name="connsiteY3" fmla="*/ 250887 h 344850"/>
                    <a:gd name="connsiteX4" fmla="*/ 155665 w 235545"/>
                    <a:gd name="connsiteY4" fmla="*/ 344850 h 344850"/>
                    <a:gd name="connsiteX5" fmla="*/ 0 w 235545"/>
                    <a:gd name="connsiteY5" fmla="*/ 344850 h 344850"/>
                    <a:gd name="connsiteX0" fmla="*/ 0 w 235545"/>
                    <a:gd name="connsiteY0" fmla="*/ 344850 h 344850"/>
                    <a:gd name="connsiteX1" fmla="*/ 139412 w 235545"/>
                    <a:gd name="connsiteY1" fmla="*/ 0 h 344850"/>
                    <a:gd name="connsiteX2" fmla="*/ 235545 w 235545"/>
                    <a:gd name="connsiteY2" fmla="*/ 116681 h 344850"/>
                    <a:gd name="connsiteX3" fmla="*/ 145058 w 235545"/>
                    <a:gd name="connsiteY3" fmla="*/ 186594 h 344850"/>
                    <a:gd name="connsiteX4" fmla="*/ 155665 w 235545"/>
                    <a:gd name="connsiteY4" fmla="*/ 344850 h 344850"/>
                    <a:gd name="connsiteX5" fmla="*/ 0 w 235545"/>
                    <a:gd name="connsiteY5" fmla="*/ 344850 h 344850"/>
                    <a:gd name="connsiteX0" fmla="*/ 0 w 235545"/>
                    <a:gd name="connsiteY0" fmla="*/ 344850 h 344850"/>
                    <a:gd name="connsiteX1" fmla="*/ 139412 w 235545"/>
                    <a:gd name="connsiteY1" fmla="*/ 0 h 344850"/>
                    <a:gd name="connsiteX2" fmla="*/ 171252 w 235545"/>
                    <a:gd name="connsiteY2" fmla="*/ 43719 h 344850"/>
                    <a:gd name="connsiteX3" fmla="*/ 235545 w 235545"/>
                    <a:gd name="connsiteY3" fmla="*/ 116681 h 344850"/>
                    <a:gd name="connsiteX4" fmla="*/ 145058 w 235545"/>
                    <a:gd name="connsiteY4" fmla="*/ 186594 h 344850"/>
                    <a:gd name="connsiteX5" fmla="*/ 155665 w 235545"/>
                    <a:gd name="connsiteY5" fmla="*/ 344850 h 344850"/>
                    <a:gd name="connsiteX6" fmla="*/ 0 w 235545"/>
                    <a:gd name="connsiteY6" fmla="*/ 344850 h 344850"/>
                    <a:gd name="connsiteX0" fmla="*/ 0 w 235545"/>
                    <a:gd name="connsiteY0" fmla="*/ 344850 h 344850"/>
                    <a:gd name="connsiteX1" fmla="*/ 139412 w 235545"/>
                    <a:gd name="connsiteY1" fmla="*/ 0 h 344850"/>
                    <a:gd name="connsiteX2" fmla="*/ 206971 w 235545"/>
                    <a:gd name="connsiteY2" fmla="*/ 856 h 344850"/>
                    <a:gd name="connsiteX3" fmla="*/ 235545 w 235545"/>
                    <a:gd name="connsiteY3" fmla="*/ 116681 h 344850"/>
                    <a:gd name="connsiteX4" fmla="*/ 145058 w 235545"/>
                    <a:gd name="connsiteY4" fmla="*/ 186594 h 344850"/>
                    <a:gd name="connsiteX5" fmla="*/ 155665 w 235545"/>
                    <a:gd name="connsiteY5" fmla="*/ 344850 h 344850"/>
                    <a:gd name="connsiteX6" fmla="*/ 0 w 235545"/>
                    <a:gd name="connsiteY6" fmla="*/ 344850 h 344850"/>
                    <a:gd name="connsiteX0" fmla="*/ 0 w 240308"/>
                    <a:gd name="connsiteY0" fmla="*/ 344850 h 344850"/>
                    <a:gd name="connsiteX1" fmla="*/ 139412 w 240308"/>
                    <a:gd name="connsiteY1" fmla="*/ 0 h 344850"/>
                    <a:gd name="connsiteX2" fmla="*/ 206971 w 240308"/>
                    <a:gd name="connsiteY2" fmla="*/ 856 h 344850"/>
                    <a:gd name="connsiteX3" fmla="*/ 240308 w 240308"/>
                    <a:gd name="connsiteY3" fmla="*/ 133350 h 344850"/>
                    <a:gd name="connsiteX4" fmla="*/ 145058 w 240308"/>
                    <a:gd name="connsiteY4" fmla="*/ 186594 h 344850"/>
                    <a:gd name="connsiteX5" fmla="*/ 155665 w 240308"/>
                    <a:gd name="connsiteY5" fmla="*/ 344850 h 344850"/>
                    <a:gd name="connsiteX6" fmla="*/ 0 w 240308"/>
                    <a:gd name="connsiteY6" fmla="*/ 344850 h 344850"/>
                    <a:gd name="connsiteX0" fmla="*/ 0 w 240308"/>
                    <a:gd name="connsiteY0" fmla="*/ 344850 h 344850"/>
                    <a:gd name="connsiteX1" fmla="*/ 139412 w 240308"/>
                    <a:gd name="connsiteY1" fmla="*/ 0 h 344850"/>
                    <a:gd name="connsiteX2" fmla="*/ 206971 w 240308"/>
                    <a:gd name="connsiteY2" fmla="*/ 856 h 344850"/>
                    <a:gd name="connsiteX3" fmla="*/ 240308 w 240308"/>
                    <a:gd name="connsiteY3" fmla="*/ 133350 h 344850"/>
                    <a:gd name="connsiteX4" fmla="*/ 142676 w 240308"/>
                    <a:gd name="connsiteY4" fmla="*/ 177069 h 344850"/>
                    <a:gd name="connsiteX5" fmla="*/ 155665 w 240308"/>
                    <a:gd name="connsiteY5" fmla="*/ 344850 h 344850"/>
                    <a:gd name="connsiteX6" fmla="*/ 0 w 240308"/>
                    <a:gd name="connsiteY6" fmla="*/ 344850 h 3448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40308" h="344850">
                      <a:moveTo>
                        <a:pt x="0" y="344850"/>
                      </a:moveTo>
                      <a:lnTo>
                        <a:pt x="139412" y="0"/>
                      </a:lnTo>
                      <a:lnTo>
                        <a:pt x="206971" y="856"/>
                      </a:lnTo>
                      <a:lnTo>
                        <a:pt x="240308" y="133350"/>
                      </a:lnTo>
                      <a:lnTo>
                        <a:pt x="142676" y="177069"/>
                      </a:lnTo>
                      <a:lnTo>
                        <a:pt x="155665" y="344850"/>
                      </a:lnTo>
                      <a:lnTo>
                        <a:pt x="0" y="344850"/>
                      </a:lnTo>
                      <a:close/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11" name="平行四辺形 19"/>
                <p:cNvSpPr/>
                <p:nvPr/>
              </p:nvSpPr>
              <p:spPr>
                <a:xfrm flipH="1">
                  <a:off x="3133728" y="2770919"/>
                  <a:ext cx="240308" cy="344850"/>
                </a:xfrm>
                <a:custGeom>
                  <a:avLst/>
                  <a:gdLst>
                    <a:gd name="connsiteX0" fmla="*/ 0 w 295077"/>
                    <a:gd name="connsiteY0" fmla="*/ 344850 h 344850"/>
                    <a:gd name="connsiteX1" fmla="*/ 139412 w 295077"/>
                    <a:gd name="connsiteY1" fmla="*/ 0 h 344850"/>
                    <a:gd name="connsiteX2" fmla="*/ 295077 w 295077"/>
                    <a:gd name="connsiteY2" fmla="*/ 0 h 344850"/>
                    <a:gd name="connsiteX3" fmla="*/ 155665 w 295077"/>
                    <a:gd name="connsiteY3" fmla="*/ 344850 h 344850"/>
                    <a:gd name="connsiteX4" fmla="*/ 0 w 295077"/>
                    <a:gd name="connsiteY4" fmla="*/ 344850 h 344850"/>
                    <a:gd name="connsiteX0" fmla="*/ 0 w 235545"/>
                    <a:gd name="connsiteY0" fmla="*/ 344850 h 344850"/>
                    <a:gd name="connsiteX1" fmla="*/ 139412 w 235545"/>
                    <a:gd name="connsiteY1" fmla="*/ 0 h 344850"/>
                    <a:gd name="connsiteX2" fmla="*/ 235545 w 235545"/>
                    <a:gd name="connsiteY2" fmla="*/ 116681 h 344850"/>
                    <a:gd name="connsiteX3" fmla="*/ 155665 w 235545"/>
                    <a:gd name="connsiteY3" fmla="*/ 344850 h 344850"/>
                    <a:gd name="connsiteX4" fmla="*/ 0 w 235545"/>
                    <a:gd name="connsiteY4" fmla="*/ 344850 h 344850"/>
                    <a:gd name="connsiteX0" fmla="*/ 0 w 235545"/>
                    <a:gd name="connsiteY0" fmla="*/ 344850 h 344850"/>
                    <a:gd name="connsiteX1" fmla="*/ 139412 w 235545"/>
                    <a:gd name="connsiteY1" fmla="*/ 0 h 344850"/>
                    <a:gd name="connsiteX2" fmla="*/ 235545 w 235545"/>
                    <a:gd name="connsiteY2" fmla="*/ 116681 h 344850"/>
                    <a:gd name="connsiteX3" fmla="*/ 190302 w 235545"/>
                    <a:gd name="connsiteY3" fmla="*/ 250887 h 344850"/>
                    <a:gd name="connsiteX4" fmla="*/ 155665 w 235545"/>
                    <a:gd name="connsiteY4" fmla="*/ 344850 h 344850"/>
                    <a:gd name="connsiteX5" fmla="*/ 0 w 235545"/>
                    <a:gd name="connsiteY5" fmla="*/ 344850 h 344850"/>
                    <a:gd name="connsiteX0" fmla="*/ 0 w 235545"/>
                    <a:gd name="connsiteY0" fmla="*/ 344850 h 344850"/>
                    <a:gd name="connsiteX1" fmla="*/ 139412 w 235545"/>
                    <a:gd name="connsiteY1" fmla="*/ 0 h 344850"/>
                    <a:gd name="connsiteX2" fmla="*/ 235545 w 235545"/>
                    <a:gd name="connsiteY2" fmla="*/ 116681 h 344850"/>
                    <a:gd name="connsiteX3" fmla="*/ 145058 w 235545"/>
                    <a:gd name="connsiteY3" fmla="*/ 186594 h 344850"/>
                    <a:gd name="connsiteX4" fmla="*/ 155665 w 235545"/>
                    <a:gd name="connsiteY4" fmla="*/ 344850 h 344850"/>
                    <a:gd name="connsiteX5" fmla="*/ 0 w 235545"/>
                    <a:gd name="connsiteY5" fmla="*/ 344850 h 344850"/>
                    <a:gd name="connsiteX0" fmla="*/ 0 w 235545"/>
                    <a:gd name="connsiteY0" fmla="*/ 344850 h 344850"/>
                    <a:gd name="connsiteX1" fmla="*/ 139412 w 235545"/>
                    <a:gd name="connsiteY1" fmla="*/ 0 h 344850"/>
                    <a:gd name="connsiteX2" fmla="*/ 171252 w 235545"/>
                    <a:gd name="connsiteY2" fmla="*/ 43719 h 344850"/>
                    <a:gd name="connsiteX3" fmla="*/ 235545 w 235545"/>
                    <a:gd name="connsiteY3" fmla="*/ 116681 h 344850"/>
                    <a:gd name="connsiteX4" fmla="*/ 145058 w 235545"/>
                    <a:gd name="connsiteY4" fmla="*/ 186594 h 344850"/>
                    <a:gd name="connsiteX5" fmla="*/ 155665 w 235545"/>
                    <a:gd name="connsiteY5" fmla="*/ 344850 h 344850"/>
                    <a:gd name="connsiteX6" fmla="*/ 0 w 235545"/>
                    <a:gd name="connsiteY6" fmla="*/ 344850 h 344850"/>
                    <a:gd name="connsiteX0" fmla="*/ 0 w 235545"/>
                    <a:gd name="connsiteY0" fmla="*/ 344850 h 344850"/>
                    <a:gd name="connsiteX1" fmla="*/ 139412 w 235545"/>
                    <a:gd name="connsiteY1" fmla="*/ 0 h 344850"/>
                    <a:gd name="connsiteX2" fmla="*/ 206971 w 235545"/>
                    <a:gd name="connsiteY2" fmla="*/ 856 h 344850"/>
                    <a:gd name="connsiteX3" fmla="*/ 235545 w 235545"/>
                    <a:gd name="connsiteY3" fmla="*/ 116681 h 344850"/>
                    <a:gd name="connsiteX4" fmla="*/ 145058 w 235545"/>
                    <a:gd name="connsiteY4" fmla="*/ 186594 h 344850"/>
                    <a:gd name="connsiteX5" fmla="*/ 155665 w 235545"/>
                    <a:gd name="connsiteY5" fmla="*/ 344850 h 344850"/>
                    <a:gd name="connsiteX6" fmla="*/ 0 w 235545"/>
                    <a:gd name="connsiteY6" fmla="*/ 344850 h 344850"/>
                    <a:gd name="connsiteX0" fmla="*/ 0 w 240308"/>
                    <a:gd name="connsiteY0" fmla="*/ 344850 h 344850"/>
                    <a:gd name="connsiteX1" fmla="*/ 139412 w 240308"/>
                    <a:gd name="connsiteY1" fmla="*/ 0 h 344850"/>
                    <a:gd name="connsiteX2" fmla="*/ 206971 w 240308"/>
                    <a:gd name="connsiteY2" fmla="*/ 856 h 344850"/>
                    <a:gd name="connsiteX3" fmla="*/ 240308 w 240308"/>
                    <a:gd name="connsiteY3" fmla="*/ 133350 h 344850"/>
                    <a:gd name="connsiteX4" fmla="*/ 145058 w 240308"/>
                    <a:gd name="connsiteY4" fmla="*/ 186594 h 344850"/>
                    <a:gd name="connsiteX5" fmla="*/ 155665 w 240308"/>
                    <a:gd name="connsiteY5" fmla="*/ 344850 h 344850"/>
                    <a:gd name="connsiteX6" fmla="*/ 0 w 240308"/>
                    <a:gd name="connsiteY6" fmla="*/ 344850 h 344850"/>
                    <a:gd name="connsiteX0" fmla="*/ 0 w 240308"/>
                    <a:gd name="connsiteY0" fmla="*/ 344850 h 344850"/>
                    <a:gd name="connsiteX1" fmla="*/ 139412 w 240308"/>
                    <a:gd name="connsiteY1" fmla="*/ 0 h 344850"/>
                    <a:gd name="connsiteX2" fmla="*/ 206971 w 240308"/>
                    <a:gd name="connsiteY2" fmla="*/ 856 h 344850"/>
                    <a:gd name="connsiteX3" fmla="*/ 240308 w 240308"/>
                    <a:gd name="connsiteY3" fmla="*/ 133350 h 344850"/>
                    <a:gd name="connsiteX4" fmla="*/ 142676 w 240308"/>
                    <a:gd name="connsiteY4" fmla="*/ 177069 h 344850"/>
                    <a:gd name="connsiteX5" fmla="*/ 155665 w 240308"/>
                    <a:gd name="connsiteY5" fmla="*/ 344850 h 344850"/>
                    <a:gd name="connsiteX6" fmla="*/ 0 w 240308"/>
                    <a:gd name="connsiteY6" fmla="*/ 344850 h 3448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40308" h="344850">
                      <a:moveTo>
                        <a:pt x="0" y="344850"/>
                      </a:moveTo>
                      <a:lnTo>
                        <a:pt x="139412" y="0"/>
                      </a:lnTo>
                      <a:lnTo>
                        <a:pt x="206971" y="856"/>
                      </a:lnTo>
                      <a:lnTo>
                        <a:pt x="240308" y="133350"/>
                      </a:lnTo>
                      <a:lnTo>
                        <a:pt x="142676" y="177069"/>
                      </a:lnTo>
                      <a:lnTo>
                        <a:pt x="155665" y="344850"/>
                      </a:lnTo>
                      <a:lnTo>
                        <a:pt x="0" y="344850"/>
                      </a:lnTo>
                      <a:close/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904" name="円/楕円 27"/>
              <p:cNvSpPr/>
              <p:nvPr/>
            </p:nvSpPr>
            <p:spPr>
              <a:xfrm>
                <a:off x="2314397" y="4590604"/>
                <a:ext cx="166531" cy="59912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  <a:gd name="connsiteX0" fmla="*/ 58 w 3255101"/>
                  <a:gd name="connsiteY0" fmla="*/ 1 h 346286"/>
                  <a:gd name="connsiteX1" fmla="*/ 3210476 w 3255101"/>
                  <a:gd name="connsiteY1" fmla="*/ 1 h 346286"/>
                  <a:gd name="connsiteX2" fmla="*/ 1605267 w 3255101"/>
                  <a:gd name="connsiteY2" fmla="*/ 346286 h 346286"/>
                  <a:gd name="connsiteX3" fmla="*/ 58 w 3255101"/>
                  <a:gd name="connsiteY3" fmla="*/ 1 h 3462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255101" h="346286">
                    <a:moveTo>
                      <a:pt x="58" y="1"/>
                    </a:moveTo>
                    <a:cubicBezTo>
                      <a:pt x="267593" y="-57713"/>
                      <a:pt x="2942941" y="-57713"/>
                      <a:pt x="3210476" y="1"/>
                    </a:cubicBezTo>
                    <a:cubicBezTo>
                      <a:pt x="3478011" y="57715"/>
                      <a:pt x="2491799" y="346286"/>
                      <a:pt x="1605267" y="346286"/>
                    </a:cubicBezTo>
                    <a:cubicBezTo>
                      <a:pt x="718735" y="346286"/>
                      <a:pt x="-7588" y="76239"/>
                      <a:pt x="58" y="1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05" name="正方形/長方形 67"/>
              <p:cNvSpPr/>
              <p:nvPr/>
            </p:nvSpPr>
            <p:spPr>
              <a:xfrm>
                <a:off x="2379193" y="4515297"/>
                <a:ext cx="50129" cy="25695"/>
              </a:xfrm>
              <a:custGeom>
                <a:avLst/>
                <a:gdLst/>
                <a:ahLst/>
                <a:cxnLst/>
                <a:rect l="l" t="t" r="r" b="b"/>
                <a:pathLst>
                  <a:path w="749072" h="1123608">
                    <a:moveTo>
                      <a:pt x="374536" y="0"/>
                    </a:moveTo>
                    <a:lnTo>
                      <a:pt x="749072" y="374536"/>
                    </a:lnTo>
                    <a:cubicBezTo>
                      <a:pt x="955923" y="581387"/>
                      <a:pt x="955923" y="916758"/>
                      <a:pt x="749072" y="1123608"/>
                    </a:cubicBezTo>
                    <a:cubicBezTo>
                      <a:pt x="542221" y="1330459"/>
                      <a:pt x="206851" y="1330459"/>
                      <a:pt x="0" y="1123608"/>
                    </a:cubicBezTo>
                    <a:cubicBezTo>
                      <a:pt x="-206851" y="916758"/>
                      <a:pt x="-206851" y="581387"/>
                      <a:pt x="0" y="374536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06" name="月 905"/>
              <p:cNvSpPr/>
              <p:nvPr/>
            </p:nvSpPr>
            <p:spPr>
              <a:xfrm rot="5400000">
                <a:off x="2177898" y="4122981"/>
                <a:ext cx="45719" cy="85922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07" name="月 906"/>
              <p:cNvSpPr/>
              <p:nvPr/>
            </p:nvSpPr>
            <p:spPr>
              <a:xfrm rot="5400000">
                <a:off x="2596837" y="4122982"/>
                <a:ext cx="45719" cy="85922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08" name="月 907"/>
              <p:cNvSpPr/>
              <p:nvPr/>
            </p:nvSpPr>
            <p:spPr>
              <a:xfrm rot="5400000">
                <a:off x="2177898" y="4281097"/>
                <a:ext cx="45719" cy="85922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09" name="月 908"/>
              <p:cNvSpPr/>
              <p:nvPr/>
            </p:nvSpPr>
            <p:spPr>
              <a:xfrm rot="5400000">
                <a:off x="2596837" y="4281098"/>
                <a:ext cx="45719" cy="85922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031" name="グループ化 1030"/>
            <p:cNvGrpSpPr/>
            <p:nvPr/>
          </p:nvGrpSpPr>
          <p:grpSpPr>
            <a:xfrm>
              <a:off x="2639284" y="1883983"/>
              <a:ext cx="832100" cy="525662"/>
              <a:chOff x="1721746" y="1168230"/>
              <a:chExt cx="2667176" cy="1684937"/>
            </a:xfrm>
          </p:grpSpPr>
          <p:grpSp>
            <p:nvGrpSpPr>
              <p:cNvPr id="1032" name="グループ化 1031"/>
              <p:cNvGrpSpPr/>
              <p:nvPr/>
            </p:nvGrpSpPr>
            <p:grpSpPr>
              <a:xfrm>
                <a:off x="2296661" y="1168230"/>
                <a:ext cx="1556044" cy="966581"/>
                <a:chOff x="2296661" y="1168230"/>
                <a:chExt cx="1556044" cy="966581"/>
              </a:xfrm>
            </p:grpSpPr>
            <p:grpSp>
              <p:nvGrpSpPr>
                <p:cNvPr id="1036" name="グループ化 1035"/>
                <p:cNvGrpSpPr/>
                <p:nvPr/>
              </p:nvGrpSpPr>
              <p:grpSpPr>
                <a:xfrm>
                  <a:off x="2296661" y="1168230"/>
                  <a:ext cx="1556044" cy="966581"/>
                  <a:chOff x="7627353" y="2698603"/>
                  <a:chExt cx="2917825" cy="1812490"/>
                </a:xfrm>
              </p:grpSpPr>
              <p:sp>
                <p:nvSpPr>
                  <p:cNvPr id="1059" name="正方形/長方形 1058"/>
                  <p:cNvSpPr/>
                  <p:nvPr/>
                </p:nvSpPr>
                <p:spPr>
                  <a:xfrm>
                    <a:off x="7731493" y="3369523"/>
                    <a:ext cx="819785" cy="1072937"/>
                  </a:xfrm>
                  <a:prstGeom prst="rect">
                    <a:avLst/>
                  </a:prstGeom>
                  <a:gradFill flip="none" rotWithShape="1">
                    <a:gsLst>
                      <a:gs pos="0">
                        <a:srgbClr val="00B0F0"/>
                      </a:gs>
                      <a:gs pos="100000">
                        <a:srgbClr val="5B9BD5">
                          <a:lumMod val="40000"/>
                          <a:lumOff val="60000"/>
                        </a:srgbClr>
                      </a:gs>
                    </a:gsLst>
                    <a:lin ang="16200000" scaled="1"/>
                    <a:tileRect/>
                  </a:grad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060" name="フリーフォーム 1059"/>
                  <p:cNvSpPr/>
                  <p:nvPr/>
                </p:nvSpPr>
                <p:spPr>
                  <a:xfrm>
                    <a:off x="7627353" y="2698603"/>
                    <a:ext cx="2917825" cy="1812490"/>
                  </a:xfrm>
                  <a:custGeom>
                    <a:avLst/>
                    <a:gdLst>
                      <a:gd name="connsiteX0" fmla="*/ 127000 w 2917825"/>
                      <a:gd name="connsiteY0" fmla="*/ 709020 h 1812490"/>
                      <a:gd name="connsiteX1" fmla="*/ 127000 w 2917825"/>
                      <a:gd name="connsiteY1" fmla="*/ 1698137 h 1812490"/>
                      <a:gd name="connsiteX2" fmla="*/ 898525 w 2917825"/>
                      <a:gd name="connsiteY2" fmla="*/ 1698137 h 1812490"/>
                      <a:gd name="connsiteX3" fmla="*/ 898525 w 2917825"/>
                      <a:gd name="connsiteY3" fmla="*/ 709020 h 1812490"/>
                      <a:gd name="connsiteX4" fmla="*/ 111595 w 2917825"/>
                      <a:gd name="connsiteY4" fmla="*/ 0 h 1812490"/>
                      <a:gd name="connsiteX5" fmla="*/ 2806230 w 2917825"/>
                      <a:gd name="connsiteY5" fmla="*/ 0 h 1812490"/>
                      <a:gd name="connsiteX6" fmla="*/ 2917825 w 2917825"/>
                      <a:gd name="connsiteY6" fmla="*/ 111595 h 1812490"/>
                      <a:gd name="connsiteX7" fmla="*/ 2917825 w 2917825"/>
                      <a:gd name="connsiteY7" fmla="*/ 1700895 h 1812490"/>
                      <a:gd name="connsiteX8" fmla="*/ 2806230 w 2917825"/>
                      <a:gd name="connsiteY8" fmla="*/ 1812490 h 1812490"/>
                      <a:gd name="connsiteX9" fmla="*/ 111595 w 2917825"/>
                      <a:gd name="connsiteY9" fmla="*/ 1812490 h 1812490"/>
                      <a:gd name="connsiteX10" fmla="*/ 0 w 2917825"/>
                      <a:gd name="connsiteY10" fmla="*/ 1700895 h 1812490"/>
                      <a:gd name="connsiteX11" fmla="*/ 0 w 2917825"/>
                      <a:gd name="connsiteY11" fmla="*/ 111595 h 1812490"/>
                      <a:gd name="connsiteX12" fmla="*/ 111595 w 2917825"/>
                      <a:gd name="connsiteY12" fmla="*/ 0 h 181249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2917825" h="1812490">
                        <a:moveTo>
                          <a:pt x="127000" y="709020"/>
                        </a:moveTo>
                        <a:lnTo>
                          <a:pt x="127000" y="1698137"/>
                        </a:lnTo>
                        <a:lnTo>
                          <a:pt x="898525" y="1698137"/>
                        </a:lnTo>
                        <a:lnTo>
                          <a:pt x="898525" y="709020"/>
                        </a:lnTo>
                        <a:close/>
                        <a:moveTo>
                          <a:pt x="111595" y="0"/>
                        </a:moveTo>
                        <a:lnTo>
                          <a:pt x="2806230" y="0"/>
                        </a:lnTo>
                        <a:cubicBezTo>
                          <a:pt x="2867862" y="0"/>
                          <a:pt x="2917825" y="49963"/>
                          <a:pt x="2917825" y="111595"/>
                        </a:cubicBezTo>
                        <a:lnTo>
                          <a:pt x="2917825" y="1700895"/>
                        </a:lnTo>
                        <a:cubicBezTo>
                          <a:pt x="2917825" y="1762527"/>
                          <a:pt x="2867862" y="1812490"/>
                          <a:pt x="2806230" y="1812490"/>
                        </a:cubicBezTo>
                        <a:lnTo>
                          <a:pt x="111595" y="1812490"/>
                        </a:lnTo>
                        <a:cubicBezTo>
                          <a:pt x="49963" y="1812490"/>
                          <a:pt x="0" y="1762527"/>
                          <a:pt x="0" y="1700895"/>
                        </a:cubicBezTo>
                        <a:lnTo>
                          <a:pt x="0" y="111595"/>
                        </a:lnTo>
                        <a:cubicBezTo>
                          <a:pt x="0" y="49963"/>
                          <a:pt x="49963" y="0"/>
                          <a:pt x="111595" y="0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ysClr val="window" lastClr="FFFFFF">
                          <a:lumMod val="75000"/>
                        </a:sysClr>
                      </a:gs>
                      <a:gs pos="100000">
                        <a:sysClr val="window" lastClr="FFFFFF"/>
                      </a:gs>
                    </a:gsLst>
                    <a:lin ang="18900000" scaled="1"/>
                    <a:tileRect/>
                  </a:grad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061" name="正方形/長方形 1060"/>
                  <p:cNvSpPr/>
                  <p:nvPr/>
                </p:nvSpPr>
                <p:spPr>
                  <a:xfrm>
                    <a:off x="8598903" y="3728085"/>
                    <a:ext cx="1828800" cy="676275"/>
                  </a:xfrm>
                  <a:prstGeom prst="rect">
                    <a:avLst/>
                  </a:prstGeom>
                  <a:pattFill prst="weave">
                    <a:fgClr>
                      <a:srgbClr val="ED7D31">
                        <a:lumMod val="60000"/>
                        <a:lumOff val="40000"/>
                      </a:srgbClr>
                    </a:fgClr>
                    <a:bgClr>
                      <a:sysClr val="window" lastClr="FFFFFF"/>
                    </a:bgClr>
                  </a:pattFill>
                  <a:ln w="6350" cap="flat" cmpd="sng" algn="ctr">
                    <a:solidFill>
                      <a:srgbClr val="ED7D31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cxnSp>
                <p:nvCxnSpPr>
                  <p:cNvPr id="1062" name="直線コネクタ 1061"/>
                  <p:cNvCxnSpPr>
                    <a:stCxn id="1061" idx="1"/>
                  </p:cNvCxnSpPr>
                  <p:nvPr/>
                </p:nvCxnSpPr>
                <p:spPr>
                  <a:xfrm>
                    <a:off x="8598903" y="4066223"/>
                    <a:ext cx="1838325" cy="952"/>
                  </a:xfrm>
                  <a:prstGeom prst="line">
                    <a:avLst/>
                  </a:prstGeom>
                  <a:noFill/>
                  <a:ln w="6350" cap="flat" cmpd="sng" algn="ctr">
                    <a:solidFill>
                      <a:srgbClr val="ED7D31">
                        <a:lumMod val="60000"/>
                        <a:lumOff val="40000"/>
                      </a:srgbClr>
                    </a:solidFill>
                    <a:prstDash val="dash"/>
                    <a:miter lim="800000"/>
                  </a:ln>
                  <a:effectLst/>
                </p:spPr>
              </p:cxnSp>
              <p:cxnSp>
                <p:nvCxnSpPr>
                  <p:cNvPr id="1063" name="直線コネクタ 1062"/>
                  <p:cNvCxnSpPr/>
                  <p:nvPr/>
                </p:nvCxnSpPr>
                <p:spPr>
                  <a:xfrm>
                    <a:off x="8598903" y="3894773"/>
                    <a:ext cx="1838325" cy="952"/>
                  </a:xfrm>
                  <a:prstGeom prst="line">
                    <a:avLst/>
                  </a:prstGeom>
                  <a:noFill/>
                  <a:ln w="6350" cap="flat" cmpd="sng" algn="ctr">
                    <a:solidFill>
                      <a:srgbClr val="ED7D31">
                        <a:lumMod val="60000"/>
                        <a:lumOff val="40000"/>
                      </a:srgbClr>
                    </a:solidFill>
                    <a:prstDash val="dash"/>
                    <a:miter lim="800000"/>
                  </a:ln>
                  <a:effectLst/>
                </p:spPr>
              </p:cxnSp>
              <p:cxnSp>
                <p:nvCxnSpPr>
                  <p:cNvPr id="1064" name="直線コネクタ 1063"/>
                  <p:cNvCxnSpPr/>
                  <p:nvPr/>
                </p:nvCxnSpPr>
                <p:spPr>
                  <a:xfrm>
                    <a:off x="8598903" y="4218623"/>
                    <a:ext cx="1838325" cy="952"/>
                  </a:xfrm>
                  <a:prstGeom prst="line">
                    <a:avLst/>
                  </a:prstGeom>
                  <a:noFill/>
                  <a:ln w="6350" cap="flat" cmpd="sng" algn="ctr">
                    <a:solidFill>
                      <a:srgbClr val="ED7D31">
                        <a:lumMod val="60000"/>
                        <a:lumOff val="40000"/>
                      </a:srgbClr>
                    </a:solidFill>
                    <a:prstDash val="dash"/>
                    <a:miter lim="800000"/>
                  </a:ln>
                  <a:effectLst/>
                </p:spPr>
              </p:cxnSp>
              <p:sp>
                <p:nvSpPr>
                  <p:cNvPr id="1065" name="テキスト ボックス 1064"/>
                  <p:cNvSpPr txBox="1"/>
                  <p:nvPr/>
                </p:nvSpPr>
                <p:spPr>
                  <a:xfrm>
                    <a:off x="7731492" y="2748145"/>
                    <a:ext cx="2073580" cy="609327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prstTxWarp prst="textPlain">
                      <a:avLst/>
                    </a:prstTxWarp>
                    <a:spAutoFit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ja-JP" altLang="en-US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氏　名</a:t>
                    </a:r>
                    <a:r>
                      <a:rPr kumimoji="0" lang="ja-JP" altLang="en-US" sz="9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：□□　□□</a:t>
                    </a:r>
                    <a:endParaRPr kumimoji="0" lang="en-US" altLang="ja-JP" sz="9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altLang="ja-JP" sz="9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ja-JP" altLang="en-US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住　所</a:t>
                    </a:r>
                    <a:r>
                      <a:rPr kumimoji="0" lang="ja-JP" altLang="en-US" sz="9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：○○県△△市▽▽町◇丁目□番地○号</a:t>
                    </a:r>
                    <a:endParaRPr kumimoji="0" lang="en-US" altLang="ja-JP" sz="9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altLang="ja-JP" sz="9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ja-JP" altLang="en-US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生年月日</a:t>
                    </a:r>
                    <a:r>
                      <a:rPr kumimoji="0" lang="ja-JP" altLang="en-US" sz="9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：平成○○年○月○日　　</a:t>
                    </a:r>
                    <a:r>
                      <a:rPr kumimoji="0" lang="ja-JP" altLang="en-US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性　別</a:t>
                    </a:r>
                    <a:r>
                      <a:rPr kumimoji="0" lang="ja-JP" altLang="en-US" sz="9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：□</a:t>
                    </a:r>
                  </a:p>
                </p:txBody>
              </p:sp>
              <p:sp>
                <p:nvSpPr>
                  <p:cNvPr id="1066" name="テキスト ボックス 1065"/>
                  <p:cNvSpPr txBox="1"/>
                  <p:nvPr/>
                </p:nvSpPr>
                <p:spPr>
                  <a:xfrm>
                    <a:off x="8613561" y="3467321"/>
                    <a:ext cx="1030371" cy="163358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prstTxWarp prst="textPlain">
                      <a:avLst/>
                    </a:prstTxWarp>
                    <a:spAutoFit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altLang="ja-JP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20XX</a:t>
                    </a:r>
                    <a:r>
                      <a:rPr kumimoji="0" lang="ja-JP" altLang="en-US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年</a:t>
                    </a:r>
                    <a:r>
                      <a:rPr kumimoji="0" lang="en-US" altLang="ja-JP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3</a:t>
                    </a:r>
                    <a:r>
                      <a:rPr kumimoji="0" lang="ja-JP" altLang="en-US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月</a:t>
                    </a:r>
                    <a:r>
                      <a:rPr kumimoji="0" lang="en-US" altLang="ja-JP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31</a:t>
                    </a:r>
                    <a:r>
                      <a:rPr kumimoji="0" lang="ja-JP" altLang="en-US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日まで有効</a:t>
                    </a:r>
                    <a:endParaRPr kumimoji="0" lang="ja-JP" altLang="en-US" sz="9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</p:txBody>
              </p:sp>
              <p:sp>
                <p:nvSpPr>
                  <p:cNvPr id="1067" name="テキスト ボックス 1066"/>
                  <p:cNvSpPr txBox="1"/>
                  <p:nvPr/>
                </p:nvSpPr>
                <p:spPr>
                  <a:xfrm>
                    <a:off x="9934575" y="2795753"/>
                    <a:ext cx="481100" cy="250628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prstTxWarp prst="textPlain">
                      <a:avLst/>
                    </a:prstTxWarp>
                    <a:sp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ja-JP" altLang="en-US" sz="1100" b="1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個人番号</a:t>
                    </a:r>
                    <a:endParaRPr kumimoji="0" lang="en-US" altLang="ja-JP" sz="11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ja-JP" altLang="en-US" sz="1100" b="1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カード</a:t>
                    </a:r>
                  </a:p>
                </p:txBody>
              </p:sp>
              <p:grpSp>
                <p:nvGrpSpPr>
                  <p:cNvPr id="1068" name="グループ化 1067"/>
                  <p:cNvGrpSpPr/>
                  <p:nvPr/>
                </p:nvGrpSpPr>
                <p:grpSpPr>
                  <a:xfrm>
                    <a:off x="9952032" y="3302058"/>
                    <a:ext cx="410617" cy="367596"/>
                    <a:chOff x="5631654" y="-26213"/>
                    <a:chExt cx="404948" cy="418044"/>
                  </a:xfrm>
                </p:grpSpPr>
                <p:grpSp>
                  <p:nvGrpSpPr>
                    <p:cNvPr id="1072" name="グループ化 1071"/>
                    <p:cNvGrpSpPr/>
                    <p:nvPr/>
                  </p:nvGrpSpPr>
                  <p:grpSpPr>
                    <a:xfrm>
                      <a:off x="5631654" y="-26202"/>
                      <a:ext cx="404948" cy="334849"/>
                      <a:chOff x="4339640" y="3267059"/>
                      <a:chExt cx="309314" cy="240355"/>
                    </a:xfrm>
                    <a:gradFill flip="none" rotWithShape="1">
                      <a:gsLst>
                        <a:gs pos="0">
                          <a:srgbClr val="FFC000">
                            <a:lumMod val="67000"/>
                          </a:srgbClr>
                        </a:gs>
                        <a:gs pos="48000">
                          <a:srgbClr val="FFC000">
                            <a:lumMod val="97000"/>
                            <a:lumOff val="3000"/>
                          </a:srgbClr>
                        </a:gs>
                        <a:gs pos="100000">
                          <a:srgbClr val="FFC000">
                            <a:lumMod val="60000"/>
                            <a:lumOff val="40000"/>
                          </a:srgbClr>
                        </a:gs>
                      </a:gsLst>
                      <a:lin ang="18900000" scaled="1"/>
                      <a:tileRect/>
                    </a:gradFill>
                  </p:grpSpPr>
                  <p:sp>
                    <p:nvSpPr>
                      <p:cNvPr id="1098" name="片側の 2 つの角を丸めた四角形 1097"/>
                      <p:cNvSpPr/>
                      <p:nvPr/>
                    </p:nvSpPr>
                    <p:spPr>
                      <a:xfrm>
                        <a:off x="4339641" y="3267059"/>
                        <a:ext cx="309313" cy="61252"/>
                      </a:xfrm>
                      <a:prstGeom prst="round2SameRect">
                        <a:avLst>
                          <a:gd name="adj1" fmla="val 50000"/>
                          <a:gd name="adj2" fmla="val 0"/>
                        </a:avLst>
                      </a:prstGeom>
                      <a:noFill/>
                      <a:ln w="6350" cap="flat" cmpd="sng" algn="ctr">
                        <a:solidFill>
                          <a:srgbClr val="5B9BD5">
                            <a:lumMod val="60000"/>
                            <a:lumOff val="40000"/>
                          </a:srgbClr>
                        </a:solidFill>
                        <a:prstDash val="dash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099" name="正方形/長方形 1098"/>
                      <p:cNvSpPr/>
                      <p:nvPr/>
                    </p:nvSpPr>
                    <p:spPr>
                      <a:xfrm>
                        <a:off x="4339640" y="3328311"/>
                        <a:ext cx="309313" cy="59701"/>
                      </a:xfrm>
                      <a:prstGeom prst="rect">
                        <a:avLst/>
                      </a:prstGeom>
                      <a:noFill/>
                      <a:ln w="6350" cap="flat" cmpd="sng" algn="ctr">
                        <a:solidFill>
                          <a:srgbClr val="5B9BD5">
                            <a:lumMod val="60000"/>
                            <a:lumOff val="40000"/>
                          </a:srgbClr>
                        </a:solidFill>
                        <a:prstDash val="dash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100" name="正方形/長方形 1099"/>
                      <p:cNvSpPr/>
                      <p:nvPr/>
                    </p:nvSpPr>
                    <p:spPr>
                      <a:xfrm>
                        <a:off x="4339640" y="3388012"/>
                        <a:ext cx="309313" cy="59701"/>
                      </a:xfrm>
                      <a:prstGeom prst="rect">
                        <a:avLst/>
                      </a:prstGeom>
                      <a:noFill/>
                      <a:ln w="6350" cap="flat" cmpd="sng" algn="ctr">
                        <a:solidFill>
                          <a:srgbClr val="5B9BD5">
                            <a:lumMod val="60000"/>
                            <a:lumOff val="40000"/>
                          </a:srgbClr>
                        </a:solidFill>
                        <a:prstDash val="dash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101" name="正方形/長方形 1100"/>
                      <p:cNvSpPr/>
                      <p:nvPr/>
                    </p:nvSpPr>
                    <p:spPr>
                      <a:xfrm>
                        <a:off x="4339640" y="3447713"/>
                        <a:ext cx="309313" cy="59701"/>
                      </a:xfrm>
                      <a:prstGeom prst="rect">
                        <a:avLst/>
                      </a:prstGeom>
                      <a:noFill/>
                      <a:ln w="6350" cap="flat" cmpd="sng" algn="ctr">
                        <a:solidFill>
                          <a:srgbClr val="5B9BD5">
                            <a:lumMod val="60000"/>
                            <a:lumOff val="40000"/>
                          </a:srgbClr>
                        </a:solidFill>
                        <a:prstDash val="dash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1073" name="フリーフォーム 1072"/>
                    <p:cNvSpPr/>
                    <p:nvPr/>
                  </p:nvSpPr>
                  <p:spPr>
                    <a:xfrm rot="10800000">
                      <a:off x="5911187" y="308657"/>
                      <a:ext cx="125414" cy="83174"/>
                    </a:xfrm>
                    <a:custGeom>
                      <a:avLst/>
                      <a:gdLst>
                        <a:gd name="connsiteX0" fmla="*/ 125414 w 125414"/>
                        <a:gd name="connsiteY0" fmla="*/ 83174 h 83174"/>
                        <a:gd name="connsiteX1" fmla="*/ 0 w 125414"/>
                        <a:gd name="connsiteY1" fmla="*/ 83174 h 83174"/>
                        <a:gd name="connsiteX2" fmla="*/ 0 w 125414"/>
                        <a:gd name="connsiteY2" fmla="*/ 41587 h 83174"/>
                        <a:gd name="connsiteX3" fmla="*/ 41587 w 125414"/>
                        <a:gd name="connsiteY3" fmla="*/ 0 h 83174"/>
                        <a:gd name="connsiteX4" fmla="*/ 125414 w 125414"/>
                        <a:gd name="connsiteY4" fmla="*/ 0 h 83174"/>
                        <a:gd name="connsiteX5" fmla="*/ 125414 w 125414"/>
                        <a:gd name="connsiteY5" fmla="*/ 83174 h 8317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25414" h="83174">
                          <a:moveTo>
                            <a:pt x="125414" y="83174"/>
                          </a:moveTo>
                          <a:lnTo>
                            <a:pt x="0" y="83174"/>
                          </a:lnTo>
                          <a:lnTo>
                            <a:pt x="0" y="41587"/>
                          </a:lnTo>
                          <a:cubicBezTo>
                            <a:pt x="0" y="18619"/>
                            <a:pt x="18619" y="0"/>
                            <a:pt x="41587" y="0"/>
                          </a:cubicBezTo>
                          <a:lnTo>
                            <a:pt x="125414" y="0"/>
                          </a:lnTo>
                          <a:lnTo>
                            <a:pt x="125414" y="83174"/>
                          </a:lnTo>
                          <a:close/>
                        </a:path>
                      </a:pathLst>
                    </a:custGeom>
                    <a:noFill/>
                    <a:ln w="6350" cap="flat" cmpd="sng" algn="ctr">
                      <a:solidFill>
                        <a:srgbClr val="5B9BD5">
                          <a:lumMod val="60000"/>
                          <a:lumOff val="40000"/>
                        </a:srgbClr>
                      </a:solidFill>
                      <a:prstDash val="dash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074" name="フリーフォーム 1073"/>
                    <p:cNvSpPr/>
                    <p:nvPr/>
                  </p:nvSpPr>
                  <p:spPr>
                    <a:xfrm rot="10800000">
                      <a:off x="5631655" y="308657"/>
                      <a:ext cx="279531" cy="83174"/>
                    </a:xfrm>
                    <a:custGeom>
                      <a:avLst/>
                      <a:gdLst>
                        <a:gd name="connsiteX0" fmla="*/ 316495 w 316495"/>
                        <a:gd name="connsiteY0" fmla="*/ 83174 h 83174"/>
                        <a:gd name="connsiteX1" fmla="*/ 0 w 316495"/>
                        <a:gd name="connsiteY1" fmla="*/ 83174 h 83174"/>
                        <a:gd name="connsiteX2" fmla="*/ 0 w 316495"/>
                        <a:gd name="connsiteY2" fmla="*/ 0 h 83174"/>
                        <a:gd name="connsiteX3" fmla="*/ 274908 w 316495"/>
                        <a:gd name="connsiteY3" fmla="*/ 0 h 83174"/>
                        <a:gd name="connsiteX4" fmla="*/ 316495 w 316495"/>
                        <a:gd name="connsiteY4" fmla="*/ 41587 h 83174"/>
                        <a:gd name="connsiteX5" fmla="*/ 316495 w 316495"/>
                        <a:gd name="connsiteY5" fmla="*/ 83174 h 8317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316495" h="83174">
                          <a:moveTo>
                            <a:pt x="316495" y="83174"/>
                          </a:moveTo>
                          <a:lnTo>
                            <a:pt x="0" y="83174"/>
                          </a:lnTo>
                          <a:lnTo>
                            <a:pt x="0" y="0"/>
                          </a:lnTo>
                          <a:lnTo>
                            <a:pt x="274908" y="0"/>
                          </a:lnTo>
                          <a:cubicBezTo>
                            <a:pt x="297876" y="0"/>
                            <a:pt x="316495" y="18619"/>
                            <a:pt x="316495" y="41587"/>
                          </a:cubicBezTo>
                          <a:lnTo>
                            <a:pt x="316495" y="83174"/>
                          </a:lnTo>
                          <a:close/>
                        </a:path>
                      </a:pathLst>
                    </a:custGeom>
                    <a:noFill/>
                    <a:ln w="6350" cap="flat" cmpd="sng" algn="ctr">
                      <a:solidFill>
                        <a:srgbClr val="5B9BD5">
                          <a:lumMod val="60000"/>
                          <a:lumOff val="40000"/>
                        </a:srgbClr>
                      </a:solidFill>
                      <a:prstDash val="dash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075" name="フリーフォーム 1074"/>
                    <p:cNvSpPr/>
                    <p:nvPr/>
                  </p:nvSpPr>
                  <p:spPr>
                    <a:xfrm>
                      <a:off x="5752939" y="-26213"/>
                      <a:ext cx="283662" cy="334864"/>
                    </a:xfrm>
                    <a:custGeom>
                      <a:avLst/>
                      <a:gdLst>
                        <a:gd name="connsiteX0" fmla="*/ 0 w 283662"/>
                        <a:gd name="connsiteY0" fmla="*/ 0 h 334864"/>
                        <a:gd name="connsiteX1" fmla="*/ 240995 w 283662"/>
                        <a:gd name="connsiteY1" fmla="*/ 0 h 334864"/>
                        <a:gd name="connsiteX2" fmla="*/ 283662 w 283662"/>
                        <a:gd name="connsiteY2" fmla="*/ 42667 h 334864"/>
                        <a:gd name="connsiteX3" fmla="*/ 283661 w 283662"/>
                        <a:gd name="connsiteY3" fmla="*/ 85333 h 334864"/>
                        <a:gd name="connsiteX4" fmla="*/ 158246 w 283662"/>
                        <a:gd name="connsiteY4" fmla="*/ 85333 h 334864"/>
                        <a:gd name="connsiteX5" fmla="*/ 158246 w 283662"/>
                        <a:gd name="connsiteY5" fmla="*/ 334864 h 334864"/>
                        <a:gd name="connsiteX6" fmla="*/ 0 w 283662"/>
                        <a:gd name="connsiteY6" fmla="*/ 334864 h 33486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283662" h="334864">
                          <a:moveTo>
                            <a:pt x="0" y="0"/>
                          </a:moveTo>
                          <a:lnTo>
                            <a:pt x="240995" y="0"/>
                          </a:lnTo>
                          <a:cubicBezTo>
                            <a:pt x="264559" y="0"/>
                            <a:pt x="283662" y="19103"/>
                            <a:pt x="283662" y="42667"/>
                          </a:cubicBezTo>
                          <a:cubicBezTo>
                            <a:pt x="283662" y="56889"/>
                            <a:pt x="283661" y="71111"/>
                            <a:pt x="283661" y="85333"/>
                          </a:cubicBezTo>
                          <a:lnTo>
                            <a:pt x="158246" y="85333"/>
                          </a:lnTo>
                          <a:lnTo>
                            <a:pt x="158246" y="334864"/>
                          </a:lnTo>
                          <a:lnTo>
                            <a:pt x="0" y="334864"/>
                          </a:lnTo>
                          <a:close/>
                        </a:path>
                      </a:pathLst>
                    </a:custGeom>
                    <a:noFill/>
                    <a:ln w="6350" cap="flat" cmpd="sng" algn="ctr">
                      <a:solidFill>
                        <a:srgbClr val="5B9BD5">
                          <a:lumMod val="60000"/>
                          <a:lumOff val="40000"/>
                        </a:srgbClr>
                      </a:solidFill>
                      <a:prstDash val="dash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069" name="グループ化 1068"/>
                  <p:cNvGrpSpPr/>
                  <p:nvPr/>
                </p:nvGrpSpPr>
                <p:grpSpPr>
                  <a:xfrm>
                    <a:off x="9977307" y="3327653"/>
                    <a:ext cx="368964" cy="324779"/>
                    <a:chOff x="14159332" y="3300413"/>
                    <a:chExt cx="423443" cy="372734"/>
                  </a:xfrm>
                </p:grpSpPr>
                <p:sp>
                  <p:nvSpPr>
                    <p:cNvPr id="1070" name="フリーフォーム 1069"/>
                    <p:cNvSpPr/>
                    <p:nvPr/>
                  </p:nvSpPr>
                  <p:spPr>
                    <a:xfrm>
                      <a:off x="14159332" y="3300413"/>
                      <a:ext cx="423443" cy="372734"/>
                    </a:xfrm>
                    <a:custGeom>
                      <a:avLst/>
                      <a:gdLst>
                        <a:gd name="connsiteX0" fmla="*/ 30795 w 301205"/>
                        <a:gd name="connsiteY0" fmla="*/ 13897 h 272925"/>
                        <a:gd name="connsiteX1" fmla="*/ 14192 w 301205"/>
                        <a:gd name="connsiteY1" fmla="*/ 30500 h 272925"/>
                        <a:gd name="connsiteX2" fmla="*/ 14192 w 301205"/>
                        <a:gd name="connsiteY2" fmla="*/ 242426 h 272925"/>
                        <a:gd name="connsiteX3" fmla="*/ 30795 w 301205"/>
                        <a:gd name="connsiteY3" fmla="*/ 259029 h 272925"/>
                        <a:gd name="connsiteX4" fmla="*/ 270411 w 301205"/>
                        <a:gd name="connsiteY4" fmla="*/ 259029 h 272925"/>
                        <a:gd name="connsiteX5" fmla="*/ 287014 w 301205"/>
                        <a:gd name="connsiteY5" fmla="*/ 242426 h 272925"/>
                        <a:gd name="connsiteX6" fmla="*/ 287014 w 301205"/>
                        <a:gd name="connsiteY6" fmla="*/ 30500 h 272925"/>
                        <a:gd name="connsiteX7" fmla="*/ 270411 w 301205"/>
                        <a:gd name="connsiteY7" fmla="*/ 13897 h 272925"/>
                        <a:gd name="connsiteX8" fmla="*/ 26438 w 301205"/>
                        <a:gd name="connsiteY8" fmla="*/ 0 h 272925"/>
                        <a:gd name="connsiteX9" fmla="*/ 274767 w 301205"/>
                        <a:gd name="connsiteY9" fmla="*/ 0 h 272925"/>
                        <a:gd name="connsiteX10" fmla="*/ 301205 w 301205"/>
                        <a:gd name="connsiteY10" fmla="*/ 26438 h 272925"/>
                        <a:gd name="connsiteX11" fmla="*/ 301205 w 301205"/>
                        <a:gd name="connsiteY11" fmla="*/ 246487 h 272925"/>
                        <a:gd name="connsiteX12" fmla="*/ 274767 w 301205"/>
                        <a:gd name="connsiteY12" fmla="*/ 272925 h 272925"/>
                        <a:gd name="connsiteX13" fmla="*/ 26438 w 301205"/>
                        <a:gd name="connsiteY13" fmla="*/ 272925 h 272925"/>
                        <a:gd name="connsiteX14" fmla="*/ 0 w 301205"/>
                        <a:gd name="connsiteY14" fmla="*/ 246487 h 272925"/>
                        <a:gd name="connsiteX15" fmla="*/ 0 w 301205"/>
                        <a:gd name="connsiteY15" fmla="*/ 26438 h 272925"/>
                        <a:gd name="connsiteX16" fmla="*/ 26438 w 301205"/>
                        <a:gd name="connsiteY16" fmla="*/ 0 h 27292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</a:cxnLst>
                      <a:rect l="l" t="t" r="r" b="b"/>
                      <a:pathLst>
                        <a:path w="301205" h="272925">
                          <a:moveTo>
                            <a:pt x="30795" y="13897"/>
                          </a:moveTo>
                          <a:cubicBezTo>
                            <a:pt x="21625" y="13897"/>
                            <a:pt x="14192" y="21330"/>
                            <a:pt x="14192" y="30500"/>
                          </a:cubicBezTo>
                          <a:lnTo>
                            <a:pt x="14192" y="242426"/>
                          </a:lnTo>
                          <a:cubicBezTo>
                            <a:pt x="14192" y="251596"/>
                            <a:pt x="21625" y="259029"/>
                            <a:pt x="30795" y="259029"/>
                          </a:cubicBezTo>
                          <a:lnTo>
                            <a:pt x="270411" y="259029"/>
                          </a:lnTo>
                          <a:cubicBezTo>
                            <a:pt x="279581" y="259029"/>
                            <a:pt x="287014" y="251596"/>
                            <a:pt x="287014" y="242426"/>
                          </a:cubicBezTo>
                          <a:lnTo>
                            <a:pt x="287014" y="30500"/>
                          </a:lnTo>
                          <a:cubicBezTo>
                            <a:pt x="287014" y="21330"/>
                            <a:pt x="279581" y="13897"/>
                            <a:pt x="270411" y="13897"/>
                          </a:cubicBezTo>
                          <a:close/>
                          <a:moveTo>
                            <a:pt x="26438" y="0"/>
                          </a:moveTo>
                          <a:lnTo>
                            <a:pt x="274767" y="0"/>
                          </a:lnTo>
                          <a:cubicBezTo>
                            <a:pt x="289368" y="0"/>
                            <a:pt x="301205" y="11837"/>
                            <a:pt x="301205" y="26438"/>
                          </a:cubicBezTo>
                          <a:lnTo>
                            <a:pt x="301205" y="246487"/>
                          </a:lnTo>
                          <a:cubicBezTo>
                            <a:pt x="301205" y="261088"/>
                            <a:pt x="289368" y="272925"/>
                            <a:pt x="274767" y="272925"/>
                          </a:cubicBezTo>
                          <a:lnTo>
                            <a:pt x="26438" y="272925"/>
                          </a:lnTo>
                          <a:cubicBezTo>
                            <a:pt x="11837" y="272925"/>
                            <a:pt x="0" y="261088"/>
                            <a:pt x="0" y="246487"/>
                          </a:cubicBezTo>
                          <a:lnTo>
                            <a:pt x="0" y="26438"/>
                          </a:lnTo>
                          <a:cubicBezTo>
                            <a:pt x="0" y="11837"/>
                            <a:pt x="11837" y="0"/>
                            <a:pt x="26438" y="0"/>
                          </a:cubicBezTo>
                          <a:close/>
                        </a:path>
                      </a:pathLst>
                    </a:custGeom>
                    <a:solidFill>
                      <a:srgbClr val="FF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071" name="テキスト ボックス 1070"/>
                    <p:cNvSpPr txBox="1"/>
                    <p:nvPr/>
                  </p:nvSpPr>
                  <p:spPr>
                    <a:xfrm rot="5400000">
                      <a:off x="14224628" y="3310159"/>
                      <a:ext cx="292850" cy="340037"/>
                    </a:xfrm>
                    <a:prstGeom prst="rect">
                      <a:avLst/>
                    </a:prstGeom>
                    <a:noFill/>
                  </p:spPr>
                  <p:txBody>
                    <a:bodyPr vert="eaVert" wrap="none" rtlCol="0">
                      <a:prstTxWarp prst="textPlain">
                        <a:avLst/>
                      </a:prstTxWarp>
                      <a:spAutoFit/>
                    </a:bodyPr>
                    <a:lstStyle/>
                    <a:p>
                      <a:pPr marL="0" marR="0" lvl="0" indent="0" algn="dist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ja-JP" altLang="en-US" sz="1400" b="1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個　人</a:t>
                      </a:r>
                      <a:endParaRPr kumimoji="0" lang="en-US" altLang="ja-JP" sz="1400" b="1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marL="0" marR="0" lvl="0" indent="0" algn="dist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ja-JP" altLang="en-US" sz="1400" b="1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番　号</a:t>
                      </a:r>
                      <a:endParaRPr kumimoji="0" lang="en-US" altLang="ja-JP" sz="1400" b="1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marL="0" marR="0" lvl="0" indent="0" algn="dist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ja-JP" altLang="en-US" sz="1400" b="1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カード</a:t>
                      </a:r>
                    </a:p>
                  </p:txBody>
                </p:sp>
              </p:grpSp>
            </p:grpSp>
            <p:grpSp>
              <p:nvGrpSpPr>
                <p:cNvPr id="1037" name="グループ化 1036"/>
                <p:cNvGrpSpPr/>
                <p:nvPr/>
              </p:nvGrpSpPr>
              <p:grpSpPr>
                <a:xfrm>
                  <a:off x="2419235" y="1587702"/>
                  <a:ext cx="316382" cy="480366"/>
                  <a:chOff x="1986974" y="3871022"/>
                  <a:chExt cx="834570" cy="1267135"/>
                </a:xfrm>
              </p:grpSpPr>
              <p:sp>
                <p:nvSpPr>
                  <p:cNvPr id="1038" name="円/楕円 1037"/>
                  <p:cNvSpPr/>
                  <p:nvPr/>
                </p:nvSpPr>
                <p:spPr>
                  <a:xfrm>
                    <a:off x="1997847" y="3871022"/>
                    <a:ext cx="815651" cy="917805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039" name="片側の 2 つの角を丸めた四角形 1038"/>
                  <p:cNvSpPr/>
                  <p:nvPr/>
                </p:nvSpPr>
                <p:spPr>
                  <a:xfrm>
                    <a:off x="2066351" y="4801590"/>
                    <a:ext cx="675818" cy="336567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FF9900"/>
                  </a:solid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040" name="フリーフォーム 1039"/>
                  <p:cNvSpPr/>
                  <p:nvPr/>
                </p:nvSpPr>
                <p:spPr>
                  <a:xfrm>
                    <a:off x="2242815" y="4667957"/>
                    <a:ext cx="323141" cy="470199"/>
                  </a:xfrm>
                  <a:custGeom>
                    <a:avLst/>
                    <a:gdLst>
                      <a:gd name="connsiteX0" fmla="*/ 109057 w 323141"/>
                      <a:gd name="connsiteY0" fmla="*/ 0 h 470199"/>
                      <a:gd name="connsiteX1" fmla="*/ 213831 w 323141"/>
                      <a:gd name="connsiteY1" fmla="*/ 0 h 470199"/>
                      <a:gd name="connsiteX2" fmla="*/ 240026 w 323141"/>
                      <a:gd name="connsiteY2" fmla="*/ 26195 h 470199"/>
                      <a:gd name="connsiteX3" fmla="*/ 240026 w 323141"/>
                      <a:gd name="connsiteY3" fmla="*/ 130480 h 470199"/>
                      <a:gd name="connsiteX4" fmla="*/ 323141 w 323141"/>
                      <a:gd name="connsiteY4" fmla="*/ 130480 h 470199"/>
                      <a:gd name="connsiteX5" fmla="*/ 242356 w 323141"/>
                      <a:gd name="connsiteY5" fmla="*/ 470199 h 470199"/>
                      <a:gd name="connsiteX6" fmla="*/ 80785 w 323141"/>
                      <a:gd name="connsiteY6" fmla="*/ 470199 h 470199"/>
                      <a:gd name="connsiteX7" fmla="*/ 0 w 323141"/>
                      <a:gd name="connsiteY7" fmla="*/ 130480 h 470199"/>
                      <a:gd name="connsiteX8" fmla="*/ 82862 w 323141"/>
                      <a:gd name="connsiteY8" fmla="*/ 130480 h 470199"/>
                      <a:gd name="connsiteX9" fmla="*/ 82862 w 323141"/>
                      <a:gd name="connsiteY9" fmla="*/ 26195 h 470199"/>
                      <a:gd name="connsiteX10" fmla="*/ 109057 w 323141"/>
                      <a:gd name="connsiteY10" fmla="*/ 0 h 47019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323141" h="470199">
                        <a:moveTo>
                          <a:pt x="109057" y="0"/>
                        </a:moveTo>
                        <a:lnTo>
                          <a:pt x="213831" y="0"/>
                        </a:lnTo>
                        <a:cubicBezTo>
                          <a:pt x="228298" y="0"/>
                          <a:pt x="240026" y="11728"/>
                          <a:pt x="240026" y="26195"/>
                        </a:cubicBezTo>
                        <a:lnTo>
                          <a:pt x="240026" y="130480"/>
                        </a:lnTo>
                        <a:lnTo>
                          <a:pt x="323141" y="130480"/>
                        </a:lnTo>
                        <a:lnTo>
                          <a:pt x="242356" y="470199"/>
                        </a:lnTo>
                        <a:lnTo>
                          <a:pt x="80785" y="470199"/>
                        </a:lnTo>
                        <a:lnTo>
                          <a:pt x="0" y="130480"/>
                        </a:lnTo>
                        <a:lnTo>
                          <a:pt x="82862" y="130480"/>
                        </a:lnTo>
                        <a:lnTo>
                          <a:pt x="82862" y="26195"/>
                        </a:lnTo>
                        <a:cubicBezTo>
                          <a:pt x="82862" y="11728"/>
                          <a:pt x="94590" y="0"/>
                          <a:pt x="109057" y="0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1041" name="グループ化 1040"/>
                  <p:cNvGrpSpPr/>
                  <p:nvPr/>
                </p:nvGrpSpPr>
                <p:grpSpPr>
                  <a:xfrm>
                    <a:off x="1986974" y="3943263"/>
                    <a:ext cx="834570" cy="787400"/>
                    <a:chOff x="2791855" y="2017486"/>
                    <a:chExt cx="1150919" cy="1045028"/>
                  </a:xfrm>
                  <a:solidFill>
                    <a:srgbClr val="FFCC99"/>
                  </a:solidFill>
                </p:grpSpPr>
                <p:grpSp>
                  <p:nvGrpSpPr>
                    <p:cNvPr id="1052" name="グループ化 1051"/>
                    <p:cNvGrpSpPr/>
                    <p:nvPr/>
                  </p:nvGrpSpPr>
                  <p:grpSpPr>
                    <a:xfrm rot="20700000">
                      <a:off x="2791855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1057" name="円/楕円 1056"/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grpFill/>
                      <a:ln w="6350" cap="flat" cmpd="sng" algn="ctr">
                        <a:solidFill>
                          <a:schemeClr val="tx1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058" name="円/楕円 1057"/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rgbClr val="FF9966"/>
                      </a:solidFill>
                      <a:ln w="6350" cap="flat" cmpd="sng" algn="ctr">
                        <a:solidFill>
                          <a:schemeClr val="tx1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1053" name="グループ化 1052"/>
                    <p:cNvGrpSpPr/>
                    <p:nvPr/>
                  </p:nvGrpSpPr>
                  <p:grpSpPr>
                    <a:xfrm rot="900000" flipH="1">
                      <a:off x="3720768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1055" name="円/楕円 1054"/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grpFill/>
                      <a:ln w="6350" cap="flat" cmpd="sng" algn="ctr">
                        <a:solidFill>
                          <a:schemeClr val="tx1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056" name="円/楕円 1055"/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rgbClr val="FF9966"/>
                      </a:solidFill>
                      <a:ln w="6350" cap="flat" cmpd="sng" algn="ctr">
                        <a:solidFill>
                          <a:schemeClr val="tx1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1054" name="円/楕円 1053"/>
                    <p:cNvSpPr/>
                    <p:nvPr/>
                  </p:nvSpPr>
                  <p:spPr>
                    <a:xfrm>
                      <a:off x="2902857" y="2017486"/>
                      <a:ext cx="928914" cy="1045028"/>
                    </a:xfrm>
                    <a:prstGeom prst="ellipse">
                      <a:avLst/>
                    </a:prstGeom>
                    <a:grpFill/>
                    <a:ln w="635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1042" name="円/楕円 1041"/>
                  <p:cNvSpPr/>
                  <p:nvPr/>
                </p:nvSpPr>
                <p:spPr>
                  <a:xfrm>
                    <a:off x="2162563" y="4263119"/>
                    <a:ext cx="80251" cy="130479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043" name="円/楕円 1042"/>
                  <p:cNvSpPr/>
                  <p:nvPr/>
                </p:nvSpPr>
                <p:spPr>
                  <a:xfrm>
                    <a:off x="2572907" y="4263119"/>
                    <a:ext cx="80251" cy="130479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044" name="台形 1043"/>
                  <p:cNvSpPr/>
                  <p:nvPr/>
                </p:nvSpPr>
                <p:spPr>
                  <a:xfrm rot="10800000">
                    <a:off x="2254583" y="4869913"/>
                    <a:ext cx="302531" cy="268243"/>
                  </a:xfrm>
                  <a:prstGeom prst="trapezoid">
                    <a:avLst/>
                  </a:prstGeom>
                  <a:solidFill>
                    <a:srgbClr val="FFC000">
                      <a:lumMod val="75000"/>
                    </a:srgbClr>
                  </a:solid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1045" name="グループ化 1044"/>
                  <p:cNvGrpSpPr/>
                  <p:nvPr/>
                </p:nvGrpSpPr>
                <p:grpSpPr>
                  <a:xfrm>
                    <a:off x="2162563" y="4793307"/>
                    <a:ext cx="483392" cy="344850"/>
                    <a:chOff x="3133728" y="2770919"/>
                    <a:chExt cx="483392" cy="344850"/>
                  </a:xfrm>
                  <a:solidFill>
                    <a:srgbClr val="FF9900"/>
                  </a:solidFill>
                </p:grpSpPr>
                <p:sp>
                  <p:nvSpPr>
                    <p:cNvPr id="1050" name="平行四辺形 19"/>
                    <p:cNvSpPr/>
                    <p:nvPr/>
                  </p:nvSpPr>
                  <p:spPr>
                    <a:xfrm>
                      <a:off x="3376812" y="2770919"/>
                      <a:ext cx="240308" cy="344850"/>
                    </a:xfrm>
                    <a:custGeom>
                      <a:avLst/>
                      <a:gdLst>
                        <a:gd name="connsiteX0" fmla="*/ 0 w 295077"/>
                        <a:gd name="connsiteY0" fmla="*/ 344850 h 344850"/>
                        <a:gd name="connsiteX1" fmla="*/ 139412 w 295077"/>
                        <a:gd name="connsiteY1" fmla="*/ 0 h 344850"/>
                        <a:gd name="connsiteX2" fmla="*/ 295077 w 295077"/>
                        <a:gd name="connsiteY2" fmla="*/ 0 h 344850"/>
                        <a:gd name="connsiteX3" fmla="*/ 155665 w 295077"/>
                        <a:gd name="connsiteY3" fmla="*/ 344850 h 344850"/>
                        <a:gd name="connsiteX4" fmla="*/ 0 w 295077"/>
                        <a:gd name="connsiteY4" fmla="*/ 344850 h 344850"/>
                        <a:gd name="connsiteX0" fmla="*/ 0 w 235545"/>
                        <a:gd name="connsiteY0" fmla="*/ 344850 h 344850"/>
                        <a:gd name="connsiteX1" fmla="*/ 139412 w 235545"/>
                        <a:gd name="connsiteY1" fmla="*/ 0 h 344850"/>
                        <a:gd name="connsiteX2" fmla="*/ 235545 w 235545"/>
                        <a:gd name="connsiteY2" fmla="*/ 116681 h 344850"/>
                        <a:gd name="connsiteX3" fmla="*/ 155665 w 235545"/>
                        <a:gd name="connsiteY3" fmla="*/ 344850 h 344850"/>
                        <a:gd name="connsiteX4" fmla="*/ 0 w 235545"/>
                        <a:gd name="connsiteY4" fmla="*/ 344850 h 344850"/>
                        <a:gd name="connsiteX0" fmla="*/ 0 w 235545"/>
                        <a:gd name="connsiteY0" fmla="*/ 344850 h 344850"/>
                        <a:gd name="connsiteX1" fmla="*/ 139412 w 235545"/>
                        <a:gd name="connsiteY1" fmla="*/ 0 h 344850"/>
                        <a:gd name="connsiteX2" fmla="*/ 235545 w 235545"/>
                        <a:gd name="connsiteY2" fmla="*/ 116681 h 344850"/>
                        <a:gd name="connsiteX3" fmla="*/ 190302 w 235545"/>
                        <a:gd name="connsiteY3" fmla="*/ 250887 h 344850"/>
                        <a:gd name="connsiteX4" fmla="*/ 155665 w 235545"/>
                        <a:gd name="connsiteY4" fmla="*/ 344850 h 344850"/>
                        <a:gd name="connsiteX5" fmla="*/ 0 w 235545"/>
                        <a:gd name="connsiteY5" fmla="*/ 344850 h 344850"/>
                        <a:gd name="connsiteX0" fmla="*/ 0 w 235545"/>
                        <a:gd name="connsiteY0" fmla="*/ 344850 h 344850"/>
                        <a:gd name="connsiteX1" fmla="*/ 139412 w 235545"/>
                        <a:gd name="connsiteY1" fmla="*/ 0 h 344850"/>
                        <a:gd name="connsiteX2" fmla="*/ 235545 w 235545"/>
                        <a:gd name="connsiteY2" fmla="*/ 116681 h 344850"/>
                        <a:gd name="connsiteX3" fmla="*/ 145058 w 235545"/>
                        <a:gd name="connsiteY3" fmla="*/ 186594 h 344850"/>
                        <a:gd name="connsiteX4" fmla="*/ 155665 w 235545"/>
                        <a:gd name="connsiteY4" fmla="*/ 344850 h 344850"/>
                        <a:gd name="connsiteX5" fmla="*/ 0 w 235545"/>
                        <a:gd name="connsiteY5" fmla="*/ 344850 h 344850"/>
                        <a:gd name="connsiteX0" fmla="*/ 0 w 235545"/>
                        <a:gd name="connsiteY0" fmla="*/ 344850 h 344850"/>
                        <a:gd name="connsiteX1" fmla="*/ 139412 w 235545"/>
                        <a:gd name="connsiteY1" fmla="*/ 0 h 344850"/>
                        <a:gd name="connsiteX2" fmla="*/ 171252 w 235545"/>
                        <a:gd name="connsiteY2" fmla="*/ 43719 h 344850"/>
                        <a:gd name="connsiteX3" fmla="*/ 235545 w 235545"/>
                        <a:gd name="connsiteY3" fmla="*/ 116681 h 344850"/>
                        <a:gd name="connsiteX4" fmla="*/ 145058 w 235545"/>
                        <a:gd name="connsiteY4" fmla="*/ 186594 h 344850"/>
                        <a:gd name="connsiteX5" fmla="*/ 155665 w 235545"/>
                        <a:gd name="connsiteY5" fmla="*/ 344850 h 344850"/>
                        <a:gd name="connsiteX6" fmla="*/ 0 w 235545"/>
                        <a:gd name="connsiteY6" fmla="*/ 344850 h 344850"/>
                        <a:gd name="connsiteX0" fmla="*/ 0 w 235545"/>
                        <a:gd name="connsiteY0" fmla="*/ 344850 h 344850"/>
                        <a:gd name="connsiteX1" fmla="*/ 139412 w 235545"/>
                        <a:gd name="connsiteY1" fmla="*/ 0 h 344850"/>
                        <a:gd name="connsiteX2" fmla="*/ 206971 w 235545"/>
                        <a:gd name="connsiteY2" fmla="*/ 856 h 344850"/>
                        <a:gd name="connsiteX3" fmla="*/ 235545 w 235545"/>
                        <a:gd name="connsiteY3" fmla="*/ 116681 h 344850"/>
                        <a:gd name="connsiteX4" fmla="*/ 145058 w 235545"/>
                        <a:gd name="connsiteY4" fmla="*/ 186594 h 344850"/>
                        <a:gd name="connsiteX5" fmla="*/ 155665 w 235545"/>
                        <a:gd name="connsiteY5" fmla="*/ 344850 h 344850"/>
                        <a:gd name="connsiteX6" fmla="*/ 0 w 235545"/>
                        <a:gd name="connsiteY6" fmla="*/ 344850 h 344850"/>
                        <a:gd name="connsiteX0" fmla="*/ 0 w 240308"/>
                        <a:gd name="connsiteY0" fmla="*/ 344850 h 344850"/>
                        <a:gd name="connsiteX1" fmla="*/ 139412 w 240308"/>
                        <a:gd name="connsiteY1" fmla="*/ 0 h 344850"/>
                        <a:gd name="connsiteX2" fmla="*/ 206971 w 240308"/>
                        <a:gd name="connsiteY2" fmla="*/ 856 h 344850"/>
                        <a:gd name="connsiteX3" fmla="*/ 240308 w 240308"/>
                        <a:gd name="connsiteY3" fmla="*/ 133350 h 344850"/>
                        <a:gd name="connsiteX4" fmla="*/ 145058 w 240308"/>
                        <a:gd name="connsiteY4" fmla="*/ 186594 h 344850"/>
                        <a:gd name="connsiteX5" fmla="*/ 155665 w 240308"/>
                        <a:gd name="connsiteY5" fmla="*/ 344850 h 344850"/>
                        <a:gd name="connsiteX6" fmla="*/ 0 w 240308"/>
                        <a:gd name="connsiteY6" fmla="*/ 344850 h 344850"/>
                        <a:gd name="connsiteX0" fmla="*/ 0 w 240308"/>
                        <a:gd name="connsiteY0" fmla="*/ 344850 h 344850"/>
                        <a:gd name="connsiteX1" fmla="*/ 139412 w 240308"/>
                        <a:gd name="connsiteY1" fmla="*/ 0 h 344850"/>
                        <a:gd name="connsiteX2" fmla="*/ 206971 w 240308"/>
                        <a:gd name="connsiteY2" fmla="*/ 856 h 344850"/>
                        <a:gd name="connsiteX3" fmla="*/ 240308 w 240308"/>
                        <a:gd name="connsiteY3" fmla="*/ 133350 h 344850"/>
                        <a:gd name="connsiteX4" fmla="*/ 142676 w 240308"/>
                        <a:gd name="connsiteY4" fmla="*/ 177069 h 344850"/>
                        <a:gd name="connsiteX5" fmla="*/ 155665 w 240308"/>
                        <a:gd name="connsiteY5" fmla="*/ 344850 h 344850"/>
                        <a:gd name="connsiteX6" fmla="*/ 0 w 240308"/>
                        <a:gd name="connsiteY6" fmla="*/ 344850 h 34485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240308" h="344850">
                          <a:moveTo>
                            <a:pt x="0" y="344850"/>
                          </a:moveTo>
                          <a:lnTo>
                            <a:pt x="139412" y="0"/>
                          </a:lnTo>
                          <a:lnTo>
                            <a:pt x="206971" y="856"/>
                          </a:lnTo>
                          <a:lnTo>
                            <a:pt x="240308" y="133350"/>
                          </a:lnTo>
                          <a:lnTo>
                            <a:pt x="142676" y="177069"/>
                          </a:lnTo>
                          <a:lnTo>
                            <a:pt x="155665" y="344850"/>
                          </a:lnTo>
                          <a:lnTo>
                            <a:pt x="0" y="344850"/>
                          </a:lnTo>
                          <a:close/>
                        </a:path>
                      </a:pathLst>
                    </a:custGeom>
                    <a:grpFill/>
                    <a:ln w="635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051" name="平行四辺形 19"/>
                    <p:cNvSpPr/>
                    <p:nvPr/>
                  </p:nvSpPr>
                  <p:spPr>
                    <a:xfrm flipH="1">
                      <a:off x="3133728" y="2770919"/>
                      <a:ext cx="240308" cy="344850"/>
                    </a:xfrm>
                    <a:custGeom>
                      <a:avLst/>
                      <a:gdLst>
                        <a:gd name="connsiteX0" fmla="*/ 0 w 295077"/>
                        <a:gd name="connsiteY0" fmla="*/ 344850 h 344850"/>
                        <a:gd name="connsiteX1" fmla="*/ 139412 w 295077"/>
                        <a:gd name="connsiteY1" fmla="*/ 0 h 344850"/>
                        <a:gd name="connsiteX2" fmla="*/ 295077 w 295077"/>
                        <a:gd name="connsiteY2" fmla="*/ 0 h 344850"/>
                        <a:gd name="connsiteX3" fmla="*/ 155665 w 295077"/>
                        <a:gd name="connsiteY3" fmla="*/ 344850 h 344850"/>
                        <a:gd name="connsiteX4" fmla="*/ 0 w 295077"/>
                        <a:gd name="connsiteY4" fmla="*/ 344850 h 344850"/>
                        <a:gd name="connsiteX0" fmla="*/ 0 w 235545"/>
                        <a:gd name="connsiteY0" fmla="*/ 344850 h 344850"/>
                        <a:gd name="connsiteX1" fmla="*/ 139412 w 235545"/>
                        <a:gd name="connsiteY1" fmla="*/ 0 h 344850"/>
                        <a:gd name="connsiteX2" fmla="*/ 235545 w 235545"/>
                        <a:gd name="connsiteY2" fmla="*/ 116681 h 344850"/>
                        <a:gd name="connsiteX3" fmla="*/ 155665 w 235545"/>
                        <a:gd name="connsiteY3" fmla="*/ 344850 h 344850"/>
                        <a:gd name="connsiteX4" fmla="*/ 0 w 235545"/>
                        <a:gd name="connsiteY4" fmla="*/ 344850 h 344850"/>
                        <a:gd name="connsiteX0" fmla="*/ 0 w 235545"/>
                        <a:gd name="connsiteY0" fmla="*/ 344850 h 344850"/>
                        <a:gd name="connsiteX1" fmla="*/ 139412 w 235545"/>
                        <a:gd name="connsiteY1" fmla="*/ 0 h 344850"/>
                        <a:gd name="connsiteX2" fmla="*/ 235545 w 235545"/>
                        <a:gd name="connsiteY2" fmla="*/ 116681 h 344850"/>
                        <a:gd name="connsiteX3" fmla="*/ 190302 w 235545"/>
                        <a:gd name="connsiteY3" fmla="*/ 250887 h 344850"/>
                        <a:gd name="connsiteX4" fmla="*/ 155665 w 235545"/>
                        <a:gd name="connsiteY4" fmla="*/ 344850 h 344850"/>
                        <a:gd name="connsiteX5" fmla="*/ 0 w 235545"/>
                        <a:gd name="connsiteY5" fmla="*/ 344850 h 344850"/>
                        <a:gd name="connsiteX0" fmla="*/ 0 w 235545"/>
                        <a:gd name="connsiteY0" fmla="*/ 344850 h 344850"/>
                        <a:gd name="connsiteX1" fmla="*/ 139412 w 235545"/>
                        <a:gd name="connsiteY1" fmla="*/ 0 h 344850"/>
                        <a:gd name="connsiteX2" fmla="*/ 235545 w 235545"/>
                        <a:gd name="connsiteY2" fmla="*/ 116681 h 344850"/>
                        <a:gd name="connsiteX3" fmla="*/ 145058 w 235545"/>
                        <a:gd name="connsiteY3" fmla="*/ 186594 h 344850"/>
                        <a:gd name="connsiteX4" fmla="*/ 155665 w 235545"/>
                        <a:gd name="connsiteY4" fmla="*/ 344850 h 344850"/>
                        <a:gd name="connsiteX5" fmla="*/ 0 w 235545"/>
                        <a:gd name="connsiteY5" fmla="*/ 344850 h 344850"/>
                        <a:gd name="connsiteX0" fmla="*/ 0 w 235545"/>
                        <a:gd name="connsiteY0" fmla="*/ 344850 h 344850"/>
                        <a:gd name="connsiteX1" fmla="*/ 139412 w 235545"/>
                        <a:gd name="connsiteY1" fmla="*/ 0 h 344850"/>
                        <a:gd name="connsiteX2" fmla="*/ 171252 w 235545"/>
                        <a:gd name="connsiteY2" fmla="*/ 43719 h 344850"/>
                        <a:gd name="connsiteX3" fmla="*/ 235545 w 235545"/>
                        <a:gd name="connsiteY3" fmla="*/ 116681 h 344850"/>
                        <a:gd name="connsiteX4" fmla="*/ 145058 w 235545"/>
                        <a:gd name="connsiteY4" fmla="*/ 186594 h 344850"/>
                        <a:gd name="connsiteX5" fmla="*/ 155665 w 235545"/>
                        <a:gd name="connsiteY5" fmla="*/ 344850 h 344850"/>
                        <a:gd name="connsiteX6" fmla="*/ 0 w 235545"/>
                        <a:gd name="connsiteY6" fmla="*/ 344850 h 344850"/>
                        <a:gd name="connsiteX0" fmla="*/ 0 w 235545"/>
                        <a:gd name="connsiteY0" fmla="*/ 344850 h 344850"/>
                        <a:gd name="connsiteX1" fmla="*/ 139412 w 235545"/>
                        <a:gd name="connsiteY1" fmla="*/ 0 h 344850"/>
                        <a:gd name="connsiteX2" fmla="*/ 206971 w 235545"/>
                        <a:gd name="connsiteY2" fmla="*/ 856 h 344850"/>
                        <a:gd name="connsiteX3" fmla="*/ 235545 w 235545"/>
                        <a:gd name="connsiteY3" fmla="*/ 116681 h 344850"/>
                        <a:gd name="connsiteX4" fmla="*/ 145058 w 235545"/>
                        <a:gd name="connsiteY4" fmla="*/ 186594 h 344850"/>
                        <a:gd name="connsiteX5" fmla="*/ 155665 w 235545"/>
                        <a:gd name="connsiteY5" fmla="*/ 344850 h 344850"/>
                        <a:gd name="connsiteX6" fmla="*/ 0 w 235545"/>
                        <a:gd name="connsiteY6" fmla="*/ 344850 h 344850"/>
                        <a:gd name="connsiteX0" fmla="*/ 0 w 240308"/>
                        <a:gd name="connsiteY0" fmla="*/ 344850 h 344850"/>
                        <a:gd name="connsiteX1" fmla="*/ 139412 w 240308"/>
                        <a:gd name="connsiteY1" fmla="*/ 0 h 344850"/>
                        <a:gd name="connsiteX2" fmla="*/ 206971 w 240308"/>
                        <a:gd name="connsiteY2" fmla="*/ 856 h 344850"/>
                        <a:gd name="connsiteX3" fmla="*/ 240308 w 240308"/>
                        <a:gd name="connsiteY3" fmla="*/ 133350 h 344850"/>
                        <a:gd name="connsiteX4" fmla="*/ 145058 w 240308"/>
                        <a:gd name="connsiteY4" fmla="*/ 186594 h 344850"/>
                        <a:gd name="connsiteX5" fmla="*/ 155665 w 240308"/>
                        <a:gd name="connsiteY5" fmla="*/ 344850 h 344850"/>
                        <a:gd name="connsiteX6" fmla="*/ 0 w 240308"/>
                        <a:gd name="connsiteY6" fmla="*/ 344850 h 344850"/>
                        <a:gd name="connsiteX0" fmla="*/ 0 w 240308"/>
                        <a:gd name="connsiteY0" fmla="*/ 344850 h 344850"/>
                        <a:gd name="connsiteX1" fmla="*/ 139412 w 240308"/>
                        <a:gd name="connsiteY1" fmla="*/ 0 h 344850"/>
                        <a:gd name="connsiteX2" fmla="*/ 206971 w 240308"/>
                        <a:gd name="connsiteY2" fmla="*/ 856 h 344850"/>
                        <a:gd name="connsiteX3" fmla="*/ 240308 w 240308"/>
                        <a:gd name="connsiteY3" fmla="*/ 133350 h 344850"/>
                        <a:gd name="connsiteX4" fmla="*/ 142676 w 240308"/>
                        <a:gd name="connsiteY4" fmla="*/ 177069 h 344850"/>
                        <a:gd name="connsiteX5" fmla="*/ 155665 w 240308"/>
                        <a:gd name="connsiteY5" fmla="*/ 344850 h 344850"/>
                        <a:gd name="connsiteX6" fmla="*/ 0 w 240308"/>
                        <a:gd name="connsiteY6" fmla="*/ 344850 h 34485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240308" h="344850">
                          <a:moveTo>
                            <a:pt x="0" y="344850"/>
                          </a:moveTo>
                          <a:lnTo>
                            <a:pt x="139412" y="0"/>
                          </a:lnTo>
                          <a:lnTo>
                            <a:pt x="206971" y="856"/>
                          </a:lnTo>
                          <a:lnTo>
                            <a:pt x="240308" y="133350"/>
                          </a:lnTo>
                          <a:lnTo>
                            <a:pt x="142676" y="177069"/>
                          </a:lnTo>
                          <a:lnTo>
                            <a:pt x="155665" y="344850"/>
                          </a:lnTo>
                          <a:lnTo>
                            <a:pt x="0" y="344850"/>
                          </a:lnTo>
                          <a:close/>
                        </a:path>
                      </a:pathLst>
                    </a:custGeom>
                    <a:grpFill/>
                    <a:ln w="635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1046" name="円/楕円 27"/>
                  <p:cNvSpPr/>
                  <p:nvPr/>
                </p:nvSpPr>
                <p:spPr>
                  <a:xfrm>
                    <a:off x="2314397" y="4621406"/>
                    <a:ext cx="164248" cy="291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047" name="正方形/長方形 67"/>
                  <p:cNvSpPr/>
                  <p:nvPr/>
                </p:nvSpPr>
                <p:spPr>
                  <a:xfrm>
                    <a:off x="2379193" y="4553552"/>
                    <a:ext cx="50129" cy="2569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749072" h="1123608">
                        <a:moveTo>
                          <a:pt x="374536" y="0"/>
                        </a:moveTo>
                        <a:lnTo>
                          <a:pt x="749072" y="374536"/>
                        </a:lnTo>
                        <a:cubicBezTo>
                          <a:pt x="955923" y="581387"/>
                          <a:pt x="955923" y="916758"/>
                          <a:pt x="749072" y="1123608"/>
                        </a:cubicBezTo>
                        <a:cubicBezTo>
                          <a:pt x="542221" y="1330459"/>
                          <a:pt x="206851" y="1330459"/>
                          <a:pt x="0" y="1123608"/>
                        </a:cubicBezTo>
                        <a:cubicBezTo>
                          <a:pt x="-206851" y="916758"/>
                          <a:pt x="-206851" y="581387"/>
                          <a:pt x="0" y="374536"/>
                        </a:cubicBezTo>
                        <a:close/>
                      </a:path>
                    </a:pathLst>
                  </a:custGeom>
                  <a:solidFill>
                    <a:srgbClr val="FF9966"/>
                  </a:solid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048" name="月 1047"/>
                  <p:cNvSpPr/>
                  <p:nvPr/>
                </p:nvSpPr>
                <p:spPr>
                  <a:xfrm rot="5400000">
                    <a:off x="2177898" y="4122981"/>
                    <a:ext cx="45719" cy="85922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049" name="月 1048"/>
                  <p:cNvSpPr/>
                  <p:nvPr/>
                </p:nvSpPr>
                <p:spPr>
                  <a:xfrm rot="5400000">
                    <a:off x="2596837" y="4122982"/>
                    <a:ext cx="45719" cy="85922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1033" name="グループ化 1032"/>
              <p:cNvGrpSpPr/>
              <p:nvPr/>
            </p:nvGrpSpPr>
            <p:grpSpPr>
              <a:xfrm>
                <a:off x="1721746" y="1920867"/>
                <a:ext cx="2667176" cy="932300"/>
                <a:chOff x="-118958" y="1920867"/>
                <a:chExt cx="2667176" cy="932300"/>
              </a:xfrm>
            </p:grpSpPr>
            <p:sp>
              <p:nvSpPr>
                <p:cNvPr id="1034" name="角丸四角形 761"/>
                <p:cNvSpPr/>
                <p:nvPr/>
              </p:nvSpPr>
              <p:spPr bwMode="auto">
                <a:xfrm rot="1800000">
                  <a:off x="-118958" y="1920867"/>
                  <a:ext cx="834282" cy="9323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29985" h="592252">
                      <a:moveTo>
                        <a:pt x="103102" y="13447"/>
                      </a:moveTo>
                      <a:cubicBezTo>
                        <a:pt x="123298" y="4904"/>
                        <a:pt x="145503" y="181"/>
                        <a:pt x="168810" y="181"/>
                      </a:cubicBezTo>
                      <a:lnTo>
                        <a:pt x="183665" y="181"/>
                      </a:lnTo>
                      <a:cubicBezTo>
                        <a:pt x="183961" y="2"/>
                        <a:pt x="184261" y="0"/>
                        <a:pt x="184560" y="0"/>
                      </a:cubicBezTo>
                      <a:lnTo>
                        <a:pt x="455798" y="0"/>
                      </a:lnTo>
                      <a:cubicBezTo>
                        <a:pt x="496770" y="0"/>
                        <a:pt x="529985" y="33215"/>
                        <a:pt x="529985" y="74187"/>
                      </a:cubicBezTo>
                      <a:lnTo>
                        <a:pt x="529984" y="74187"/>
                      </a:lnTo>
                      <a:cubicBezTo>
                        <a:pt x="529984" y="115159"/>
                        <a:pt x="496769" y="148374"/>
                        <a:pt x="455797" y="148374"/>
                      </a:cubicBezTo>
                      <a:lnTo>
                        <a:pt x="421518" y="148374"/>
                      </a:lnTo>
                      <a:cubicBezTo>
                        <a:pt x="460047" y="150245"/>
                        <a:pt x="490399" y="182323"/>
                        <a:pt x="490399" y="221490"/>
                      </a:cubicBezTo>
                      <a:lnTo>
                        <a:pt x="490398" y="221490"/>
                      </a:lnTo>
                      <a:cubicBezTo>
                        <a:pt x="490398" y="260470"/>
                        <a:pt x="460334" y="292429"/>
                        <a:pt x="422067" y="294448"/>
                      </a:cubicBezTo>
                      <a:lnTo>
                        <a:pt x="422067" y="296568"/>
                      </a:lnTo>
                      <a:cubicBezTo>
                        <a:pt x="458483" y="299895"/>
                        <a:pt x="486463" y="330965"/>
                        <a:pt x="486463" y="368570"/>
                      </a:cubicBezTo>
                      <a:lnTo>
                        <a:pt x="486462" y="368570"/>
                      </a:lnTo>
                      <a:cubicBezTo>
                        <a:pt x="486462" y="407445"/>
                        <a:pt x="456559" y="439337"/>
                        <a:pt x="418418" y="441516"/>
                      </a:cubicBezTo>
                      <a:lnTo>
                        <a:pt x="417247" y="447318"/>
                      </a:lnTo>
                      <a:cubicBezTo>
                        <a:pt x="447241" y="455877"/>
                        <a:pt x="468668" y="483781"/>
                        <a:pt x="468668" y="516689"/>
                      </a:cubicBezTo>
                      <a:lnTo>
                        <a:pt x="468667" y="516689"/>
                      </a:lnTo>
                      <a:cubicBezTo>
                        <a:pt x="468667" y="557661"/>
                        <a:pt x="435452" y="590876"/>
                        <a:pt x="394480" y="590876"/>
                      </a:cubicBezTo>
                      <a:lnTo>
                        <a:pt x="260074" y="590875"/>
                      </a:lnTo>
                      <a:cubicBezTo>
                        <a:pt x="257846" y="592206"/>
                        <a:pt x="255557" y="592252"/>
                        <a:pt x="253257" y="592252"/>
                      </a:cubicBezTo>
                      <a:lnTo>
                        <a:pt x="168810" y="592252"/>
                      </a:lnTo>
                      <a:cubicBezTo>
                        <a:pt x="75579" y="592252"/>
                        <a:pt x="0" y="516673"/>
                        <a:pt x="0" y="423442"/>
                      </a:cubicBezTo>
                      <a:lnTo>
                        <a:pt x="0" y="168991"/>
                      </a:lnTo>
                      <a:cubicBezTo>
                        <a:pt x="0" y="99067"/>
                        <a:pt x="42513" y="39073"/>
                        <a:pt x="103102" y="13447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35" name="角丸四角形 761"/>
                <p:cNvSpPr/>
                <p:nvPr/>
              </p:nvSpPr>
              <p:spPr bwMode="auto">
                <a:xfrm rot="19800000" flipH="1">
                  <a:off x="1713938" y="1920867"/>
                  <a:ext cx="834280" cy="9323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29985" h="592252">
                      <a:moveTo>
                        <a:pt x="103102" y="13447"/>
                      </a:moveTo>
                      <a:cubicBezTo>
                        <a:pt x="123298" y="4904"/>
                        <a:pt x="145503" y="181"/>
                        <a:pt x="168810" y="181"/>
                      </a:cubicBezTo>
                      <a:lnTo>
                        <a:pt x="183665" y="181"/>
                      </a:lnTo>
                      <a:cubicBezTo>
                        <a:pt x="183961" y="2"/>
                        <a:pt x="184261" y="0"/>
                        <a:pt x="184560" y="0"/>
                      </a:cubicBezTo>
                      <a:lnTo>
                        <a:pt x="455798" y="0"/>
                      </a:lnTo>
                      <a:cubicBezTo>
                        <a:pt x="496770" y="0"/>
                        <a:pt x="529985" y="33215"/>
                        <a:pt x="529985" y="74187"/>
                      </a:cubicBezTo>
                      <a:lnTo>
                        <a:pt x="529984" y="74187"/>
                      </a:lnTo>
                      <a:cubicBezTo>
                        <a:pt x="529984" y="115159"/>
                        <a:pt x="496769" y="148374"/>
                        <a:pt x="455797" y="148374"/>
                      </a:cubicBezTo>
                      <a:lnTo>
                        <a:pt x="421518" y="148374"/>
                      </a:lnTo>
                      <a:cubicBezTo>
                        <a:pt x="460047" y="150245"/>
                        <a:pt x="490399" y="182323"/>
                        <a:pt x="490399" y="221490"/>
                      </a:cubicBezTo>
                      <a:lnTo>
                        <a:pt x="490398" y="221490"/>
                      </a:lnTo>
                      <a:cubicBezTo>
                        <a:pt x="490398" y="260470"/>
                        <a:pt x="460334" y="292429"/>
                        <a:pt x="422067" y="294448"/>
                      </a:cubicBezTo>
                      <a:lnTo>
                        <a:pt x="422067" y="296568"/>
                      </a:lnTo>
                      <a:cubicBezTo>
                        <a:pt x="458483" y="299895"/>
                        <a:pt x="486463" y="330965"/>
                        <a:pt x="486463" y="368570"/>
                      </a:cubicBezTo>
                      <a:lnTo>
                        <a:pt x="486462" y="368570"/>
                      </a:lnTo>
                      <a:cubicBezTo>
                        <a:pt x="486462" y="407445"/>
                        <a:pt x="456559" y="439337"/>
                        <a:pt x="418418" y="441516"/>
                      </a:cubicBezTo>
                      <a:lnTo>
                        <a:pt x="417247" y="447318"/>
                      </a:lnTo>
                      <a:cubicBezTo>
                        <a:pt x="447241" y="455877"/>
                        <a:pt x="468668" y="483781"/>
                        <a:pt x="468668" y="516689"/>
                      </a:cubicBezTo>
                      <a:lnTo>
                        <a:pt x="468667" y="516689"/>
                      </a:lnTo>
                      <a:cubicBezTo>
                        <a:pt x="468667" y="557661"/>
                        <a:pt x="435452" y="590876"/>
                        <a:pt x="394480" y="590876"/>
                      </a:cubicBezTo>
                      <a:lnTo>
                        <a:pt x="260074" y="590875"/>
                      </a:lnTo>
                      <a:cubicBezTo>
                        <a:pt x="257846" y="592206"/>
                        <a:pt x="255557" y="592252"/>
                        <a:pt x="253257" y="592252"/>
                      </a:cubicBezTo>
                      <a:lnTo>
                        <a:pt x="168810" y="592252"/>
                      </a:lnTo>
                      <a:cubicBezTo>
                        <a:pt x="75579" y="592252"/>
                        <a:pt x="0" y="516673"/>
                        <a:pt x="0" y="423442"/>
                      </a:cubicBezTo>
                      <a:lnTo>
                        <a:pt x="0" y="168991"/>
                      </a:lnTo>
                      <a:cubicBezTo>
                        <a:pt x="0" y="99067"/>
                        <a:pt x="42513" y="39073"/>
                        <a:pt x="103102" y="13447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</p:grpSp>
      <p:grpSp>
        <p:nvGrpSpPr>
          <p:cNvPr id="9" name="グループ化 8"/>
          <p:cNvGrpSpPr/>
          <p:nvPr/>
        </p:nvGrpSpPr>
        <p:grpSpPr>
          <a:xfrm>
            <a:off x="4463380" y="1091620"/>
            <a:ext cx="956038" cy="1318025"/>
            <a:chOff x="4463380" y="1091620"/>
            <a:chExt cx="956038" cy="1318025"/>
          </a:xfrm>
        </p:grpSpPr>
        <p:grpSp>
          <p:nvGrpSpPr>
            <p:cNvPr id="702" name="グループ化 701"/>
            <p:cNvGrpSpPr/>
            <p:nvPr/>
          </p:nvGrpSpPr>
          <p:grpSpPr>
            <a:xfrm>
              <a:off x="4463380" y="1091620"/>
              <a:ext cx="956038" cy="1243384"/>
              <a:chOff x="2980251" y="3894773"/>
              <a:chExt cx="956038" cy="1243384"/>
            </a:xfrm>
          </p:grpSpPr>
          <p:sp>
            <p:nvSpPr>
              <p:cNvPr id="703" name="片側の 2 つの角を丸めた四角形 702"/>
              <p:cNvSpPr/>
              <p:nvPr/>
            </p:nvSpPr>
            <p:spPr>
              <a:xfrm>
                <a:off x="3070475" y="3894773"/>
                <a:ext cx="725856" cy="86129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04" name="片側の 2 つの角を丸めた四角形 703"/>
              <p:cNvSpPr/>
              <p:nvPr/>
            </p:nvSpPr>
            <p:spPr>
              <a:xfrm>
                <a:off x="3095051" y="4801590"/>
                <a:ext cx="675818" cy="336567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0066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05" name="フリーフォーム 704"/>
              <p:cNvSpPr/>
              <p:nvPr/>
            </p:nvSpPr>
            <p:spPr>
              <a:xfrm>
                <a:off x="3271515" y="4667957"/>
                <a:ext cx="323141" cy="470199"/>
              </a:xfrm>
              <a:custGeom>
                <a:avLst/>
                <a:gdLst>
                  <a:gd name="connsiteX0" fmla="*/ 109057 w 323141"/>
                  <a:gd name="connsiteY0" fmla="*/ 0 h 470199"/>
                  <a:gd name="connsiteX1" fmla="*/ 213831 w 323141"/>
                  <a:gd name="connsiteY1" fmla="*/ 0 h 470199"/>
                  <a:gd name="connsiteX2" fmla="*/ 240026 w 323141"/>
                  <a:gd name="connsiteY2" fmla="*/ 26195 h 470199"/>
                  <a:gd name="connsiteX3" fmla="*/ 240026 w 323141"/>
                  <a:gd name="connsiteY3" fmla="*/ 130480 h 470199"/>
                  <a:gd name="connsiteX4" fmla="*/ 323141 w 323141"/>
                  <a:gd name="connsiteY4" fmla="*/ 130480 h 470199"/>
                  <a:gd name="connsiteX5" fmla="*/ 242356 w 323141"/>
                  <a:gd name="connsiteY5" fmla="*/ 470199 h 470199"/>
                  <a:gd name="connsiteX6" fmla="*/ 80785 w 323141"/>
                  <a:gd name="connsiteY6" fmla="*/ 470199 h 470199"/>
                  <a:gd name="connsiteX7" fmla="*/ 0 w 323141"/>
                  <a:gd name="connsiteY7" fmla="*/ 130480 h 470199"/>
                  <a:gd name="connsiteX8" fmla="*/ 82862 w 323141"/>
                  <a:gd name="connsiteY8" fmla="*/ 130480 h 470199"/>
                  <a:gd name="connsiteX9" fmla="*/ 82862 w 323141"/>
                  <a:gd name="connsiteY9" fmla="*/ 26195 h 470199"/>
                  <a:gd name="connsiteX10" fmla="*/ 109057 w 323141"/>
                  <a:gd name="connsiteY10" fmla="*/ 0 h 4701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23141" h="470199">
                    <a:moveTo>
                      <a:pt x="109057" y="0"/>
                    </a:moveTo>
                    <a:lnTo>
                      <a:pt x="213831" y="0"/>
                    </a:lnTo>
                    <a:cubicBezTo>
                      <a:pt x="228298" y="0"/>
                      <a:pt x="240026" y="11728"/>
                      <a:pt x="240026" y="26195"/>
                    </a:cubicBezTo>
                    <a:lnTo>
                      <a:pt x="240026" y="130480"/>
                    </a:lnTo>
                    <a:lnTo>
                      <a:pt x="323141" y="130480"/>
                    </a:lnTo>
                    <a:lnTo>
                      <a:pt x="242356" y="470199"/>
                    </a:lnTo>
                    <a:lnTo>
                      <a:pt x="80785" y="470199"/>
                    </a:lnTo>
                    <a:lnTo>
                      <a:pt x="0" y="130480"/>
                    </a:lnTo>
                    <a:lnTo>
                      <a:pt x="82862" y="130480"/>
                    </a:lnTo>
                    <a:lnTo>
                      <a:pt x="82862" y="26195"/>
                    </a:lnTo>
                    <a:cubicBezTo>
                      <a:pt x="82862" y="11728"/>
                      <a:pt x="94590" y="0"/>
                      <a:pt x="109057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706" name="グループ化 705"/>
              <p:cNvGrpSpPr/>
              <p:nvPr/>
            </p:nvGrpSpPr>
            <p:grpSpPr>
              <a:xfrm>
                <a:off x="3015677" y="3943263"/>
                <a:ext cx="834567" cy="787400"/>
                <a:chOff x="2791859" y="2017486"/>
                <a:chExt cx="1150915" cy="1045028"/>
              </a:xfrm>
              <a:solidFill>
                <a:srgbClr val="FFCC99"/>
              </a:solidFill>
            </p:grpSpPr>
            <p:grpSp>
              <p:nvGrpSpPr>
                <p:cNvPr id="721" name="グループ化 720"/>
                <p:cNvGrpSpPr/>
                <p:nvPr/>
              </p:nvGrpSpPr>
              <p:grpSpPr>
                <a:xfrm rot="20700000">
                  <a:off x="2791859" y="2459313"/>
                  <a:ext cx="222006" cy="333009"/>
                  <a:chOff x="2680607" y="2825750"/>
                  <a:chExt cx="157843" cy="236764"/>
                </a:xfrm>
                <a:grpFill/>
              </p:grpSpPr>
              <p:sp>
                <p:nvSpPr>
                  <p:cNvPr id="726" name="円/楕円 725"/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727" name="円/楕円 726"/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722" name="グループ化 721"/>
                <p:cNvGrpSpPr/>
                <p:nvPr/>
              </p:nvGrpSpPr>
              <p:grpSpPr>
                <a:xfrm rot="900000" flipH="1">
                  <a:off x="3720768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724" name="円/楕円 723"/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725" name="円/楕円 724"/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723" name="円/楕円 722"/>
                <p:cNvSpPr/>
                <p:nvPr/>
              </p:nvSpPr>
              <p:spPr>
                <a:xfrm>
                  <a:off x="2902857" y="2017486"/>
                  <a:ext cx="928914" cy="1045028"/>
                </a:xfrm>
                <a:prstGeom prst="ellipse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707" name="台形 706"/>
              <p:cNvSpPr/>
              <p:nvPr/>
            </p:nvSpPr>
            <p:spPr>
              <a:xfrm rot="10800000">
                <a:off x="3283283" y="4869913"/>
                <a:ext cx="302531" cy="268243"/>
              </a:xfrm>
              <a:prstGeom prst="trapezoid">
                <a:avLst/>
              </a:prstGeom>
              <a:solidFill>
                <a:srgbClr val="FF7C8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708" name="グループ化 707"/>
              <p:cNvGrpSpPr/>
              <p:nvPr/>
            </p:nvGrpSpPr>
            <p:grpSpPr>
              <a:xfrm>
                <a:off x="3191263" y="4793307"/>
                <a:ext cx="483392" cy="344850"/>
                <a:chOff x="3133728" y="2770919"/>
                <a:chExt cx="483392" cy="344850"/>
              </a:xfrm>
              <a:solidFill>
                <a:srgbClr val="FF0066"/>
              </a:solidFill>
            </p:grpSpPr>
            <p:sp>
              <p:nvSpPr>
                <p:cNvPr id="719" name="平行四辺形 19"/>
                <p:cNvSpPr/>
                <p:nvPr/>
              </p:nvSpPr>
              <p:spPr>
                <a:xfrm>
                  <a:off x="3376812" y="2770919"/>
                  <a:ext cx="240308" cy="344850"/>
                </a:xfrm>
                <a:custGeom>
                  <a:avLst/>
                  <a:gdLst>
                    <a:gd name="connsiteX0" fmla="*/ 0 w 295077"/>
                    <a:gd name="connsiteY0" fmla="*/ 344850 h 344850"/>
                    <a:gd name="connsiteX1" fmla="*/ 139412 w 295077"/>
                    <a:gd name="connsiteY1" fmla="*/ 0 h 344850"/>
                    <a:gd name="connsiteX2" fmla="*/ 295077 w 295077"/>
                    <a:gd name="connsiteY2" fmla="*/ 0 h 344850"/>
                    <a:gd name="connsiteX3" fmla="*/ 155665 w 295077"/>
                    <a:gd name="connsiteY3" fmla="*/ 344850 h 344850"/>
                    <a:gd name="connsiteX4" fmla="*/ 0 w 295077"/>
                    <a:gd name="connsiteY4" fmla="*/ 344850 h 344850"/>
                    <a:gd name="connsiteX0" fmla="*/ 0 w 235545"/>
                    <a:gd name="connsiteY0" fmla="*/ 344850 h 344850"/>
                    <a:gd name="connsiteX1" fmla="*/ 139412 w 235545"/>
                    <a:gd name="connsiteY1" fmla="*/ 0 h 344850"/>
                    <a:gd name="connsiteX2" fmla="*/ 235545 w 235545"/>
                    <a:gd name="connsiteY2" fmla="*/ 116681 h 344850"/>
                    <a:gd name="connsiteX3" fmla="*/ 155665 w 235545"/>
                    <a:gd name="connsiteY3" fmla="*/ 344850 h 344850"/>
                    <a:gd name="connsiteX4" fmla="*/ 0 w 235545"/>
                    <a:gd name="connsiteY4" fmla="*/ 344850 h 344850"/>
                    <a:gd name="connsiteX0" fmla="*/ 0 w 235545"/>
                    <a:gd name="connsiteY0" fmla="*/ 344850 h 344850"/>
                    <a:gd name="connsiteX1" fmla="*/ 139412 w 235545"/>
                    <a:gd name="connsiteY1" fmla="*/ 0 h 344850"/>
                    <a:gd name="connsiteX2" fmla="*/ 235545 w 235545"/>
                    <a:gd name="connsiteY2" fmla="*/ 116681 h 344850"/>
                    <a:gd name="connsiteX3" fmla="*/ 190302 w 235545"/>
                    <a:gd name="connsiteY3" fmla="*/ 250887 h 344850"/>
                    <a:gd name="connsiteX4" fmla="*/ 155665 w 235545"/>
                    <a:gd name="connsiteY4" fmla="*/ 344850 h 344850"/>
                    <a:gd name="connsiteX5" fmla="*/ 0 w 235545"/>
                    <a:gd name="connsiteY5" fmla="*/ 344850 h 344850"/>
                    <a:gd name="connsiteX0" fmla="*/ 0 w 235545"/>
                    <a:gd name="connsiteY0" fmla="*/ 344850 h 344850"/>
                    <a:gd name="connsiteX1" fmla="*/ 139412 w 235545"/>
                    <a:gd name="connsiteY1" fmla="*/ 0 h 344850"/>
                    <a:gd name="connsiteX2" fmla="*/ 235545 w 235545"/>
                    <a:gd name="connsiteY2" fmla="*/ 116681 h 344850"/>
                    <a:gd name="connsiteX3" fmla="*/ 145058 w 235545"/>
                    <a:gd name="connsiteY3" fmla="*/ 186594 h 344850"/>
                    <a:gd name="connsiteX4" fmla="*/ 155665 w 235545"/>
                    <a:gd name="connsiteY4" fmla="*/ 344850 h 344850"/>
                    <a:gd name="connsiteX5" fmla="*/ 0 w 235545"/>
                    <a:gd name="connsiteY5" fmla="*/ 344850 h 344850"/>
                    <a:gd name="connsiteX0" fmla="*/ 0 w 235545"/>
                    <a:gd name="connsiteY0" fmla="*/ 344850 h 344850"/>
                    <a:gd name="connsiteX1" fmla="*/ 139412 w 235545"/>
                    <a:gd name="connsiteY1" fmla="*/ 0 h 344850"/>
                    <a:gd name="connsiteX2" fmla="*/ 171252 w 235545"/>
                    <a:gd name="connsiteY2" fmla="*/ 43719 h 344850"/>
                    <a:gd name="connsiteX3" fmla="*/ 235545 w 235545"/>
                    <a:gd name="connsiteY3" fmla="*/ 116681 h 344850"/>
                    <a:gd name="connsiteX4" fmla="*/ 145058 w 235545"/>
                    <a:gd name="connsiteY4" fmla="*/ 186594 h 344850"/>
                    <a:gd name="connsiteX5" fmla="*/ 155665 w 235545"/>
                    <a:gd name="connsiteY5" fmla="*/ 344850 h 344850"/>
                    <a:gd name="connsiteX6" fmla="*/ 0 w 235545"/>
                    <a:gd name="connsiteY6" fmla="*/ 344850 h 344850"/>
                    <a:gd name="connsiteX0" fmla="*/ 0 w 235545"/>
                    <a:gd name="connsiteY0" fmla="*/ 344850 h 344850"/>
                    <a:gd name="connsiteX1" fmla="*/ 139412 w 235545"/>
                    <a:gd name="connsiteY1" fmla="*/ 0 h 344850"/>
                    <a:gd name="connsiteX2" fmla="*/ 206971 w 235545"/>
                    <a:gd name="connsiteY2" fmla="*/ 856 h 344850"/>
                    <a:gd name="connsiteX3" fmla="*/ 235545 w 235545"/>
                    <a:gd name="connsiteY3" fmla="*/ 116681 h 344850"/>
                    <a:gd name="connsiteX4" fmla="*/ 145058 w 235545"/>
                    <a:gd name="connsiteY4" fmla="*/ 186594 h 344850"/>
                    <a:gd name="connsiteX5" fmla="*/ 155665 w 235545"/>
                    <a:gd name="connsiteY5" fmla="*/ 344850 h 344850"/>
                    <a:gd name="connsiteX6" fmla="*/ 0 w 235545"/>
                    <a:gd name="connsiteY6" fmla="*/ 344850 h 344850"/>
                    <a:gd name="connsiteX0" fmla="*/ 0 w 240308"/>
                    <a:gd name="connsiteY0" fmla="*/ 344850 h 344850"/>
                    <a:gd name="connsiteX1" fmla="*/ 139412 w 240308"/>
                    <a:gd name="connsiteY1" fmla="*/ 0 h 344850"/>
                    <a:gd name="connsiteX2" fmla="*/ 206971 w 240308"/>
                    <a:gd name="connsiteY2" fmla="*/ 856 h 344850"/>
                    <a:gd name="connsiteX3" fmla="*/ 240308 w 240308"/>
                    <a:gd name="connsiteY3" fmla="*/ 133350 h 344850"/>
                    <a:gd name="connsiteX4" fmla="*/ 145058 w 240308"/>
                    <a:gd name="connsiteY4" fmla="*/ 186594 h 344850"/>
                    <a:gd name="connsiteX5" fmla="*/ 155665 w 240308"/>
                    <a:gd name="connsiteY5" fmla="*/ 344850 h 344850"/>
                    <a:gd name="connsiteX6" fmla="*/ 0 w 240308"/>
                    <a:gd name="connsiteY6" fmla="*/ 344850 h 344850"/>
                    <a:gd name="connsiteX0" fmla="*/ 0 w 240308"/>
                    <a:gd name="connsiteY0" fmla="*/ 344850 h 344850"/>
                    <a:gd name="connsiteX1" fmla="*/ 139412 w 240308"/>
                    <a:gd name="connsiteY1" fmla="*/ 0 h 344850"/>
                    <a:gd name="connsiteX2" fmla="*/ 206971 w 240308"/>
                    <a:gd name="connsiteY2" fmla="*/ 856 h 344850"/>
                    <a:gd name="connsiteX3" fmla="*/ 240308 w 240308"/>
                    <a:gd name="connsiteY3" fmla="*/ 133350 h 344850"/>
                    <a:gd name="connsiteX4" fmla="*/ 142676 w 240308"/>
                    <a:gd name="connsiteY4" fmla="*/ 177069 h 344850"/>
                    <a:gd name="connsiteX5" fmla="*/ 155665 w 240308"/>
                    <a:gd name="connsiteY5" fmla="*/ 344850 h 344850"/>
                    <a:gd name="connsiteX6" fmla="*/ 0 w 240308"/>
                    <a:gd name="connsiteY6" fmla="*/ 344850 h 3448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40308" h="344850">
                      <a:moveTo>
                        <a:pt x="0" y="344850"/>
                      </a:moveTo>
                      <a:lnTo>
                        <a:pt x="139412" y="0"/>
                      </a:lnTo>
                      <a:lnTo>
                        <a:pt x="206971" y="856"/>
                      </a:lnTo>
                      <a:lnTo>
                        <a:pt x="240308" y="133350"/>
                      </a:lnTo>
                      <a:lnTo>
                        <a:pt x="142676" y="177069"/>
                      </a:lnTo>
                      <a:lnTo>
                        <a:pt x="155665" y="344850"/>
                      </a:lnTo>
                      <a:lnTo>
                        <a:pt x="0" y="344850"/>
                      </a:lnTo>
                      <a:close/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20" name="平行四辺形 19"/>
                <p:cNvSpPr/>
                <p:nvPr/>
              </p:nvSpPr>
              <p:spPr>
                <a:xfrm flipH="1">
                  <a:off x="3133728" y="2770919"/>
                  <a:ext cx="240308" cy="344850"/>
                </a:xfrm>
                <a:custGeom>
                  <a:avLst/>
                  <a:gdLst>
                    <a:gd name="connsiteX0" fmla="*/ 0 w 295077"/>
                    <a:gd name="connsiteY0" fmla="*/ 344850 h 344850"/>
                    <a:gd name="connsiteX1" fmla="*/ 139412 w 295077"/>
                    <a:gd name="connsiteY1" fmla="*/ 0 h 344850"/>
                    <a:gd name="connsiteX2" fmla="*/ 295077 w 295077"/>
                    <a:gd name="connsiteY2" fmla="*/ 0 h 344850"/>
                    <a:gd name="connsiteX3" fmla="*/ 155665 w 295077"/>
                    <a:gd name="connsiteY3" fmla="*/ 344850 h 344850"/>
                    <a:gd name="connsiteX4" fmla="*/ 0 w 295077"/>
                    <a:gd name="connsiteY4" fmla="*/ 344850 h 344850"/>
                    <a:gd name="connsiteX0" fmla="*/ 0 w 235545"/>
                    <a:gd name="connsiteY0" fmla="*/ 344850 h 344850"/>
                    <a:gd name="connsiteX1" fmla="*/ 139412 w 235545"/>
                    <a:gd name="connsiteY1" fmla="*/ 0 h 344850"/>
                    <a:gd name="connsiteX2" fmla="*/ 235545 w 235545"/>
                    <a:gd name="connsiteY2" fmla="*/ 116681 h 344850"/>
                    <a:gd name="connsiteX3" fmla="*/ 155665 w 235545"/>
                    <a:gd name="connsiteY3" fmla="*/ 344850 h 344850"/>
                    <a:gd name="connsiteX4" fmla="*/ 0 w 235545"/>
                    <a:gd name="connsiteY4" fmla="*/ 344850 h 344850"/>
                    <a:gd name="connsiteX0" fmla="*/ 0 w 235545"/>
                    <a:gd name="connsiteY0" fmla="*/ 344850 h 344850"/>
                    <a:gd name="connsiteX1" fmla="*/ 139412 w 235545"/>
                    <a:gd name="connsiteY1" fmla="*/ 0 h 344850"/>
                    <a:gd name="connsiteX2" fmla="*/ 235545 w 235545"/>
                    <a:gd name="connsiteY2" fmla="*/ 116681 h 344850"/>
                    <a:gd name="connsiteX3" fmla="*/ 190302 w 235545"/>
                    <a:gd name="connsiteY3" fmla="*/ 250887 h 344850"/>
                    <a:gd name="connsiteX4" fmla="*/ 155665 w 235545"/>
                    <a:gd name="connsiteY4" fmla="*/ 344850 h 344850"/>
                    <a:gd name="connsiteX5" fmla="*/ 0 w 235545"/>
                    <a:gd name="connsiteY5" fmla="*/ 344850 h 344850"/>
                    <a:gd name="connsiteX0" fmla="*/ 0 w 235545"/>
                    <a:gd name="connsiteY0" fmla="*/ 344850 h 344850"/>
                    <a:gd name="connsiteX1" fmla="*/ 139412 w 235545"/>
                    <a:gd name="connsiteY1" fmla="*/ 0 h 344850"/>
                    <a:gd name="connsiteX2" fmla="*/ 235545 w 235545"/>
                    <a:gd name="connsiteY2" fmla="*/ 116681 h 344850"/>
                    <a:gd name="connsiteX3" fmla="*/ 145058 w 235545"/>
                    <a:gd name="connsiteY3" fmla="*/ 186594 h 344850"/>
                    <a:gd name="connsiteX4" fmla="*/ 155665 w 235545"/>
                    <a:gd name="connsiteY4" fmla="*/ 344850 h 344850"/>
                    <a:gd name="connsiteX5" fmla="*/ 0 w 235545"/>
                    <a:gd name="connsiteY5" fmla="*/ 344850 h 344850"/>
                    <a:gd name="connsiteX0" fmla="*/ 0 w 235545"/>
                    <a:gd name="connsiteY0" fmla="*/ 344850 h 344850"/>
                    <a:gd name="connsiteX1" fmla="*/ 139412 w 235545"/>
                    <a:gd name="connsiteY1" fmla="*/ 0 h 344850"/>
                    <a:gd name="connsiteX2" fmla="*/ 171252 w 235545"/>
                    <a:gd name="connsiteY2" fmla="*/ 43719 h 344850"/>
                    <a:gd name="connsiteX3" fmla="*/ 235545 w 235545"/>
                    <a:gd name="connsiteY3" fmla="*/ 116681 h 344850"/>
                    <a:gd name="connsiteX4" fmla="*/ 145058 w 235545"/>
                    <a:gd name="connsiteY4" fmla="*/ 186594 h 344850"/>
                    <a:gd name="connsiteX5" fmla="*/ 155665 w 235545"/>
                    <a:gd name="connsiteY5" fmla="*/ 344850 h 344850"/>
                    <a:gd name="connsiteX6" fmla="*/ 0 w 235545"/>
                    <a:gd name="connsiteY6" fmla="*/ 344850 h 344850"/>
                    <a:gd name="connsiteX0" fmla="*/ 0 w 235545"/>
                    <a:gd name="connsiteY0" fmla="*/ 344850 h 344850"/>
                    <a:gd name="connsiteX1" fmla="*/ 139412 w 235545"/>
                    <a:gd name="connsiteY1" fmla="*/ 0 h 344850"/>
                    <a:gd name="connsiteX2" fmla="*/ 206971 w 235545"/>
                    <a:gd name="connsiteY2" fmla="*/ 856 h 344850"/>
                    <a:gd name="connsiteX3" fmla="*/ 235545 w 235545"/>
                    <a:gd name="connsiteY3" fmla="*/ 116681 h 344850"/>
                    <a:gd name="connsiteX4" fmla="*/ 145058 w 235545"/>
                    <a:gd name="connsiteY4" fmla="*/ 186594 h 344850"/>
                    <a:gd name="connsiteX5" fmla="*/ 155665 w 235545"/>
                    <a:gd name="connsiteY5" fmla="*/ 344850 h 344850"/>
                    <a:gd name="connsiteX6" fmla="*/ 0 w 235545"/>
                    <a:gd name="connsiteY6" fmla="*/ 344850 h 344850"/>
                    <a:gd name="connsiteX0" fmla="*/ 0 w 240308"/>
                    <a:gd name="connsiteY0" fmla="*/ 344850 h 344850"/>
                    <a:gd name="connsiteX1" fmla="*/ 139412 w 240308"/>
                    <a:gd name="connsiteY1" fmla="*/ 0 h 344850"/>
                    <a:gd name="connsiteX2" fmla="*/ 206971 w 240308"/>
                    <a:gd name="connsiteY2" fmla="*/ 856 h 344850"/>
                    <a:gd name="connsiteX3" fmla="*/ 240308 w 240308"/>
                    <a:gd name="connsiteY3" fmla="*/ 133350 h 344850"/>
                    <a:gd name="connsiteX4" fmla="*/ 145058 w 240308"/>
                    <a:gd name="connsiteY4" fmla="*/ 186594 h 344850"/>
                    <a:gd name="connsiteX5" fmla="*/ 155665 w 240308"/>
                    <a:gd name="connsiteY5" fmla="*/ 344850 h 344850"/>
                    <a:gd name="connsiteX6" fmla="*/ 0 w 240308"/>
                    <a:gd name="connsiteY6" fmla="*/ 344850 h 344850"/>
                    <a:gd name="connsiteX0" fmla="*/ 0 w 240308"/>
                    <a:gd name="connsiteY0" fmla="*/ 344850 h 344850"/>
                    <a:gd name="connsiteX1" fmla="*/ 139412 w 240308"/>
                    <a:gd name="connsiteY1" fmla="*/ 0 h 344850"/>
                    <a:gd name="connsiteX2" fmla="*/ 206971 w 240308"/>
                    <a:gd name="connsiteY2" fmla="*/ 856 h 344850"/>
                    <a:gd name="connsiteX3" fmla="*/ 240308 w 240308"/>
                    <a:gd name="connsiteY3" fmla="*/ 133350 h 344850"/>
                    <a:gd name="connsiteX4" fmla="*/ 142676 w 240308"/>
                    <a:gd name="connsiteY4" fmla="*/ 177069 h 344850"/>
                    <a:gd name="connsiteX5" fmla="*/ 155665 w 240308"/>
                    <a:gd name="connsiteY5" fmla="*/ 344850 h 344850"/>
                    <a:gd name="connsiteX6" fmla="*/ 0 w 240308"/>
                    <a:gd name="connsiteY6" fmla="*/ 344850 h 3448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40308" h="344850">
                      <a:moveTo>
                        <a:pt x="0" y="344850"/>
                      </a:moveTo>
                      <a:lnTo>
                        <a:pt x="139412" y="0"/>
                      </a:lnTo>
                      <a:lnTo>
                        <a:pt x="206971" y="856"/>
                      </a:lnTo>
                      <a:lnTo>
                        <a:pt x="240308" y="133350"/>
                      </a:lnTo>
                      <a:lnTo>
                        <a:pt x="142676" y="177069"/>
                      </a:lnTo>
                      <a:lnTo>
                        <a:pt x="155665" y="344850"/>
                      </a:lnTo>
                      <a:lnTo>
                        <a:pt x="0" y="344850"/>
                      </a:lnTo>
                      <a:close/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709" name="円/楕円 27"/>
              <p:cNvSpPr/>
              <p:nvPr/>
            </p:nvSpPr>
            <p:spPr>
              <a:xfrm>
                <a:off x="3352424" y="4607322"/>
                <a:ext cx="166531" cy="43193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  <a:gd name="connsiteX0" fmla="*/ 58 w 3255101"/>
                  <a:gd name="connsiteY0" fmla="*/ 3 h 346288"/>
                  <a:gd name="connsiteX1" fmla="*/ 3210476 w 3255101"/>
                  <a:gd name="connsiteY1" fmla="*/ 3 h 346288"/>
                  <a:gd name="connsiteX2" fmla="*/ 1605267 w 3255101"/>
                  <a:gd name="connsiteY2" fmla="*/ 346288 h 346288"/>
                  <a:gd name="connsiteX3" fmla="*/ 58 w 3255101"/>
                  <a:gd name="connsiteY3" fmla="*/ 3 h 3462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255101" h="346288">
                    <a:moveTo>
                      <a:pt x="58" y="3"/>
                    </a:moveTo>
                    <a:cubicBezTo>
                      <a:pt x="267593" y="-57711"/>
                      <a:pt x="2942941" y="-57711"/>
                      <a:pt x="3210476" y="3"/>
                    </a:cubicBezTo>
                    <a:cubicBezTo>
                      <a:pt x="3478011" y="57717"/>
                      <a:pt x="2491799" y="346288"/>
                      <a:pt x="1605267" y="346288"/>
                    </a:cubicBezTo>
                    <a:cubicBezTo>
                      <a:pt x="718735" y="346288"/>
                      <a:pt x="-7588" y="76241"/>
                      <a:pt x="58" y="3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10" name="月 709"/>
              <p:cNvSpPr/>
              <p:nvPr/>
            </p:nvSpPr>
            <p:spPr>
              <a:xfrm>
                <a:off x="3095051" y="4076339"/>
                <a:ext cx="80252" cy="650549"/>
              </a:xfrm>
              <a:prstGeom prst="moon">
                <a:avLst/>
              </a:pr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11" name="月 710"/>
              <p:cNvSpPr/>
              <p:nvPr/>
            </p:nvSpPr>
            <p:spPr>
              <a:xfrm flipH="1">
                <a:off x="3690617" y="4076339"/>
                <a:ext cx="80252" cy="650549"/>
              </a:xfrm>
              <a:prstGeom prst="moon">
                <a:avLst/>
              </a:pr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12" name="月 711"/>
              <p:cNvSpPr/>
              <p:nvPr/>
            </p:nvSpPr>
            <p:spPr>
              <a:xfrm rot="3600000">
                <a:off x="3173326" y="3719370"/>
                <a:ext cx="276180" cy="662329"/>
              </a:xfrm>
              <a:prstGeom prst="moon">
                <a:avLst>
                  <a:gd name="adj" fmla="val 87500"/>
                </a:avLst>
              </a:pr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13" name="月 712"/>
              <p:cNvSpPr/>
              <p:nvPr/>
            </p:nvSpPr>
            <p:spPr>
              <a:xfrm rot="18000000" flipH="1">
                <a:off x="3467035" y="3719371"/>
                <a:ext cx="276180" cy="662329"/>
              </a:xfrm>
              <a:prstGeom prst="moon">
                <a:avLst>
                  <a:gd name="adj" fmla="val 87500"/>
                </a:avLst>
              </a:pr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14" name="月 713"/>
              <p:cNvSpPr/>
              <p:nvPr/>
            </p:nvSpPr>
            <p:spPr>
              <a:xfrm rot="5400000">
                <a:off x="3227136" y="4129451"/>
                <a:ext cx="45719" cy="173310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15" name="月 714"/>
              <p:cNvSpPr/>
              <p:nvPr/>
            </p:nvSpPr>
            <p:spPr>
              <a:xfrm rot="5400000">
                <a:off x="3598023" y="4129453"/>
                <a:ext cx="45719" cy="173310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16" name="正方形/長方形 67"/>
              <p:cNvSpPr/>
              <p:nvPr/>
            </p:nvSpPr>
            <p:spPr>
              <a:xfrm>
                <a:off x="3408338" y="4509318"/>
                <a:ext cx="50129" cy="25695"/>
              </a:xfrm>
              <a:custGeom>
                <a:avLst/>
                <a:gdLst/>
                <a:ahLst/>
                <a:cxnLst/>
                <a:rect l="l" t="t" r="r" b="b"/>
                <a:pathLst>
                  <a:path w="749072" h="1123608">
                    <a:moveTo>
                      <a:pt x="374536" y="0"/>
                    </a:moveTo>
                    <a:lnTo>
                      <a:pt x="749072" y="374536"/>
                    </a:lnTo>
                    <a:cubicBezTo>
                      <a:pt x="955923" y="581387"/>
                      <a:pt x="955923" y="916758"/>
                      <a:pt x="749072" y="1123608"/>
                    </a:cubicBezTo>
                    <a:cubicBezTo>
                      <a:pt x="542221" y="1330459"/>
                      <a:pt x="206851" y="1330459"/>
                      <a:pt x="0" y="1123608"/>
                    </a:cubicBezTo>
                    <a:cubicBezTo>
                      <a:pt x="-206851" y="916758"/>
                      <a:pt x="-206851" y="581387"/>
                      <a:pt x="0" y="374536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17" name="月 716"/>
              <p:cNvSpPr/>
              <p:nvPr/>
            </p:nvSpPr>
            <p:spPr>
              <a:xfrm rot="5400000">
                <a:off x="3227136" y="4245657"/>
                <a:ext cx="45719" cy="173310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18" name="月 717"/>
              <p:cNvSpPr/>
              <p:nvPr/>
            </p:nvSpPr>
            <p:spPr>
              <a:xfrm rot="5400000">
                <a:off x="3598023" y="4245659"/>
                <a:ext cx="45719" cy="173310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102" name="グループ化 1101"/>
            <p:cNvGrpSpPr/>
            <p:nvPr/>
          </p:nvGrpSpPr>
          <p:grpSpPr>
            <a:xfrm>
              <a:off x="4498564" y="1883983"/>
              <a:ext cx="832100" cy="525662"/>
              <a:chOff x="3581026" y="1168230"/>
              <a:chExt cx="2667176" cy="1684937"/>
            </a:xfrm>
          </p:grpSpPr>
          <p:grpSp>
            <p:nvGrpSpPr>
              <p:cNvPr id="1103" name="グループ化 1102"/>
              <p:cNvGrpSpPr/>
              <p:nvPr/>
            </p:nvGrpSpPr>
            <p:grpSpPr>
              <a:xfrm>
                <a:off x="4179782" y="1168230"/>
                <a:ext cx="1556044" cy="966581"/>
                <a:chOff x="4179782" y="1168230"/>
                <a:chExt cx="1556044" cy="966581"/>
              </a:xfrm>
            </p:grpSpPr>
            <p:grpSp>
              <p:nvGrpSpPr>
                <p:cNvPr id="1107" name="グループ化 1106"/>
                <p:cNvGrpSpPr/>
                <p:nvPr/>
              </p:nvGrpSpPr>
              <p:grpSpPr>
                <a:xfrm>
                  <a:off x="4179782" y="1168230"/>
                  <a:ext cx="1556044" cy="966581"/>
                  <a:chOff x="7627353" y="2698603"/>
                  <a:chExt cx="2917825" cy="1812490"/>
                </a:xfrm>
              </p:grpSpPr>
              <p:sp>
                <p:nvSpPr>
                  <p:cNvPr id="1142" name="正方形/長方形 1141"/>
                  <p:cNvSpPr/>
                  <p:nvPr/>
                </p:nvSpPr>
                <p:spPr>
                  <a:xfrm>
                    <a:off x="7731493" y="3369523"/>
                    <a:ext cx="819785" cy="1072937"/>
                  </a:xfrm>
                  <a:prstGeom prst="rect">
                    <a:avLst/>
                  </a:prstGeom>
                  <a:gradFill flip="none" rotWithShape="1">
                    <a:gsLst>
                      <a:gs pos="0">
                        <a:srgbClr val="00B0F0"/>
                      </a:gs>
                      <a:gs pos="100000">
                        <a:srgbClr val="5B9BD5">
                          <a:lumMod val="40000"/>
                          <a:lumOff val="60000"/>
                        </a:srgbClr>
                      </a:gs>
                    </a:gsLst>
                    <a:lin ang="16200000" scaled="1"/>
                    <a:tileRect/>
                  </a:gra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143" name="フリーフォーム 1142"/>
                  <p:cNvSpPr/>
                  <p:nvPr/>
                </p:nvSpPr>
                <p:spPr>
                  <a:xfrm>
                    <a:off x="7627353" y="2698603"/>
                    <a:ext cx="2917825" cy="1812490"/>
                  </a:xfrm>
                  <a:custGeom>
                    <a:avLst/>
                    <a:gdLst>
                      <a:gd name="connsiteX0" fmla="*/ 127000 w 2917825"/>
                      <a:gd name="connsiteY0" fmla="*/ 709020 h 1812490"/>
                      <a:gd name="connsiteX1" fmla="*/ 127000 w 2917825"/>
                      <a:gd name="connsiteY1" fmla="*/ 1698137 h 1812490"/>
                      <a:gd name="connsiteX2" fmla="*/ 898525 w 2917825"/>
                      <a:gd name="connsiteY2" fmla="*/ 1698137 h 1812490"/>
                      <a:gd name="connsiteX3" fmla="*/ 898525 w 2917825"/>
                      <a:gd name="connsiteY3" fmla="*/ 709020 h 1812490"/>
                      <a:gd name="connsiteX4" fmla="*/ 111595 w 2917825"/>
                      <a:gd name="connsiteY4" fmla="*/ 0 h 1812490"/>
                      <a:gd name="connsiteX5" fmla="*/ 2806230 w 2917825"/>
                      <a:gd name="connsiteY5" fmla="*/ 0 h 1812490"/>
                      <a:gd name="connsiteX6" fmla="*/ 2917825 w 2917825"/>
                      <a:gd name="connsiteY6" fmla="*/ 111595 h 1812490"/>
                      <a:gd name="connsiteX7" fmla="*/ 2917825 w 2917825"/>
                      <a:gd name="connsiteY7" fmla="*/ 1700895 h 1812490"/>
                      <a:gd name="connsiteX8" fmla="*/ 2806230 w 2917825"/>
                      <a:gd name="connsiteY8" fmla="*/ 1812490 h 1812490"/>
                      <a:gd name="connsiteX9" fmla="*/ 111595 w 2917825"/>
                      <a:gd name="connsiteY9" fmla="*/ 1812490 h 1812490"/>
                      <a:gd name="connsiteX10" fmla="*/ 0 w 2917825"/>
                      <a:gd name="connsiteY10" fmla="*/ 1700895 h 1812490"/>
                      <a:gd name="connsiteX11" fmla="*/ 0 w 2917825"/>
                      <a:gd name="connsiteY11" fmla="*/ 111595 h 1812490"/>
                      <a:gd name="connsiteX12" fmla="*/ 111595 w 2917825"/>
                      <a:gd name="connsiteY12" fmla="*/ 0 h 181249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2917825" h="1812490">
                        <a:moveTo>
                          <a:pt x="127000" y="709020"/>
                        </a:moveTo>
                        <a:lnTo>
                          <a:pt x="127000" y="1698137"/>
                        </a:lnTo>
                        <a:lnTo>
                          <a:pt x="898525" y="1698137"/>
                        </a:lnTo>
                        <a:lnTo>
                          <a:pt x="898525" y="709020"/>
                        </a:lnTo>
                        <a:close/>
                        <a:moveTo>
                          <a:pt x="111595" y="0"/>
                        </a:moveTo>
                        <a:lnTo>
                          <a:pt x="2806230" y="0"/>
                        </a:lnTo>
                        <a:cubicBezTo>
                          <a:pt x="2867862" y="0"/>
                          <a:pt x="2917825" y="49963"/>
                          <a:pt x="2917825" y="111595"/>
                        </a:cubicBezTo>
                        <a:lnTo>
                          <a:pt x="2917825" y="1700895"/>
                        </a:lnTo>
                        <a:cubicBezTo>
                          <a:pt x="2917825" y="1762527"/>
                          <a:pt x="2867862" y="1812490"/>
                          <a:pt x="2806230" y="1812490"/>
                        </a:cubicBezTo>
                        <a:lnTo>
                          <a:pt x="111595" y="1812490"/>
                        </a:lnTo>
                        <a:cubicBezTo>
                          <a:pt x="49963" y="1812490"/>
                          <a:pt x="0" y="1762527"/>
                          <a:pt x="0" y="1700895"/>
                        </a:cubicBezTo>
                        <a:lnTo>
                          <a:pt x="0" y="111595"/>
                        </a:lnTo>
                        <a:cubicBezTo>
                          <a:pt x="0" y="49963"/>
                          <a:pt x="49963" y="0"/>
                          <a:pt x="111595" y="0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ysClr val="window" lastClr="FFFFFF">
                          <a:lumMod val="75000"/>
                        </a:sysClr>
                      </a:gs>
                      <a:gs pos="100000">
                        <a:sysClr val="window" lastClr="FFFFFF"/>
                      </a:gs>
                    </a:gsLst>
                    <a:lin ang="18900000" scaled="1"/>
                    <a:tileRect/>
                  </a:grad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144" name="正方形/長方形 1143"/>
                  <p:cNvSpPr/>
                  <p:nvPr/>
                </p:nvSpPr>
                <p:spPr>
                  <a:xfrm>
                    <a:off x="8598903" y="3728085"/>
                    <a:ext cx="1828800" cy="676275"/>
                  </a:xfrm>
                  <a:prstGeom prst="rect">
                    <a:avLst/>
                  </a:prstGeom>
                  <a:pattFill prst="weave">
                    <a:fgClr>
                      <a:srgbClr val="ED7D31">
                        <a:lumMod val="60000"/>
                        <a:lumOff val="40000"/>
                      </a:srgbClr>
                    </a:fgClr>
                    <a:bgClr>
                      <a:sysClr val="window" lastClr="FFFFFF"/>
                    </a:bgClr>
                  </a:pattFill>
                  <a:ln w="6350" cap="flat" cmpd="sng" algn="ctr">
                    <a:solidFill>
                      <a:srgbClr val="ED7D31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cxnSp>
                <p:nvCxnSpPr>
                  <p:cNvPr id="1145" name="直線コネクタ 1144"/>
                  <p:cNvCxnSpPr>
                    <a:stCxn id="1144" idx="1"/>
                  </p:cNvCxnSpPr>
                  <p:nvPr/>
                </p:nvCxnSpPr>
                <p:spPr>
                  <a:xfrm>
                    <a:off x="8598903" y="4066223"/>
                    <a:ext cx="1838325" cy="952"/>
                  </a:xfrm>
                  <a:prstGeom prst="line">
                    <a:avLst/>
                  </a:prstGeom>
                  <a:noFill/>
                  <a:ln w="6350" cap="flat" cmpd="sng" algn="ctr">
                    <a:solidFill>
                      <a:srgbClr val="ED7D31">
                        <a:lumMod val="60000"/>
                        <a:lumOff val="40000"/>
                      </a:srgbClr>
                    </a:solidFill>
                    <a:prstDash val="dash"/>
                    <a:miter lim="800000"/>
                  </a:ln>
                  <a:effectLst/>
                </p:spPr>
              </p:cxnSp>
              <p:cxnSp>
                <p:nvCxnSpPr>
                  <p:cNvPr id="1146" name="直線コネクタ 1145"/>
                  <p:cNvCxnSpPr/>
                  <p:nvPr/>
                </p:nvCxnSpPr>
                <p:spPr>
                  <a:xfrm>
                    <a:off x="8598903" y="3894773"/>
                    <a:ext cx="1838325" cy="952"/>
                  </a:xfrm>
                  <a:prstGeom prst="line">
                    <a:avLst/>
                  </a:prstGeom>
                  <a:noFill/>
                  <a:ln w="6350" cap="flat" cmpd="sng" algn="ctr">
                    <a:solidFill>
                      <a:srgbClr val="ED7D31">
                        <a:lumMod val="60000"/>
                        <a:lumOff val="40000"/>
                      </a:srgbClr>
                    </a:solidFill>
                    <a:prstDash val="dash"/>
                    <a:miter lim="800000"/>
                  </a:ln>
                  <a:effectLst/>
                </p:spPr>
              </p:cxnSp>
              <p:cxnSp>
                <p:nvCxnSpPr>
                  <p:cNvPr id="1147" name="直線コネクタ 1146"/>
                  <p:cNvCxnSpPr/>
                  <p:nvPr/>
                </p:nvCxnSpPr>
                <p:spPr>
                  <a:xfrm>
                    <a:off x="8598903" y="4218623"/>
                    <a:ext cx="1838325" cy="952"/>
                  </a:xfrm>
                  <a:prstGeom prst="line">
                    <a:avLst/>
                  </a:prstGeom>
                  <a:noFill/>
                  <a:ln w="6350" cap="flat" cmpd="sng" algn="ctr">
                    <a:solidFill>
                      <a:srgbClr val="ED7D31">
                        <a:lumMod val="60000"/>
                        <a:lumOff val="40000"/>
                      </a:srgbClr>
                    </a:solidFill>
                    <a:prstDash val="dash"/>
                    <a:miter lim="800000"/>
                  </a:ln>
                  <a:effectLst/>
                </p:spPr>
              </p:cxnSp>
              <p:sp>
                <p:nvSpPr>
                  <p:cNvPr id="1148" name="テキスト ボックス 1147"/>
                  <p:cNvSpPr txBox="1"/>
                  <p:nvPr/>
                </p:nvSpPr>
                <p:spPr>
                  <a:xfrm>
                    <a:off x="7731492" y="2748145"/>
                    <a:ext cx="2073580" cy="609327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prstTxWarp prst="textPlain">
                      <a:avLst/>
                    </a:prstTxWarp>
                    <a:spAutoFit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ja-JP" altLang="en-US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氏　名</a:t>
                    </a:r>
                    <a:r>
                      <a:rPr kumimoji="0" lang="ja-JP" altLang="en-US" sz="9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：□□　□□</a:t>
                    </a:r>
                    <a:endParaRPr kumimoji="0" lang="en-US" altLang="ja-JP" sz="9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altLang="ja-JP" sz="9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ja-JP" altLang="en-US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住　所</a:t>
                    </a:r>
                    <a:r>
                      <a:rPr kumimoji="0" lang="ja-JP" altLang="en-US" sz="9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：○○県△△市▽▽町◇丁目□番地○号</a:t>
                    </a:r>
                    <a:endParaRPr kumimoji="0" lang="en-US" altLang="ja-JP" sz="9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altLang="ja-JP" sz="9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ja-JP" altLang="en-US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生年月日</a:t>
                    </a:r>
                    <a:r>
                      <a:rPr kumimoji="0" lang="ja-JP" altLang="en-US" sz="9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：平成○○年○月○日　　</a:t>
                    </a:r>
                    <a:r>
                      <a:rPr kumimoji="0" lang="ja-JP" altLang="en-US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性　別</a:t>
                    </a:r>
                    <a:r>
                      <a:rPr kumimoji="0" lang="ja-JP" altLang="en-US" sz="9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：□</a:t>
                    </a:r>
                  </a:p>
                </p:txBody>
              </p:sp>
              <p:sp>
                <p:nvSpPr>
                  <p:cNvPr id="1149" name="テキスト ボックス 1148"/>
                  <p:cNvSpPr txBox="1"/>
                  <p:nvPr/>
                </p:nvSpPr>
                <p:spPr>
                  <a:xfrm>
                    <a:off x="8613561" y="3467321"/>
                    <a:ext cx="1030371" cy="163358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prstTxWarp prst="textPlain">
                      <a:avLst/>
                    </a:prstTxWarp>
                    <a:spAutoFit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altLang="ja-JP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20XX</a:t>
                    </a:r>
                    <a:r>
                      <a:rPr kumimoji="0" lang="ja-JP" altLang="en-US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年</a:t>
                    </a:r>
                    <a:r>
                      <a:rPr kumimoji="0" lang="en-US" altLang="ja-JP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3</a:t>
                    </a:r>
                    <a:r>
                      <a:rPr kumimoji="0" lang="ja-JP" altLang="en-US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月</a:t>
                    </a:r>
                    <a:r>
                      <a:rPr kumimoji="0" lang="en-US" altLang="ja-JP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31</a:t>
                    </a:r>
                    <a:r>
                      <a:rPr kumimoji="0" lang="ja-JP" altLang="en-US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日まで有効</a:t>
                    </a:r>
                    <a:endParaRPr kumimoji="0" lang="ja-JP" altLang="en-US" sz="9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</p:txBody>
              </p:sp>
              <p:sp>
                <p:nvSpPr>
                  <p:cNvPr id="1150" name="テキスト ボックス 1149"/>
                  <p:cNvSpPr txBox="1"/>
                  <p:nvPr/>
                </p:nvSpPr>
                <p:spPr>
                  <a:xfrm>
                    <a:off x="9934575" y="2795753"/>
                    <a:ext cx="481100" cy="250628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prstTxWarp prst="textPlain">
                      <a:avLst/>
                    </a:prstTxWarp>
                    <a:sp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ja-JP" altLang="en-US" sz="1100" b="1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個人番号</a:t>
                    </a:r>
                    <a:endParaRPr kumimoji="0" lang="en-US" altLang="ja-JP" sz="11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ja-JP" altLang="en-US" sz="1100" b="1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カード</a:t>
                    </a:r>
                  </a:p>
                </p:txBody>
              </p:sp>
              <p:grpSp>
                <p:nvGrpSpPr>
                  <p:cNvPr id="1151" name="グループ化 1150"/>
                  <p:cNvGrpSpPr/>
                  <p:nvPr/>
                </p:nvGrpSpPr>
                <p:grpSpPr>
                  <a:xfrm>
                    <a:off x="9952032" y="3302058"/>
                    <a:ext cx="410617" cy="367596"/>
                    <a:chOff x="5631654" y="-26213"/>
                    <a:chExt cx="404948" cy="418044"/>
                  </a:xfrm>
                </p:grpSpPr>
                <p:grpSp>
                  <p:nvGrpSpPr>
                    <p:cNvPr id="1155" name="グループ化 1154"/>
                    <p:cNvGrpSpPr/>
                    <p:nvPr/>
                  </p:nvGrpSpPr>
                  <p:grpSpPr>
                    <a:xfrm>
                      <a:off x="5631654" y="-26202"/>
                      <a:ext cx="404948" cy="334849"/>
                      <a:chOff x="4339640" y="3267059"/>
                      <a:chExt cx="309314" cy="240355"/>
                    </a:xfrm>
                    <a:gradFill flip="none" rotWithShape="1">
                      <a:gsLst>
                        <a:gs pos="0">
                          <a:srgbClr val="FFC000">
                            <a:lumMod val="67000"/>
                          </a:srgbClr>
                        </a:gs>
                        <a:gs pos="48000">
                          <a:srgbClr val="FFC000">
                            <a:lumMod val="97000"/>
                            <a:lumOff val="3000"/>
                          </a:srgbClr>
                        </a:gs>
                        <a:gs pos="100000">
                          <a:srgbClr val="FFC000">
                            <a:lumMod val="60000"/>
                            <a:lumOff val="40000"/>
                          </a:srgbClr>
                        </a:gs>
                      </a:gsLst>
                      <a:lin ang="18900000" scaled="1"/>
                      <a:tileRect/>
                    </a:gradFill>
                  </p:grpSpPr>
                  <p:sp>
                    <p:nvSpPr>
                      <p:cNvPr id="1159" name="片側の 2 つの角を丸めた四角形 1158"/>
                      <p:cNvSpPr/>
                      <p:nvPr/>
                    </p:nvSpPr>
                    <p:spPr>
                      <a:xfrm>
                        <a:off x="4339641" y="3267059"/>
                        <a:ext cx="309313" cy="61252"/>
                      </a:xfrm>
                      <a:prstGeom prst="round2SameRect">
                        <a:avLst>
                          <a:gd name="adj1" fmla="val 50000"/>
                          <a:gd name="adj2" fmla="val 0"/>
                        </a:avLst>
                      </a:prstGeom>
                      <a:noFill/>
                      <a:ln w="6350" cap="flat" cmpd="sng" algn="ctr">
                        <a:solidFill>
                          <a:srgbClr val="5B9BD5">
                            <a:lumMod val="60000"/>
                            <a:lumOff val="40000"/>
                          </a:srgbClr>
                        </a:solidFill>
                        <a:prstDash val="dash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160" name="正方形/長方形 1159"/>
                      <p:cNvSpPr/>
                      <p:nvPr/>
                    </p:nvSpPr>
                    <p:spPr>
                      <a:xfrm>
                        <a:off x="4339640" y="3328311"/>
                        <a:ext cx="309313" cy="59701"/>
                      </a:xfrm>
                      <a:prstGeom prst="rect">
                        <a:avLst/>
                      </a:prstGeom>
                      <a:noFill/>
                      <a:ln w="6350" cap="flat" cmpd="sng" algn="ctr">
                        <a:solidFill>
                          <a:srgbClr val="5B9BD5">
                            <a:lumMod val="60000"/>
                            <a:lumOff val="40000"/>
                          </a:srgbClr>
                        </a:solidFill>
                        <a:prstDash val="dash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161" name="正方形/長方形 1160"/>
                      <p:cNvSpPr/>
                      <p:nvPr/>
                    </p:nvSpPr>
                    <p:spPr>
                      <a:xfrm>
                        <a:off x="4339640" y="3388012"/>
                        <a:ext cx="309313" cy="59701"/>
                      </a:xfrm>
                      <a:prstGeom prst="rect">
                        <a:avLst/>
                      </a:prstGeom>
                      <a:noFill/>
                      <a:ln w="6350" cap="flat" cmpd="sng" algn="ctr">
                        <a:solidFill>
                          <a:srgbClr val="5B9BD5">
                            <a:lumMod val="60000"/>
                            <a:lumOff val="40000"/>
                          </a:srgbClr>
                        </a:solidFill>
                        <a:prstDash val="dash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162" name="正方形/長方形 1161"/>
                      <p:cNvSpPr/>
                      <p:nvPr/>
                    </p:nvSpPr>
                    <p:spPr>
                      <a:xfrm>
                        <a:off x="4339640" y="3447713"/>
                        <a:ext cx="309313" cy="59701"/>
                      </a:xfrm>
                      <a:prstGeom prst="rect">
                        <a:avLst/>
                      </a:prstGeom>
                      <a:noFill/>
                      <a:ln w="6350" cap="flat" cmpd="sng" algn="ctr">
                        <a:solidFill>
                          <a:srgbClr val="5B9BD5">
                            <a:lumMod val="60000"/>
                            <a:lumOff val="40000"/>
                          </a:srgbClr>
                        </a:solidFill>
                        <a:prstDash val="dash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1156" name="フリーフォーム 1155"/>
                    <p:cNvSpPr/>
                    <p:nvPr/>
                  </p:nvSpPr>
                  <p:spPr>
                    <a:xfrm rot="10800000">
                      <a:off x="5911187" y="308657"/>
                      <a:ext cx="125414" cy="83174"/>
                    </a:xfrm>
                    <a:custGeom>
                      <a:avLst/>
                      <a:gdLst>
                        <a:gd name="connsiteX0" fmla="*/ 125414 w 125414"/>
                        <a:gd name="connsiteY0" fmla="*/ 83174 h 83174"/>
                        <a:gd name="connsiteX1" fmla="*/ 0 w 125414"/>
                        <a:gd name="connsiteY1" fmla="*/ 83174 h 83174"/>
                        <a:gd name="connsiteX2" fmla="*/ 0 w 125414"/>
                        <a:gd name="connsiteY2" fmla="*/ 41587 h 83174"/>
                        <a:gd name="connsiteX3" fmla="*/ 41587 w 125414"/>
                        <a:gd name="connsiteY3" fmla="*/ 0 h 83174"/>
                        <a:gd name="connsiteX4" fmla="*/ 125414 w 125414"/>
                        <a:gd name="connsiteY4" fmla="*/ 0 h 83174"/>
                        <a:gd name="connsiteX5" fmla="*/ 125414 w 125414"/>
                        <a:gd name="connsiteY5" fmla="*/ 83174 h 8317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25414" h="83174">
                          <a:moveTo>
                            <a:pt x="125414" y="83174"/>
                          </a:moveTo>
                          <a:lnTo>
                            <a:pt x="0" y="83174"/>
                          </a:lnTo>
                          <a:lnTo>
                            <a:pt x="0" y="41587"/>
                          </a:lnTo>
                          <a:cubicBezTo>
                            <a:pt x="0" y="18619"/>
                            <a:pt x="18619" y="0"/>
                            <a:pt x="41587" y="0"/>
                          </a:cubicBezTo>
                          <a:lnTo>
                            <a:pt x="125414" y="0"/>
                          </a:lnTo>
                          <a:lnTo>
                            <a:pt x="125414" y="83174"/>
                          </a:lnTo>
                          <a:close/>
                        </a:path>
                      </a:pathLst>
                    </a:custGeom>
                    <a:noFill/>
                    <a:ln w="6350" cap="flat" cmpd="sng" algn="ctr">
                      <a:solidFill>
                        <a:srgbClr val="5B9BD5">
                          <a:lumMod val="60000"/>
                          <a:lumOff val="40000"/>
                        </a:srgbClr>
                      </a:solidFill>
                      <a:prstDash val="dash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157" name="フリーフォーム 1156"/>
                    <p:cNvSpPr/>
                    <p:nvPr/>
                  </p:nvSpPr>
                  <p:spPr>
                    <a:xfrm rot="10800000">
                      <a:off x="5631655" y="308657"/>
                      <a:ext cx="279531" cy="83174"/>
                    </a:xfrm>
                    <a:custGeom>
                      <a:avLst/>
                      <a:gdLst>
                        <a:gd name="connsiteX0" fmla="*/ 316495 w 316495"/>
                        <a:gd name="connsiteY0" fmla="*/ 83174 h 83174"/>
                        <a:gd name="connsiteX1" fmla="*/ 0 w 316495"/>
                        <a:gd name="connsiteY1" fmla="*/ 83174 h 83174"/>
                        <a:gd name="connsiteX2" fmla="*/ 0 w 316495"/>
                        <a:gd name="connsiteY2" fmla="*/ 0 h 83174"/>
                        <a:gd name="connsiteX3" fmla="*/ 274908 w 316495"/>
                        <a:gd name="connsiteY3" fmla="*/ 0 h 83174"/>
                        <a:gd name="connsiteX4" fmla="*/ 316495 w 316495"/>
                        <a:gd name="connsiteY4" fmla="*/ 41587 h 83174"/>
                        <a:gd name="connsiteX5" fmla="*/ 316495 w 316495"/>
                        <a:gd name="connsiteY5" fmla="*/ 83174 h 8317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316495" h="83174">
                          <a:moveTo>
                            <a:pt x="316495" y="83174"/>
                          </a:moveTo>
                          <a:lnTo>
                            <a:pt x="0" y="83174"/>
                          </a:lnTo>
                          <a:lnTo>
                            <a:pt x="0" y="0"/>
                          </a:lnTo>
                          <a:lnTo>
                            <a:pt x="274908" y="0"/>
                          </a:lnTo>
                          <a:cubicBezTo>
                            <a:pt x="297876" y="0"/>
                            <a:pt x="316495" y="18619"/>
                            <a:pt x="316495" y="41587"/>
                          </a:cubicBezTo>
                          <a:lnTo>
                            <a:pt x="316495" y="83174"/>
                          </a:lnTo>
                          <a:close/>
                        </a:path>
                      </a:pathLst>
                    </a:custGeom>
                    <a:noFill/>
                    <a:ln w="6350" cap="flat" cmpd="sng" algn="ctr">
                      <a:solidFill>
                        <a:srgbClr val="5B9BD5">
                          <a:lumMod val="60000"/>
                          <a:lumOff val="40000"/>
                        </a:srgbClr>
                      </a:solidFill>
                      <a:prstDash val="dash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158" name="フリーフォーム 1157"/>
                    <p:cNvSpPr/>
                    <p:nvPr/>
                  </p:nvSpPr>
                  <p:spPr>
                    <a:xfrm>
                      <a:off x="5752939" y="-26213"/>
                      <a:ext cx="283662" cy="334864"/>
                    </a:xfrm>
                    <a:custGeom>
                      <a:avLst/>
                      <a:gdLst>
                        <a:gd name="connsiteX0" fmla="*/ 0 w 283662"/>
                        <a:gd name="connsiteY0" fmla="*/ 0 h 334864"/>
                        <a:gd name="connsiteX1" fmla="*/ 240995 w 283662"/>
                        <a:gd name="connsiteY1" fmla="*/ 0 h 334864"/>
                        <a:gd name="connsiteX2" fmla="*/ 283662 w 283662"/>
                        <a:gd name="connsiteY2" fmla="*/ 42667 h 334864"/>
                        <a:gd name="connsiteX3" fmla="*/ 283661 w 283662"/>
                        <a:gd name="connsiteY3" fmla="*/ 85333 h 334864"/>
                        <a:gd name="connsiteX4" fmla="*/ 158246 w 283662"/>
                        <a:gd name="connsiteY4" fmla="*/ 85333 h 334864"/>
                        <a:gd name="connsiteX5" fmla="*/ 158246 w 283662"/>
                        <a:gd name="connsiteY5" fmla="*/ 334864 h 334864"/>
                        <a:gd name="connsiteX6" fmla="*/ 0 w 283662"/>
                        <a:gd name="connsiteY6" fmla="*/ 334864 h 33486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283662" h="334864">
                          <a:moveTo>
                            <a:pt x="0" y="0"/>
                          </a:moveTo>
                          <a:lnTo>
                            <a:pt x="240995" y="0"/>
                          </a:lnTo>
                          <a:cubicBezTo>
                            <a:pt x="264559" y="0"/>
                            <a:pt x="283662" y="19103"/>
                            <a:pt x="283662" y="42667"/>
                          </a:cubicBezTo>
                          <a:cubicBezTo>
                            <a:pt x="283662" y="56889"/>
                            <a:pt x="283661" y="71111"/>
                            <a:pt x="283661" y="85333"/>
                          </a:cubicBezTo>
                          <a:lnTo>
                            <a:pt x="158246" y="85333"/>
                          </a:lnTo>
                          <a:lnTo>
                            <a:pt x="158246" y="334864"/>
                          </a:lnTo>
                          <a:lnTo>
                            <a:pt x="0" y="334864"/>
                          </a:lnTo>
                          <a:close/>
                        </a:path>
                      </a:pathLst>
                    </a:custGeom>
                    <a:noFill/>
                    <a:ln w="6350" cap="flat" cmpd="sng" algn="ctr">
                      <a:solidFill>
                        <a:srgbClr val="5B9BD5">
                          <a:lumMod val="60000"/>
                          <a:lumOff val="40000"/>
                        </a:srgbClr>
                      </a:solidFill>
                      <a:prstDash val="dash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152" name="グループ化 1151"/>
                  <p:cNvGrpSpPr/>
                  <p:nvPr/>
                </p:nvGrpSpPr>
                <p:grpSpPr>
                  <a:xfrm>
                    <a:off x="9977307" y="3327653"/>
                    <a:ext cx="368964" cy="324779"/>
                    <a:chOff x="14159332" y="3300413"/>
                    <a:chExt cx="423443" cy="372734"/>
                  </a:xfrm>
                </p:grpSpPr>
                <p:sp>
                  <p:nvSpPr>
                    <p:cNvPr id="1153" name="フリーフォーム 1152"/>
                    <p:cNvSpPr/>
                    <p:nvPr/>
                  </p:nvSpPr>
                  <p:spPr>
                    <a:xfrm>
                      <a:off x="14159332" y="3300413"/>
                      <a:ext cx="423443" cy="372734"/>
                    </a:xfrm>
                    <a:custGeom>
                      <a:avLst/>
                      <a:gdLst>
                        <a:gd name="connsiteX0" fmla="*/ 30795 w 301205"/>
                        <a:gd name="connsiteY0" fmla="*/ 13897 h 272925"/>
                        <a:gd name="connsiteX1" fmla="*/ 14192 w 301205"/>
                        <a:gd name="connsiteY1" fmla="*/ 30500 h 272925"/>
                        <a:gd name="connsiteX2" fmla="*/ 14192 w 301205"/>
                        <a:gd name="connsiteY2" fmla="*/ 242426 h 272925"/>
                        <a:gd name="connsiteX3" fmla="*/ 30795 w 301205"/>
                        <a:gd name="connsiteY3" fmla="*/ 259029 h 272925"/>
                        <a:gd name="connsiteX4" fmla="*/ 270411 w 301205"/>
                        <a:gd name="connsiteY4" fmla="*/ 259029 h 272925"/>
                        <a:gd name="connsiteX5" fmla="*/ 287014 w 301205"/>
                        <a:gd name="connsiteY5" fmla="*/ 242426 h 272925"/>
                        <a:gd name="connsiteX6" fmla="*/ 287014 w 301205"/>
                        <a:gd name="connsiteY6" fmla="*/ 30500 h 272925"/>
                        <a:gd name="connsiteX7" fmla="*/ 270411 w 301205"/>
                        <a:gd name="connsiteY7" fmla="*/ 13897 h 272925"/>
                        <a:gd name="connsiteX8" fmla="*/ 26438 w 301205"/>
                        <a:gd name="connsiteY8" fmla="*/ 0 h 272925"/>
                        <a:gd name="connsiteX9" fmla="*/ 274767 w 301205"/>
                        <a:gd name="connsiteY9" fmla="*/ 0 h 272925"/>
                        <a:gd name="connsiteX10" fmla="*/ 301205 w 301205"/>
                        <a:gd name="connsiteY10" fmla="*/ 26438 h 272925"/>
                        <a:gd name="connsiteX11" fmla="*/ 301205 w 301205"/>
                        <a:gd name="connsiteY11" fmla="*/ 246487 h 272925"/>
                        <a:gd name="connsiteX12" fmla="*/ 274767 w 301205"/>
                        <a:gd name="connsiteY12" fmla="*/ 272925 h 272925"/>
                        <a:gd name="connsiteX13" fmla="*/ 26438 w 301205"/>
                        <a:gd name="connsiteY13" fmla="*/ 272925 h 272925"/>
                        <a:gd name="connsiteX14" fmla="*/ 0 w 301205"/>
                        <a:gd name="connsiteY14" fmla="*/ 246487 h 272925"/>
                        <a:gd name="connsiteX15" fmla="*/ 0 w 301205"/>
                        <a:gd name="connsiteY15" fmla="*/ 26438 h 272925"/>
                        <a:gd name="connsiteX16" fmla="*/ 26438 w 301205"/>
                        <a:gd name="connsiteY16" fmla="*/ 0 h 27292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</a:cxnLst>
                      <a:rect l="l" t="t" r="r" b="b"/>
                      <a:pathLst>
                        <a:path w="301205" h="272925">
                          <a:moveTo>
                            <a:pt x="30795" y="13897"/>
                          </a:moveTo>
                          <a:cubicBezTo>
                            <a:pt x="21625" y="13897"/>
                            <a:pt x="14192" y="21330"/>
                            <a:pt x="14192" y="30500"/>
                          </a:cubicBezTo>
                          <a:lnTo>
                            <a:pt x="14192" y="242426"/>
                          </a:lnTo>
                          <a:cubicBezTo>
                            <a:pt x="14192" y="251596"/>
                            <a:pt x="21625" y="259029"/>
                            <a:pt x="30795" y="259029"/>
                          </a:cubicBezTo>
                          <a:lnTo>
                            <a:pt x="270411" y="259029"/>
                          </a:lnTo>
                          <a:cubicBezTo>
                            <a:pt x="279581" y="259029"/>
                            <a:pt x="287014" y="251596"/>
                            <a:pt x="287014" y="242426"/>
                          </a:cubicBezTo>
                          <a:lnTo>
                            <a:pt x="287014" y="30500"/>
                          </a:lnTo>
                          <a:cubicBezTo>
                            <a:pt x="287014" y="21330"/>
                            <a:pt x="279581" y="13897"/>
                            <a:pt x="270411" y="13897"/>
                          </a:cubicBezTo>
                          <a:close/>
                          <a:moveTo>
                            <a:pt x="26438" y="0"/>
                          </a:moveTo>
                          <a:lnTo>
                            <a:pt x="274767" y="0"/>
                          </a:lnTo>
                          <a:cubicBezTo>
                            <a:pt x="289368" y="0"/>
                            <a:pt x="301205" y="11837"/>
                            <a:pt x="301205" y="26438"/>
                          </a:cubicBezTo>
                          <a:lnTo>
                            <a:pt x="301205" y="246487"/>
                          </a:lnTo>
                          <a:cubicBezTo>
                            <a:pt x="301205" y="261088"/>
                            <a:pt x="289368" y="272925"/>
                            <a:pt x="274767" y="272925"/>
                          </a:cubicBezTo>
                          <a:lnTo>
                            <a:pt x="26438" y="272925"/>
                          </a:lnTo>
                          <a:cubicBezTo>
                            <a:pt x="11837" y="272925"/>
                            <a:pt x="0" y="261088"/>
                            <a:pt x="0" y="246487"/>
                          </a:cubicBezTo>
                          <a:lnTo>
                            <a:pt x="0" y="26438"/>
                          </a:lnTo>
                          <a:cubicBezTo>
                            <a:pt x="0" y="11837"/>
                            <a:pt x="11837" y="0"/>
                            <a:pt x="26438" y="0"/>
                          </a:cubicBezTo>
                          <a:close/>
                        </a:path>
                      </a:pathLst>
                    </a:custGeom>
                    <a:solidFill>
                      <a:srgbClr val="FF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154" name="テキスト ボックス 1153"/>
                    <p:cNvSpPr txBox="1"/>
                    <p:nvPr/>
                  </p:nvSpPr>
                  <p:spPr>
                    <a:xfrm rot="5400000">
                      <a:off x="14224628" y="3310159"/>
                      <a:ext cx="292850" cy="340037"/>
                    </a:xfrm>
                    <a:prstGeom prst="rect">
                      <a:avLst/>
                    </a:prstGeom>
                    <a:noFill/>
                  </p:spPr>
                  <p:txBody>
                    <a:bodyPr vert="eaVert" wrap="none" rtlCol="0">
                      <a:prstTxWarp prst="textPlain">
                        <a:avLst/>
                      </a:prstTxWarp>
                      <a:spAutoFit/>
                    </a:bodyPr>
                    <a:lstStyle/>
                    <a:p>
                      <a:pPr marL="0" marR="0" lvl="0" indent="0" algn="dist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ja-JP" altLang="en-US" sz="1400" b="1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個　人</a:t>
                      </a:r>
                      <a:endParaRPr kumimoji="0" lang="en-US" altLang="ja-JP" sz="1400" b="1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marL="0" marR="0" lvl="0" indent="0" algn="dist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ja-JP" altLang="en-US" sz="1400" b="1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番　号</a:t>
                      </a:r>
                      <a:endParaRPr kumimoji="0" lang="en-US" altLang="ja-JP" sz="1400" b="1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marL="0" marR="0" lvl="0" indent="0" algn="dist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ja-JP" altLang="en-US" sz="1400" b="1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カード</a:t>
                      </a:r>
                    </a:p>
                  </p:txBody>
                </p:sp>
              </p:grpSp>
            </p:grpSp>
            <p:grpSp>
              <p:nvGrpSpPr>
                <p:cNvPr id="1108" name="グループ化 1107"/>
                <p:cNvGrpSpPr/>
                <p:nvPr/>
              </p:nvGrpSpPr>
              <p:grpSpPr>
                <a:xfrm>
                  <a:off x="4290444" y="1596706"/>
                  <a:ext cx="362430" cy="471362"/>
                  <a:chOff x="2980251" y="3894773"/>
                  <a:chExt cx="956038" cy="1243384"/>
                </a:xfrm>
              </p:grpSpPr>
              <p:sp>
                <p:nvSpPr>
                  <p:cNvPr id="1109" name="片側の 2 つの角を丸めた四角形 1108"/>
                  <p:cNvSpPr/>
                  <p:nvPr/>
                </p:nvSpPr>
                <p:spPr>
                  <a:xfrm>
                    <a:off x="3070475" y="3894773"/>
                    <a:ext cx="725856" cy="861290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ED7D31">
                      <a:lumMod val="75000"/>
                    </a:srgbClr>
                  </a:solid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110" name="片側の 2 つの角を丸めた四角形 1109"/>
                  <p:cNvSpPr/>
                  <p:nvPr/>
                </p:nvSpPr>
                <p:spPr>
                  <a:xfrm>
                    <a:off x="3095051" y="4801590"/>
                    <a:ext cx="675818" cy="336567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FF0066"/>
                  </a:solid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111" name="フリーフォーム 1110"/>
                  <p:cNvSpPr/>
                  <p:nvPr/>
                </p:nvSpPr>
                <p:spPr>
                  <a:xfrm>
                    <a:off x="3271515" y="4667957"/>
                    <a:ext cx="323141" cy="470199"/>
                  </a:xfrm>
                  <a:custGeom>
                    <a:avLst/>
                    <a:gdLst>
                      <a:gd name="connsiteX0" fmla="*/ 109057 w 323141"/>
                      <a:gd name="connsiteY0" fmla="*/ 0 h 470199"/>
                      <a:gd name="connsiteX1" fmla="*/ 213831 w 323141"/>
                      <a:gd name="connsiteY1" fmla="*/ 0 h 470199"/>
                      <a:gd name="connsiteX2" fmla="*/ 240026 w 323141"/>
                      <a:gd name="connsiteY2" fmla="*/ 26195 h 470199"/>
                      <a:gd name="connsiteX3" fmla="*/ 240026 w 323141"/>
                      <a:gd name="connsiteY3" fmla="*/ 130480 h 470199"/>
                      <a:gd name="connsiteX4" fmla="*/ 323141 w 323141"/>
                      <a:gd name="connsiteY4" fmla="*/ 130480 h 470199"/>
                      <a:gd name="connsiteX5" fmla="*/ 242356 w 323141"/>
                      <a:gd name="connsiteY5" fmla="*/ 470199 h 470199"/>
                      <a:gd name="connsiteX6" fmla="*/ 80785 w 323141"/>
                      <a:gd name="connsiteY6" fmla="*/ 470199 h 470199"/>
                      <a:gd name="connsiteX7" fmla="*/ 0 w 323141"/>
                      <a:gd name="connsiteY7" fmla="*/ 130480 h 470199"/>
                      <a:gd name="connsiteX8" fmla="*/ 82862 w 323141"/>
                      <a:gd name="connsiteY8" fmla="*/ 130480 h 470199"/>
                      <a:gd name="connsiteX9" fmla="*/ 82862 w 323141"/>
                      <a:gd name="connsiteY9" fmla="*/ 26195 h 470199"/>
                      <a:gd name="connsiteX10" fmla="*/ 109057 w 323141"/>
                      <a:gd name="connsiteY10" fmla="*/ 0 h 47019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323141" h="470199">
                        <a:moveTo>
                          <a:pt x="109057" y="0"/>
                        </a:moveTo>
                        <a:lnTo>
                          <a:pt x="213831" y="0"/>
                        </a:lnTo>
                        <a:cubicBezTo>
                          <a:pt x="228298" y="0"/>
                          <a:pt x="240026" y="11728"/>
                          <a:pt x="240026" y="26195"/>
                        </a:cubicBezTo>
                        <a:lnTo>
                          <a:pt x="240026" y="130480"/>
                        </a:lnTo>
                        <a:lnTo>
                          <a:pt x="323141" y="130480"/>
                        </a:lnTo>
                        <a:lnTo>
                          <a:pt x="242356" y="470199"/>
                        </a:lnTo>
                        <a:lnTo>
                          <a:pt x="80785" y="470199"/>
                        </a:lnTo>
                        <a:lnTo>
                          <a:pt x="0" y="130480"/>
                        </a:lnTo>
                        <a:lnTo>
                          <a:pt x="82862" y="130480"/>
                        </a:lnTo>
                        <a:lnTo>
                          <a:pt x="82862" y="26195"/>
                        </a:lnTo>
                        <a:cubicBezTo>
                          <a:pt x="82862" y="11728"/>
                          <a:pt x="94590" y="0"/>
                          <a:pt x="109057" y="0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1112" name="グループ化 1111"/>
                  <p:cNvGrpSpPr/>
                  <p:nvPr/>
                </p:nvGrpSpPr>
                <p:grpSpPr>
                  <a:xfrm>
                    <a:off x="3015677" y="3943263"/>
                    <a:ext cx="834567" cy="787400"/>
                    <a:chOff x="2791859" y="2017486"/>
                    <a:chExt cx="1150915" cy="1045028"/>
                  </a:xfrm>
                  <a:solidFill>
                    <a:srgbClr val="FFCC99"/>
                  </a:solidFill>
                </p:grpSpPr>
                <p:grpSp>
                  <p:nvGrpSpPr>
                    <p:cNvPr id="1135" name="グループ化 1134"/>
                    <p:cNvGrpSpPr/>
                    <p:nvPr/>
                  </p:nvGrpSpPr>
                  <p:grpSpPr>
                    <a:xfrm rot="20700000">
                      <a:off x="2791859" y="2459313"/>
                      <a:ext cx="222006" cy="333009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1140" name="円/楕円 1139"/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grpFill/>
                      <a:ln w="6350" cap="flat" cmpd="sng" algn="ctr">
                        <a:solidFill>
                          <a:schemeClr val="tx1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141" name="円/楕円 1140"/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rgbClr val="FF9966"/>
                      </a:solidFill>
                      <a:ln w="6350" cap="flat" cmpd="sng" algn="ctr">
                        <a:solidFill>
                          <a:schemeClr val="tx1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1136" name="グループ化 1135"/>
                    <p:cNvGrpSpPr/>
                    <p:nvPr/>
                  </p:nvGrpSpPr>
                  <p:grpSpPr>
                    <a:xfrm rot="900000" flipH="1">
                      <a:off x="3720768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1138" name="円/楕円 1137"/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grpFill/>
                      <a:ln w="6350" cap="flat" cmpd="sng" algn="ctr">
                        <a:solidFill>
                          <a:schemeClr val="tx1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139" name="円/楕円 1138"/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rgbClr val="FF9966"/>
                      </a:solidFill>
                      <a:ln w="6350" cap="flat" cmpd="sng" algn="ctr">
                        <a:solidFill>
                          <a:schemeClr val="tx1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1137" name="円/楕円 1136"/>
                    <p:cNvSpPr/>
                    <p:nvPr/>
                  </p:nvSpPr>
                  <p:spPr>
                    <a:xfrm>
                      <a:off x="2902857" y="2017486"/>
                      <a:ext cx="928914" cy="1045028"/>
                    </a:xfrm>
                    <a:prstGeom prst="ellipse">
                      <a:avLst/>
                    </a:prstGeom>
                    <a:grpFill/>
                    <a:ln w="635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1113" name="台形 1112"/>
                  <p:cNvSpPr/>
                  <p:nvPr/>
                </p:nvSpPr>
                <p:spPr>
                  <a:xfrm rot="10800000">
                    <a:off x="3283283" y="4869913"/>
                    <a:ext cx="302531" cy="268243"/>
                  </a:xfrm>
                  <a:prstGeom prst="trapezoid">
                    <a:avLst/>
                  </a:prstGeom>
                  <a:solidFill>
                    <a:srgbClr val="FF7C80"/>
                  </a:solid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1114" name="グループ化 1113"/>
                  <p:cNvGrpSpPr/>
                  <p:nvPr/>
                </p:nvGrpSpPr>
                <p:grpSpPr>
                  <a:xfrm>
                    <a:off x="3191263" y="4793307"/>
                    <a:ext cx="483392" cy="344850"/>
                    <a:chOff x="3133728" y="2770919"/>
                    <a:chExt cx="483392" cy="344850"/>
                  </a:xfrm>
                  <a:solidFill>
                    <a:srgbClr val="FF0066"/>
                  </a:solidFill>
                </p:grpSpPr>
                <p:sp>
                  <p:nvSpPr>
                    <p:cNvPr id="1133" name="平行四辺形 19"/>
                    <p:cNvSpPr/>
                    <p:nvPr/>
                  </p:nvSpPr>
                  <p:spPr>
                    <a:xfrm>
                      <a:off x="3376812" y="2770919"/>
                      <a:ext cx="240308" cy="344850"/>
                    </a:xfrm>
                    <a:custGeom>
                      <a:avLst/>
                      <a:gdLst>
                        <a:gd name="connsiteX0" fmla="*/ 0 w 295077"/>
                        <a:gd name="connsiteY0" fmla="*/ 344850 h 344850"/>
                        <a:gd name="connsiteX1" fmla="*/ 139412 w 295077"/>
                        <a:gd name="connsiteY1" fmla="*/ 0 h 344850"/>
                        <a:gd name="connsiteX2" fmla="*/ 295077 w 295077"/>
                        <a:gd name="connsiteY2" fmla="*/ 0 h 344850"/>
                        <a:gd name="connsiteX3" fmla="*/ 155665 w 295077"/>
                        <a:gd name="connsiteY3" fmla="*/ 344850 h 344850"/>
                        <a:gd name="connsiteX4" fmla="*/ 0 w 295077"/>
                        <a:gd name="connsiteY4" fmla="*/ 344850 h 344850"/>
                        <a:gd name="connsiteX0" fmla="*/ 0 w 235545"/>
                        <a:gd name="connsiteY0" fmla="*/ 344850 h 344850"/>
                        <a:gd name="connsiteX1" fmla="*/ 139412 w 235545"/>
                        <a:gd name="connsiteY1" fmla="*/ 0 h 344850"/>
                        <a:gd name="connsiteX2" fmla="*/ 235545 w 235545"/>
                        <a:gd name="connsiteY2" fmla="*/ 116681 h 344850"/>
                        <a:gd name="connsiteX3" fmla="*/ 155665 w 235545"/>
                        <a:gd name="connsiteY3" fmla="*/ 344850 h 344850"/>
                        <a:gd name="connsiteX4" fmla="*/ 0 w 235545"/>
                        <a:gd name="connsiteY4" fmla="*/ 344850 h 344850"/>
                        <a:gd name="connsiteX0" fmla="*/ 0 w 235545"/>
                        <a:gd name="connsiteY0" fmla="*/ 344850 h 344850"/>
                        <a:gd name="connsiteX1" fmla="*/ 139412 w 235545"/>
                        <a:gd name="connsiteY1" fmla="*/ 0 h 344850"/>
                        <a:gd name="connsiteX2" fmla="*/ 235545 w 235545"/>
                        <a:gd name="connsiteY2" fmla="*/ 116681 h 344850"/>
                        <a:gd name="connsiteX3" fmla="*/ 190302 w 235545"/>
                        <a:gd name="connsiteY3" fmla="*/ 250887 h 344850"/>
                        <a:gd name="connsiteX4" fmla="*/ 155665 w 235545"/>
                        <a:gd name="connsiteY4" fmla="*/ 344850 h 344850"/>
                        <a:gd name="connsiteX5" fmla="*/ 0 w 235545"/>
                        <a:gd name="connsiteY5" fmla="*/ 344850 h 344850"/>
                        <a:gd name="connsiteX0" fmla="*/ 0 w 235545"/>
                        <a:gd name="connsiteY0" fmla="*/ 344850 h 344850"/>
                        <a:gd name="connsiteX1" fmla="*/ 139412 w 235545"/>
                        <a:gd name="connsiteY1" fmla="*/ 0 h 344850"/>
                        <a:gd name="connsiteX2" fmla="*/ 235545 w 235545"/>
                        <a:gd name="connsiteY2" fmla="*/ 116681 h 344850"/>
                        <a:gd name="connsiteX3" fmla="*/ 145058 w 235545"/>
                        <a:gd name="connsiteY3" fmla="*/ 186594 h 344850"/>
                        <a:gd name="connsiteX4" fmla="*/ 155665 w 235545"/>
                        <a:gd name="connsiteY4" fmla="*/ 344850 h 344850"/>
                        <a:gd name="connsiteX5" fmla="*/ 0 w 235545"/>
                        <a:gd name="connsiteY5" fmla="*/ 344850 h 344850"/>
                        <a:gd name="connsiteX0" fmla="*/ 0 w 235545"/>
                        <a:gd name="connsiteY0" fmla="*/ 344850 h 344850"/>
                        <a:gd name="connsiteX1" fmla="*/ 139412 w 235545"/>
                        <a:gd name="connsiteY1" fmla="*/ 0 h 344850"/>
                        <a:gd name="connsiteX2" fmla="*/ 171252 w 235545"/>
                        <a:gd name="connsiteY2" fmla="*/ 43719 h 344850"/>
                        <a:gd name="connsiteX3" fmla="*/ 235545 w 235545"/>
                        <a:gd name="connsiteY3" fmla="*/ 116681 h 344850"/>
                        <a:gd name="connsiteX4" fmla="*/ 145058 w 235545"/>
                        <a:gd name="connsiteY4" fmla="*/ 186594 h 344850"/>
                        <a:gd name="connsiteX5" fmla="*/ 155665 w 235545"/>
                        <a:gd name="connsiteY5" fmla="*/ 344850 h 344850"/>
                        <a:gd name="connsiteX6" fmla="*/ 0 w 235545"/>
                        <a:gd name="connsiteY6" fmla="*/ 344850 h 344850"/>
                        <a:gd name="connsiteX0" fmla="*/ 0 w 235545"/>
                        <a:gd name="connsiteY0" fmla="*/ 344850 h 344850"/>
                        <a:gd name="connsiteX1" fmla="*/ 139412 w 235545"/>
                        <a:gd name="connsiteY1" fmla="*/ 0 h 344850"/>
                        <a:gd name="connsiteX2" fmla="*/ 206971 w 235545"/>
                        <a:gd name="connsiteY2" fmla="*/ 856 h 344850"/>
                        <a:gd name="connsiteX3" fmla="*/ 235545 w 235545"/>
                        <a:gd name="connsiteY3" fmla="*/ 116681 h 344850"/>
                        <a:gd name="connsiteX4" fmla="*/ 145058 w 235545"/>
                        <a:gd name="connsiteY4" fmla="*/ 186594 h 344850"/>
                        <a:gd name="connsiteX5" fmla="*/ 155665 w 235545"/>
                        <a:gd name="connsiteY5" fmla="*/ 344850 h 344850"/>
                        <a:gd name="connsiteX6" fmla="*/ 0 w 235545"/>
                        <a:gd name="connsiteY6" fmla="*/ 344850 h 344850"/>
                        <a:gd name="connsiteX0" fmla="*/ 0 w 240308"/>
                        <a:gd name="connsiteY0" fmla="*/ 344850 h 344850"/>
                        <a:gd name="connsiteX1" fmla="*/ 139412 w 240308"/>
                        <a:gd name="connsiteY1" fmla="*/ 0 h 344850"/>
                        <a:gd name="connsiteX2" fmla="*/ 206971 w 240308"/>
                        <a:gd name="connsiteY2" fmla="*/ 856 h 344850"/>
                        <a:gd name="connsiteX3" fmla="*/ 240308 w 240308"/>
                        <a:gd name="connsiteY3" fmla="*/ 133350 h 344850"/>
                        <a:gd name="connsiteX4" fmla="*/ 145058 w 240308"/>
                        <a:gd name="connsiteY4" fmla="*/ 186594 h 344850"/>
                        <a:gd name="connsiteX5" fmla="*/ 155665 w 240308"/>
                        <a:gd name="connsiteY5" fmla="*/ 344850 h 344850"/>
                        <a:gd name="connsiteX6" fmla="*/ 0 w 240308"/>
                        <a:gd name="connsiteY6" fmla="*/ 344850 h 344850"/>
                        <a:gd name="connsiteX0" fmla="*/ 0 w 240308"/>
                        <a:gd name="connsiteY0" fmla="*/ 344850 h 344850"/>
                        <a:gd name="connsiteX1" fmla="*/ 139412 w 240308"/>
                        <a:gd name="connsiteY1" fmla="*/ 0 h 344850"/>
                        <a:gd name="connsiteX2" fmla="*/ 206971 w 240308"/>
                        <a:gd name="connsiteY2" fmla="*/ 856 h 344850"/>
                        <a:gd name="connsiteX3" fmla="*/ 240308 w 240308"/>
                        <a:gd name="connsiteY3" fmla="*/ 133350 h 344850"/>
                        <a:gd name="connsiteX4" fmla="*/ 142676 w 240308"/>
                        <a:gd name="connsiteY4" fmla="*/ 177069 h 344850"/>
                        <a:gd name="connsiteX5" fmla="*/ 155665 w 240308"/>
                        <a:gd name="connsiteY5" fmla="*/ 344850 h 344850"/>
                        <a:gd name="connsiteX6" fmla="*/ 0 w 240308"/>
                        <a:gd name="connsiteY6" fmla="*/ 344850 h 34485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240308" h="344850">
                          <a:moveTo>
                            <a:pt x="0" y="344850"/>
                          </a:moveTo>
                          <a:lnTo>
                            <a:pt x="139412" y="0"/>
                          </a:lnTo>
                          <a:lnTo>
                            <a:pt x="206971" y="856"/>
                          </a:lnTo>
                          <a:lnTo>
                            <a:pt x="240308" y="133350"/>
                          </a:lnTo>
                          <a:lnTo>
                            <a:pt x="142676" y="177069"/>
                          </a:lnTo>
                          <a:lnTo>
                            <a:pt x="155665" y="344850"/>
                          </a:lnTo>
                          <a:lnTo>
                            <a:pt x="0" y="344850"/>
                          </a:lnTo>
                          <a:close/>
                        </a:path>
                      </a:pathLst>
                    </a:custGeom>
                    <a:grpFill/>
                    <a:ln w="635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134" name="平行四辺形 19"/>
                    <p:cNvSpPr/>
                    <p:nvPr/>
                  </p:nvSpPr>
                  <p:spPr>
                    <a:xfrm flipH="1">
                      <a:off x="3133728" y="2770919"/>
                      <a:ext cx="240308" cy="344850"/>
                    </a:xfrm>
                    <a:custGeom>
                      <a:avLst/>
                      <a:gdLst>
                        <a:gd name="connsiteX0" fmla="*/ 0 w 295077"/>
                        <a:gd name="connsiteY0" fmla="*/ 344850 h 344850"/>
                        <a:gd name="connsiteX1" fmla="*/ 139412 w 295077"/>
                        <a:gd name="connsiteY1" fmla="*/ 0 h 344850"/>
                        <a:gd name="connsiteX2" fmla="*/ 295077 w 295077"/>
                        <a:gd name="connsiteY2" fmla="*/ 0 h 344850"/>
                        <a:gd name="connsiteX3" fmla="*/ 155665 w 295077"/>
                        <a:gd name="connsiteY3" fmla="*/ 344850 h 344850"/>
                        <a:gd name="connsiteX4" fmla="*/ 0 w 295077"/>
                        <a:gd name="connsiteY4" fmla="*/ 344850 h 344850"/>
                        <a:gd name="connsiteX0" fmla="*/ 0 w 235545"/>
                        <a:gd name="connsiteY0" fmla="*/ 344850 h 344850"/>
                        <a:gd name="connsiteX1" fmla="*/ 139412 w 235545"/>
                        <a:gd name="connsiteY1" fmla="*/ 0 h 344850"/>
                        <a:gd name="connsiteX2" fmla="*/ 235545 w 235545"/>
                        <a:gd name="connsiteY2" fmla="*/ 116681 h 344850"/>
                        <a:gd name="connsiteX3" fmla="*/ 155665 w 235545"/>
                        <a:gd name="connsiteY3" fmla="*/ 344850 h 344850"/>
                        <a:gd name="connsiteX4" fmla="*/ 0 w 235545"/>
                        <a:gd name="connsiteY4" fmla="*/ 344850 h 344850"/>
                        <a:gd name="connsiteX0" fmla="*/ 0 w 235545"/>
                        <a:gd name="connsiteY0" fmla="*/ 344850 h 344850"/>
                        <a:gd name="connsiteX1" fmla="*/ 139412 w 235545"/>
                        <a:gd name="connsiteY1" fmla="*/ 0 h 344850"/>
                        <a:gd name="connsiteX2" fmla="*/ 235545 w 235545"/>
                        <a:gd name="connsiteY2" fmla="*/ 116681 h 344850"/>
                        <a:gd name="connsiteX3" fmla="*/ 190302 w 235545"/>
                        <a:gd name="connsiteY3" fmla="*/ 250887 h 344850"/>
                        <a:gd name="connsiteX4" fmla="*/ 155665 w 235545"/>
                        <a:gd name="connsiteY4" fmla="*/ 344850 h 344850"/>
                        <a:gd name="connsiteX5" fmla="*/ 0 w 235545"/>
                        <a:gd name="connsiteY5" fmla="*/ 344850 h 344850"/>
                        <a:gd name="connsiteX0" fmla="*/ 0 w 235545"/>
                        <a:gd name="connsiteY0" fmla="*/ 344850 h 344850"/>
                        <a:gd name="connsiteX1" fmla="*/ 139412 w 235545"/>
                        <a:gd name="connsiteY1" fmla="*/ 0 h 344850"/>
                        <a:gd name="connsiteX2" fmla="*/ 235545 w 235545"/>
                        <a:gd name="connsiteY2" fmla="*/ 116681 h 344850"/>
                        <a:gd name="connsiteX3" fmla="*/ 145058 w 235545"/>
                        <a:gd name="connsiteY3" fmla="*/ 186594 h 344850"/>
                        <a:gd name="connsiteX4" fmla="*/ 155665 w 235545"/>
                        <a:gd name="connsiteY4" fmla="*/ 344850 h 344850"/>
                        <a:gd name="connsiteX5" fmla="*/ 0 w 235545"/>
                        <a:gd name="connsiteY5" fmla="*/ 344850 h 344850"/>
                        <a:gd name="connsiteX0" fmla="*/ 0 w 235545"/>
                        <a:gd name="connsiteY0" fmla="*/ 344850 h 344850"/>
                        <a:gd name="connsiteX1" fmla="*/ 139412 w 235545"/>
                        <a:gd name="connsiteY1" fmla="*/ 0 h 344850"/>
                        <a:gd name="connsiteX2" fmla="*/ 171252 w 235545"/>
                        <a:gd name="connsiteY2" fmla="*/ 43719 h 344850"/>
                        <a:gd name="connsiteX3" fmla="*/ 235545 w 235545"/>
                        <a:gd name="connsiteY3" fmla="*/ 116681 h 344850"/>
                        <a:gd name="connsiteX4" fmla="*/ 145058 w 235545"/>
                        <a:gd name="connsiteY4" fmla="*/ 186594 h 344850"/>
                        <a:gd name="connsiteX5" fmla="*/ 155665 w 235545"/>
                        <a:gd name="connsiteY5" fmla="*/ 344850 h 344850"/>
                        <a:gd name="connsiteX6" fmla="*/ 0 w 235545"/>
                        <a:gd name="connsiteY6" fmla="*/ 344850 h 344850"/>
                        <a:gd name="connsiteX0" fmla="*/ 0 w 235545"/>
                        <a:gd name="connsiteY0" fmla="*/ 344850 h 344850"/>
                        <a:gd name="connsiteX1" fmla="*/ 139412 w 235545"/>
                        <a:gd name="connsiteY1" fmla="*/ 0 h 344850"/>
                        <a:gd name="connsiteX2" fmla="*/ 206971 w 235545"/>
                        <a:gd name="connsiteY2" fmla="*/ 856 h 344850"/>
                        <a:gd name="connsiteX3" fmla="*/ 235545 w 235545"/>
                        <a:gd name="connsiteY3" fmla="*/ 116681 h 344850"/>
                        <a:gd name="connsiteX4" fmla="*/ 145058 w 235545"/>
                        <a:gd name="connsiteY4" fmla="*/ 186594 h 344850"/>
                        <a:gd name="connsiteX5" fmla="*/ 155665 w 235545"/>
                        <a:gd name="connsiteY5" fmla="*/ 344850 h 344850"/>
                        <a:gd name="connsiteX6" fmla="*/ 0 w 235545"/>
                        <a:gd name="connsiteY6" fmla="*/ 344850 h 344850"/>
                        <a:gd name="connsiteX0" fmla="*/ 0 w 240308"/>
                        <a:gd name="connsiteY0" fmla="*/ 344850 h 344850"/>
                        <a:gd name="connsiteX1" fmla="*/ 139412 w 240308"/>
                        <a:gd name="connsiteY1" fmla="*/ 0 h 344850"/>
                        <a:gd name="connsiteX2" fmla="*/ 206971 w 240308"/>
                        <a:gd name="connsiteY2" fmla="*/ 856 h 344850"/>
                        <a:gd name="connsiteX3" fmla="*/ 240308 w 240308"/>
                        <a:gd name="connsiteY3" fmla="*/ 133350 h 344850"/>
                        <a:gd name="connsiteX4" fmla="*/ 145058 w 240308"/>
                        <a:gd name="connsiteY4" fmla="*/ 186594 h 344850"/>
                        <a:gd name="connsiteX5" fmla="*/ 155665 w 240308"/>
                        <a:gd name="connsiteY5" fmla="*/ 344850 h 344850"/>
                        <a:gd name="connsiteX6" fmla="*/ 0 w 240308"/>
                        <a:gd name="connsiteY6" fmla="*/ 344850 h 344850"/>
                        <a:gd name="connsiteX0" fmla="*/ 0 w 240308"/>
                        <a:gd name="connsiteY0" fmla="*/ 344850 h 344850"/>
                        <a:gd name="connsiteX1" fmla="*/ 139412 w 240308"/>
                        <a:gd name="connsiteY1" fmla="*/ 0 h 344850"/>
                        <a:gd name="connsiteX2" fmla="*/ 206971 w 240308"/>
                        <a:gd name="connsiteY2" fmla="*/ 856 h 344850"/>
                        <a:gd name="connsiteX3" fmla="*/ 240308 w 240308"/>
                        <a:gd name="connsiteY3" fmla="*/ 133350 h 344850"/>
                        <a:gd name="connsiteX4" fmla="*/ 142676 w 240308"/>
                        <a:gd name="connsiteY4" fmla="*/ 177069 h 344850"/>
                        <a:gd name="connsiteX5" fmla="*/ 155665 w 240308"/>
                        <a:gd name="connsiteY5" fmla="*/ 344850 h 344850"/>
                        <a:gd name="connsiteX6" fmla="*/ 0 w 240308"/>
                        <a:gd name="connsiteY6" fmla="*/ 344850 h 34485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240308" h="344850">
                          <a:moveTo>
                            <a:pt x="0" y="344850"/>
                          </a:moveTo>
                          <a:lnTo>
                            <a:pt x="139412" y="0"/>
                          </a:lnTo>
                          <a:lnTo>
                            <a:pt x="206971" y="856"/>
                          </a:lnTo>
                          <a:lnTo>
                            <a:pt x="240308" y="133350"/>
                          </a:lnTo>
                          <a:lnTo>
                            <a:pt x="142676" y="177069"/>
                          </a:lnTo>
                          <a:lnTo>
                            <a:pt x="155665" y="344850"/>
                          </a:lnTo>
                          <a:lnTo>
                            <a:pt x="0" y="344850"/>
                          </a:lnTo>
                          <a:close/>
                        </a:path>
                      </a:pathLst>
                    </a:custGeom>
                    <a:grpFill/>
                    <a:ln w="635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1115" name="円/楕円 27"/>
                  <p:cNvSpPr/>
                  <p:nvPr/>
                </p:nvSpPr>
                <p:spPr>
                  <a:xfrm>
                    <a:off x="3343097" y="4621406"/>
                    <a:ext cx="164248" cy="291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116" name="月 1115"/>
                  <p:cNvSpPr/>
                  <p:nvPr/>
                </p:nvSpPr>
                <p:spPr>
                  <a:xfrm>
                    <a:off x="3095051" y="4076339"/>
                    <a:ext cx="80252" cy="650549"/>
                  </a:xfrm>
                  <a:prstGeom prst="moon">
                    <a:avLst/>
                  </a:prstGeom>
                  <a:solidFill>
                    <a:srgbClr val="ED7D31">
                      <a:lumMod val="75000"/>
                    </a:srgbClr>
                  </a:solid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117" name="月 1116"/>
                  <p:cNvSpPr/>
                  <p:nvPr/>
                </p:nvSpPr>
                <p:spPr>
                  <a:xfrm flipH="1">
                    <a:off x="3690617" y="4076339"/>
                    <a:ext cx="80252" cy="650549"/>
                  </a:xfrm>
                  <a:prstGeom prst="moon">
                    <a:avLst/>
                  </a:prstGeom>
                  <a:solidFill>
                    <a:srgbClr val="ED7D31">
                      <a:lumMod val="75000"/>
                    </a:srgbClr>
                  </a:solid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118" name="月 1117"/>
                  <p:cNvSpPr/>
                  <p:nvPr/>
                </p:nvSpPr>
                <p:spPr>
                  <a:xfrm rot="3600000">
                    <a:off x="3173326" y="3719370"/>
                    <a:ext cx="276180" cy="662329"/>
                  </a:xfrm>
                  <a:prstGeom prst="moon">
                    <a:avLst>
                      <a:gd name="adj" fmla="val 87500"/>
                    </a:avLst>
                  </a:prstGeom>
                  <a:solidFill>
                    <a:srgbClr val="ED7D31">
                      <a:lumMod val="75000"/>
                    </a:srgbClr>
                  </a:solid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119" name="月 1118"/>
                  <p:cNvSpPr/>
                  <p:nvPr/>
                </p:nvSpPr>
                <p:spPr>
                  <a:xfrm rot="18000000" flipH="1">
                    <a:off x="3467035" y="3719371"/>
                    <a:ext cx="276180" cy="662329"/>
                  </a:xfrm>
                  <a:prstGeom prst="moon">
                    <a:avLst>
                      <a:gd name="adj" fmla="val 87500"/>
                    </a:avLst>
                  </a:prstGeom>
                  <a:solidFill>
                    <a:srgbClr val="ED7D31">
                      <a:lumMod val="75000"/>
                    </a:srgbClr>
                  </a:solid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1120" name="グループ化 1119"/>
                  <p:cNvGrpSpPr/>
                  <p:nvPr/>
                </p:nvGrpSpPr>
                <p:grpSpPr>
                  <a:xfrm>
                    <a:off x="3186097" y="4255815"/>
                    <a:ext cx="138000" cy="203092"/>
                    <a:chOff x="2896919" y="3691681"/>
                    <a:chExt cx="138000" cy="203092"/>
                  </a:xfrm>
                </p:grpSpPr>
                <p:sp>
                  <p:nvSpPr>
                    <p:cNvPr id="1129" name="円/楕円 1128"/>
                    <p:cNvSpPr/>
                    <p:nvPr/>
                  </p:nvSpPr>
                  <p:spPr>
                    <a:xfrm>
                      <a:off x="2896919" y="3691681"/>
                      <a:ext cx="138000" cy="179341"/>
                    </a:xfrm>
                    <a:prstGeom prst="ellipse">
                      <a:avLst/>
                    </a:prstGeom>
                    <a:solidFill>
                      <a:sysClr val="windowText" lastClr="000000"/>
                    </a:solidFill>
                    <a:ln w="635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130" name="円/楕円 1129"/>
                    <p:cNvSpPr/>
                    <p:nvPr/>
                  </p:nvSpPr>
                  <p:spPr>
                    <a:xfrm>
                      <a:off x="2896919" y="3715432"/>
                      <a:ext cx="138000" cy="179341"/>
                    </a:xfrm>
                    <a:prstGeom prst="ellipse">
                      <a:avLst/>
                    </a:prstGeom>
                    <a:solidFill>
                      <a:sysClr val="window" lastClr="FFFFFF"/>
                    </a:solidFill>
                    <a:ln w="635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131" name="円/楕円 1130"/>
                    <p:cNvSpPr/>
                    <p:nvPr/>
                  </p:nvSpPr>
                  <p:spPr>
                    <a:xfrm>
                      <a:off x="2921404" y="3747251"/>
                      <a:ext cx="89030" cy="115701"/>
                    </a:xfrm>
                    <a:prstGeom prst="ellipse">
                      <a:avLst/>
                    </a:prstGeom>
                    <a:solidFill>
                      <a:sysClr val="windowText" lastClr="000000"/>
                    </a:solidFill>
                    <a:ln w="635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132" name="円/楕円 1131"/>
                    <p:cNvSpPr/>
                    <p:nvPr/>
                  </p:nvSpPr>
                  <p:spPr>
                    <a:xfrm>
                      <a:off x="2943059" y="3745686"/>
                      <a:ext cx="45719" cy="59415"/>
                    </a:xfrm>
                    <a:prstGeom prst="ellipse">
                      <a:avLst/>
                    </a:prstGeom>
                    <a:solidFill>
                      <a:sysClr val="window" lastClr="FFFFFF"/>
                    </a:solidFill>
                    <a:ln w="635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121" name="グループ化 1120"/>
                  <p:cNvGrpSpPr/>
                  <p:nvPr/>
                </p:nvGrpSpPr>
                <p:grpSpPr>
                  <a:xfrm>
                    <a:off x="3557536" y="4255815"/>
                    <a:ext cx="138000" cy="203092"/>
                    <a:chOff x="2896919" y="3691681"/>
                    <a:chExt cx="138000" cy="203092"/>
                  </a:xfrm>
                </p:grpSpPr>
                <p:sp>
                  <p:nvSpPr>
                    <p:cNvPr id="1125" name="円/楕円 1124"/>
                    <p:cNvSpPr/>
                    <p:nvPr/>
                  </p:nvSpPr>
                  <p:spPr>
                    <a:xfrm>
                      <a:off x="2896919" y="3691681"/>
                      <a:ext cx="138000" cy="179341"/>
                    </a:xfrm>
                    <a:prstGeom prst="ellipse">
                      <a:avLst/>
                    </a:prstGeom>
                    <a:solidFill>
                      <a:sysClr val="windowText" lastClr="000000"/>
                    </a:solidFill>
                    <a:ln w="635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126" name="円/楕円 1125"/>
                    <p:cNvSpPr/>
                    <p:nvPr/>
                  </p:nvSpPr>
                  <p:spPr>
                    <a:xfrm>
                      <a:off x="2896919" y="3715432"/>
                      <a:ext cx="138000" cy="179341"/>
                    </a:xfrm>
                    <a:prstGeom prst="ellipse">
                      <a:avLst/>
                    </a:prstGeom>
                    <a:solidFill>
                      <a:sysClr val="window" lastClr="FFFFFF"/>
                    </a:solidFill>
                    <a:ln w="635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127" name="円/楕円 1126"/>
                    <p:cNvSpPr/>
                    <p:nvPr/>
                  </p:nvSpPr>
                  <p:spPr>
                    <a:xfrm>
                      <a:off x="2921404" y="3747251"/>
                      <a:ext cx="89030" cy="115701"/>
                    </a:xfrm>
                    <a:prstGeom prst="ellipse">
                      <a:avLst/>
                    </a:prstGeom>
                    <a:solidFill>
                      <a:sysClr val="windowText" lastClr="000000"/>
                    </a:solidFill>
                    <a:ln w="635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128" name="円/楕円 1127"/>
                    <p:cNvSpPr/>
                    <p:nvPr/>
                  </p:nvSpPr>
                  <p:spPr>
                    <a:xfrm>
                      <a:off x="2943059" y="3745686"/>
                      <a:ext cx="45719" cy="59415"/>
                    </a:xfrm>
                    <a:prstGeom prst="ellipse">
                      <a:avLst/>
                    </a:prstGeom>
                    <a:solidFill>
                      <a:sysClr val="window" lastClr="FFFFFF"/>
                    </a:solidFill>
                    <a:ln w="635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1122" name="月 1121"/>
                  <p:cNvSpPr/>
                  <p:nvPr/>
                </p:nvSpPr>
                <p:spPr>
                  <a:xfrm rot="5400000">
                    <a:off x="3227136" y="4129451"/>
                    <a:ext cx="45719" cy="173310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123" name="月 1122"/>
                  <p:cNvSpPr/>
                  <p:nvPr/>
                </p:nvSpPr>
                <p:spPr>
                  <a:xfrm rot="5400000">
                    <a:off x="3598023" y="4129453"/>
                    <a:ext cx="45719" cy="173310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124" name="正方形/長方形 67"/>
                  <p:cNvSpPr/>
                  <p:nvPr/>
                </p:nvSpPr>
                <p:spPr>
                  <a:xfrm>
                    <a:off x="3408338" y="4561404"/>
                    <a:ext cx="50129" cy="2569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749072" h="1123608">
                        <a:moveTo>
                          <a:pt x="374536" y="0"/>
                        </a:moveTo>
                        <a:lnTo>
                          <a:pt x="749072" y="374536"/>
                        </a:lnTo>
                        <a:cubicBezTo>
                          <a:pt x="955923" y="581387"/>
                          <a:pt x="955923" y="916758"/>
                          <a:pt x="749072" y="1123608"/>
                        </a:cubicBezTo>
                        <a:cubicBezTo>
                          <a:pt x="542221" y="1330459"/>
                          <a:pt x="206851" y="1330459"/>
                          <a:pt x="0" y="1123608"/>
                        </a:cubicBezTo>
                        <a:cubicBezTo>
                          <a:pt x="-206851" y="916758"/>
                          <a:pt x="-206851" y="581387"/>
                          <a:pt x="0" y="374536"/>
                        </a:cubicBezTo>
                        <a:close/>
                      </a:path>
                    </a:pathLst>
                  </a:custGeom>
                  <a:solidFill>
                    <a:srgbClr val="FF9966"/>
                  </a:solid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1104" name="グループ化 1103"/>
              <p:cNvGrpSpPr/>
              <p:nvPr/>
            </p:nvGrpSpPr>
            <p:grpSpPr>
              <a:xfrm>
                <a:off x="3581026" y="1920867"/>
                <a:ext cx="2667176" cy="932300"/>
                <a:chOff x="-118958" y="1920867"/>
                <a:chExt cx="2667176" cy="932300"/>
              </a:xfrm>
            </p:grpSpPr>
            <p:sp>
              <p:nvSpPr>
                <p:cNvPr id="1105" name="角丸四角形 761"/>
                <p:cNvSpPr/>
                <p:nvPr/>
              </p:nvSpPr>
              <p:spPr bwMode="auto">
                <a:xfrm rot="1800000">
                  <a:off x="-118958" y="1920867"/>
                  <a:ext cx="834282" cy="9323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29985" h="592252">
                      <a:moveTo>
                        <a:pt x="103102" y="13447"/>
                      </a:moveTo>
                      <a:cubicBezTo>
                        <a:pt x="123298" y="4904"/>
                        <a:pt x="145503" y="181"/>
                        <a:pt x="168810" y="181"/>
                      </a:cubicBezTo>
                      <a:lnTo>
                        <a:pt x="183665" y="181"/>
                      </a:lnTo>
                      <a:cubicBezTo>
                        <a:pt x="183961" y="2"/>
                        <a:pt x="184261" y="0"/>
                        <a:pt x="184560" y="0"/>
                      </a:cubicBezTo>
                      <a:lnTo>
                        <a:pt x="455798" y="0"/>
                      </a:lnTo>
                      <a:cubicBezTo>
                        <a:pt x="496770" y="0"/>
                        <a:pt x="529985" y="33215"/>
                        <a:pt x="529985" y="74187"/>
                      </a:cubicBezTo>
                      <a:lnTo>
                        <a:pt x="529984" y="74187"/>
                      </a:lnTo>
                      <a:cubicBezTo>
                        <a:pt x="529984" y="115159"/>
                        <a:pt x="496769" y="148374"/>
                        <a:pt x="455797" y="148374"/>
                      </a:cubicBezTo>
                      <a:lnTo>
                        <a:pt x="421518" y="148374"/>
                      </a:lnTo>
                      <a:cubicBezTo>
                        <a:pt x="460047" y="150245"/>
                        <a:pt x="490399" y="182323"/>
                        <a:pt x="490399" y="221490"/>
                      </a:cubicBezTo>
                      <a:lnTo>
                        <a:pt x="490398" y="221490"/>
                      </a:lnTo>
                      <a:cubicBezTo>
                        <a:pt x="490398" y="260470"/>
                        <a:pt x="460334" y="292429"/>
                        <a:pt x="422067" y="294448"/>
                      </a:cubicBezTo>
                      <a:lnTo>
                        <a:pt x="422067" y="296568"/>
                      </a:lnTo>
                      <a:cubicBezTo>
                        <a:pt x="458483" y="299895"/>
                        <a:pt x="486463" y="330965"/>
                        <a:pt x="486463" y="368570"/>
                      </a:cubicBezTo>
                      <a:lnTo>
                        <a:pt x="486462" y="368570"/>
                      </a:lnTo>
                      <a:cubicBezTo>
                        <a:pt x="486462" y="407445"/>
                        <a:pt x="456559" y="439337"/>
                        <a:pt x="418418" y="441516"/>
                      </a:cubicBezTo>
                      <a:lnTo>
                        <a:pt x="417247" y="447318"/>
                      </a:lnTo>
                      <a:cubicBezTo>
                        <a:pt x="447241" y="455877"/>
                        <a:pt x="468668" y="483781"/>
                        <a:pt x="468668" y="516689"/>
                      </a:cubicBezTo>
                      <a:lnTo>
                        <a:pt x="468667" y="516689"/>
                      </a:lnTo>
                      <a:cubicBezTo>
                        <a:pt x="468667" y="557661"/>
                        <a:pt x="435452" y="590876"/>
                        <a:pt x="394480" y="590876"/>
                      </a:cubicBezTo>
                      <a:lnTo>
                        <a:pt x="260074" y="590875"/>
                      </a:lnTo>
                      <a:cubicBezTo>
                        <a:pt x="257846" y="592206"/>
                        <a:pt x="255557" y="592252"/>
                        <a:pt x="253257" y="592252"/>
                      </a:cubicBezTo>
                      <a:lnTo>
                        <a:pt x="168810" y="592252"/>
                      </a:lnTo>
                      <a:cubicBezTo>
                        <a:pt x="75579" y="592252"/>
                        <a:pt x="0" y="516673"/>
                        <a:pt x="0" y="423442"/>
                      </a:cubicBezTo>
                      <a:lnTo>
                        <a:pt x="0" y="168991"/>
                      </a:lnTo>
                      <a:cubicBezTo>
                        <a:pt x="0" y="99067"/>
                        <a:pt x="42513" y="39073"/>
                        <a:pt x="103102" y="13447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106" name="角丸四角形 761"/>
                <p:cNvSpPr/>
                <p:nvPr/>
              </p:nvSpPr>
              <p:spPr bwMode="auto">
                <a:xfrm rot="19800000" flipH="1">
                  <a:off x="1713938" y="1920867"/>
                  <a:ext cx="834280" cy="9323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29985" h="592252">
                      <a:moveTo>
                        <a:pt x="103102" y="13447"/>
                      </a:moveTo>
                      <a:cubicBezTo>
                        <a:pt x="123298" y="4904"/>
                        <a:pt x="145503" y="181"/>
                        <a:pt x="168810" y="181"/>
                      </a:cubicBezTo>
                      <a:lnTo>
                        <a:pt x="183665" y="181"/>
                      </a:lnTo>
                      <a:cubicBezTo>
                        <a:pt x="183961" y="2"/>
                        <a:pt x="184261" y="0"/>
                        <a:pt x="184560" y="0"/>
                      </a:cubicBezTo>
                      <a:lnTo>
                        <a:pt x="455798" y="0"/>
                      </a:lnTo>
                      <a:cubicBezTo>
                        <a:pt x="496770" y="0"/>
                        <a:pt x="529985" y="33215"/>
                        <a:pt x="529985" y="74187"/>
                      </a:cubicBezTo>
                      <a:lnTo>
                        <a:pt x="529984" y="74187"/>
                      </a:lnTo>
                      <a:cubicBezTo>
                        <a:pt x="529984" y="115159"/>
                        <a:pt x="496769" y="148374"/>
                        <a:pt x="455797" y="148374"/>
                      </a:cubicBezTo>
                      <a:lnTo>
                        <a:pt x="421518" y="148374"/>
                      </a:lnTo>
                      <a:cubicBezTo>
                        <a:pt x="460047" y="150245"/>
                        <a:pt x="490399" y="182323"/>
                        <a:pt x="490399" y="221490"/>
                      </a:cubicBezTo>
                      <a:lnTo>
                        <a:pt x="490398" y="221490"/>
                      </a:lnTo>
                      <a:cubicBezTo>
                        <a:pt x="490398" y="260470"/>
                        <a:pt x="460334" y="292429"/>
                        <a:pt x="422067" y="294448"/>
                      </a:cubicBezTo>
                      <a:lnTo>
                        <a:pt x="422067" y="296568"/>
                      </a:lnTo>
                      <a:cubicBezTo>
                        <a:pt x="458483" y="299895"/>
                        <a:pt x="486463" y="330965"/>
                        <a:pt x="486463" y="368570"/>
                      </a:cubicBezTo>
                      <a:lnTo>
                        <a:pt x="486462" y="368570"/>
                      </a:lnTo>
                      <a:cubicBezTo>
                        <a:pt x="486462" y="407445"/>
                        <a:pt x="456559" y="439337"/>
                        <a:pt x="418418" y="441516"/>
                      </a:cubicBezTo>
                      <a:lnTo>
                        <a:pt x="417247" y="447318"/>
                      </a:lnTo>
                      <a:cubicBezTo>
                        <a:pt x="447241" y="455877"/>
                        <a:pt x="468668" y="483781"/>
                        <a:pt x="468668" y="516689"/>
                      </a:cubicBezTo>
                      <a:lnTo>
                        <a:pt x="468667" y="516689"/>
                      </a:lnTo>
                      <a:cubicBezTo>
                        <a:pt x="468667" y="557661"/>
                        <a:pt x="435452" y="590876"/>
                        <a:pt x="394480" y="590876"/>
                      </a:cubicBezTo>
                      <a:lnTo>
                        <a:pt x="260074" y="590875"/>
                      </a:lnTo>
                      <a:cubicBezTo>
                        <a:pt x="257846" y="592206"/>
                        <a:pt x="255557" y="592252"/>
                        <a:pt x="253257" y="592252"/>
                      </a:cubicBezTo>
                      <a:lnTo>
                        <a:pt x="168810" y="592252"/>
                      </a:lnTo>
                      <a:cubicBezTo>
                        <a:pt x="75579" y="592252"/>
                        <a:pt x="0" y="516673"/>
                        <a:pt x="0" y="423442"/>
                      </a:cubicBezTo>
                      <a:lnTo>
                        <a:pt x="0" y="168991"/>
                      </a:lnTo>
                      <a:cubicBezTo>
                        <a:pt x="0" y="99067"/>
                        <a:pt x="42513" y="39073"/>
                        <a:pt x="103102" y="13447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</p:grpSp>
      <p:grpSp>
        <p:nvGrpSpPr>
          <p:cNvPr id="10" name="グループ化 9"/>
          <p:cNvGrpSpPr/>
          <p:nvPr/>
        </p:nvGrpSpPr>
        <p:grpSpPr>
          <a:xfrm>
            <a:off x="6252629" y="1068021"/>
            <a:ext cx="1010467" cy="1341624"/>
            <a:chOff x="6252629" y="1068021"/>
            <a:chExt cx="1010467" cy="1341624"/>
          </a:xfrm>
        </p:grpSpPr>
        <p:grpSp>
          <p:nvGrpSpPr>
            <p:cNvPr id="728" name="グループ化 727"/>
            <p:cNvGrpSpPr/>
            <p:nvPr/>
          </p:nvGrpSpPr>
          <p:grpSpPr>
            <a:xfrm>
              <a:off x="6252629" y="1068021"/>
              <a:ext cx="972471" cy="1266983"/>
              <a:chOff x="3911599" y="3871176"/>
              <a:chExt cx="972471" cy="1266983"/>
            </a:xfrm>
          </p:grpSpPr>
          <p:sp>
            <p:nvSpPr>
              <p:cNvPr id="729" name="フリーフォーム 728"/>
              <p:cNvSpPr/>
              <p:nvPr/>
            </p:nvSpPr>
            <p:spPr>
              <a:xfrm rot="16996360">
                <a:off x="3852346" y="3930429"/>
                <a:ext cx="1075979" cy="957473"/>
              </a:xfrm>
              <a:custGeom>
                <a:avLst/>
                <a:gdLst>
                  <a:gd name="connsiteX0" fmla="*/ 1011670 w 1075979"/>
                  <a:gd name="connsiteY0" fmla="*/ 81325 h 957473"/>
                  <a:gd name="connsiteX1" fmla="*/ 871899 w 1075979"/>
                  <a:gd name="connsiteY1" fmla="*/ 173499 h 957473"/>
                  <a:gd name="connsiteX2" fmla="*/ 869609 w 1075979"/>
                  <a:gd name="connsiteY2" fmla="*/ 180697 h 957473"/>
                  <a:gd name="connsiteX3" fmla="*/ 878970 w 1075979"/>
                  <a:gd name="connsiteY3" fmla="*/ 185045 h 957473"/>
                  <a:gd name="connsiteX4" fmla="*/ 1065576 w 1075979"/>
                  <a:gd name="connsiteY4" fmla="*/ 434873 h 957473"/>
                  <a:gd name="connsiteX5" fmla="*/ 745502 w 1075979"/>
                  <a:gd name="connsiteY5" fmla="*/ 925936 h 957473"/>
                  <a:gd name="connsiteX6" fmla="*/ 577473 w 1075979"/>
                  <a:gd name="connsiteY6" fmla="*/ 932915 h 957473"/>
                  <a:gd name="connsiteX7" fmla="*/ 545182 w 1075979"/>
                  <a:gd name="connsiteY7" fmla="*/ 924812 h 957473"/>
                  <a:gd name="connsiteX8" fmla="*/ 483100 w 1075979"/>
                  <a:gd name="connsiteY8" fmla="*/ 945566 h 957473"/>
                  <a:gd name="connsiteX9" fmla="*/ 8885 w 1075979"/>
                  <a:gd name="connsiteY9" fmla="*/ 684132 h 957473"/>
                  <a:gd name="connsiteX10" fmla="*/ 316273 w 1075979"/>
                  <a:gd name="connsiteY10" fmla="*/ 238329 h 957473"/>
                  <a:gd name="connsiteX11" fmla="*/ 381085 w 1075979"/>
                  <a:gd name="connsiteY11" fmla="*/ 229151 h 957473"/>
                  <a:gd name="connsiteX12" fmla="*/ 406350 w 1075979"/>
                  <a:gd name="connsiteY12" fmla="*/ 207471 h 957473"/>
                  <a:gd name="connsiteX13" fmla="*/ 559785 w 1075979"/>
                  <a:gd name="connsiteY13" fmla="*/ 138621 h 957473"/>
                  <a:gd name="connsiteX14" fmla="*/ 727814 w 1075979"/>
                  <a:gd name="connsiteY14" fmla="*/ 131642 h 957473"/>
                  <a:gd name="connsiteX15" fmla="*/ 771677 w 1075979"/>
                  <a:gd name="connsiteY15" fmla="*/ 142649 h 957473"/>
                  <a:gd name="connsiteX16" fmla="*/ 770632 w 1075979"/>
                  <a:gd name="connsiteY16" fmla="*/ 140475 h 957473"/>
                  <a:gd name="connsiteX17" fmla="*/ 765764 w 1075979"/>
                  <a:gd name="connsiteY17" fmla="*/ 108277 h 957473"/>
                  <a:gd name="connsiteX18" fmla="*/ 874041 w 1075979"/>
                  <a:gd name="connsiteY18" fmla="*/ 0 h 957473"/>
                  <a:gd name="connsiteX19" fmla="*/ 835778 w 1075979"/>
                  <a:gd name="connsiteY19" fmla="*/ 108277 h 957473"/>
                  <a:gd name="connsiteX20" fmla="*/ 835869 w 1075979"/>
                  <a:gd name="connsiteY20" fmla="*/ 108815 h 957473"/>
                  <a:gd name="connsiteX21" fmla="*/ 858613 w 1075979"/>
                  <a:gd name="connsiteY21" fmla="*/ 76709 h 957473"/>
                  <a:gd name="connsiteX22" fmla="*/ 1011670 w 1075979"/>
                  <a:gd name="connsiteY22" fmla="*/ 81325 h 9574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075979" h="957473">
                    <a:moveTo>
                      <a:pt x="1011670" y="81325"/>
                    </a:moveTo>
                    <a:cubicBezTo>
                      <a:pt x="950946" y="85942"/>
                      <a:pt x="898818" y="121880"/>
                      <a:pt x="871899" y="173499"/>
                    </a:cubicBezTo>
                    <a:lnTo>
                      <a:pt x="869609" y="180697"/>
                    </a:lnTo>
                    <a:lnTo>
                      <a:pt x="878970" y="185045"/>
                    </a:lnTo>
                    <a:cubicBezTo>
                      <a:pt x="970500" y="238656"/>
                      <a:pt x="1039933" y="326168"/>
                      <a:pt x="1065576" y="434873"/>
                    </a:cubicBezTo>
                    <a:cubicBezTo>
                      <a:pt x="1116860" y="652285"/>
                      <a:pt x="973558" y="872140"/>
                      <a:pt x="745502" y="925936"/>
                    </a:cubicBezTo>
                    <a:cubicBezTo>
                      <a:pt x="688488" y="939385"/>
                      <a:pt x="631574" y="941181"/>
                      <a:pt x="577473" y="932915"/>
                    </a:cubicBezTo>
                    <a:lnTo>
                      <a:pt x="545182" y="924812"/>
                    </a:lnTo>
                    <a:lnTo>
                      <a:pt x="483100" y="945566"/>
                    </a:lnTo>
                    <a:cubicBezTo>
                      <a:pt x="267267" y="996478"/>
                      <a:pt x="54953" y="879430"/>
                      <a:pt x="8885" y="684132"/>
                    </a:cubicBezTo>
                    <a:cubicBezTo>
                      <a:pt x="-37183" y="488834"/>
                      <a:pt x="100439" y="289242"/>
                      <a:pt x="316273" y="238329"/>
                    </a:cubicBezTo>
                    <a:lnTo>
                      <a:pt x="381085" y="229151"/>
                    </a:lnTo>
                    <a:lnTo>
                      <a:pt x="406350" y="207471"/>
                    </a:lnTo>
                    <a:cubicBezTo>
                      <a:pt x="451054" y="175898"/>
                      <a:pt x="502771" y="152070"/>
                      <a:pt x="559785" y="138621"/>
                    </a:cubicBezTo>
                    <a:cubicBezTo>
                      <a:pt x="616799" y="125172"/>
                      <a:pt x="673713" y="123376"/>
                      <a:pt x="727814" y="131642"/>
                    </a:cubicBezTo>
                    <a:lnTo>
                      <a:pt x="771677" y="142649"/>
                    </a:lnTo>
                    <a:lnTo>
                      <a:pt x="770632" y="140475"/>
                    </a:lnTo>
                    <a:cubicBezTo>
                      <a:pt x="767468" y="130304"/>
                      <a:pt x="765764" y="119490"/>
                      <a:pt x="765764" y="108277"/>
                    </a:cubicBezTo>
                    <a:cubicBezTo>
                      <a:pt x="765764" y="48477"/>
                      <a:pt x="814241" y="0"/>
                      <a:pt x="874041" y="0"/>
                    </a:cubicBezTo>
                    <a:cubicBezTo>
                      <a:pt x="848532" y="31585"/>
                      <a:pt x="835778" y="69931"/>
                      <a:pt x="835778" y="108277"/>
                    </a:cubicBezTo>
                    <a:lnTo>
                      <a:pt x="835869" y="108815"/>
                    </a:lnTo>
                    <a:lnTo>
                      <a:pt x="858613" y="76709"/>
                    </a:lnTo>
                    <a:cubicBezTo>
                      <a:pt x="902153" y="35718"/>
                      <a:pt x="970679" y="37784"/>
                      <a:pt x="1011670" y="81325"/>
                    </a:cubicBez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30" name="片側の 2 つの角を丸めた四角形 729"/>
              <p:cNvSpPr/>
              <p:nvPr/>
            </p:nvSpPr>
            <p:spPr>
              <a:xfrm>
                <a:off x="4128877" y="4798927"/>
                <a:ext cx="675818" cy="339232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pattFill prst="plaid">
                <a:fgClr>
                  <a:srgbClr val="FF7C80"/>
                </a:fgClr>
                <a:bgClr>
                  <a:srgbClr val="FF0066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31" name="フリーフォーム 730"/>
              <p:cNvSpPr/>
              <p:nvPr/>
            </p:nvSpPr>
            <p:spPr>
              <a:xfrm>
                <a:off x="4297476" y="4667958"/>
                <a:ext cx="323141" cy="176213"/>
              </a:xfrm>
              <a:custGeom>
                <a:avLst/>
                <a:gdLst>
                  <a:gd name="connsiteX0" fmla="*/ 109057 w 323141"/>
                  <a:gd name="connsiteY0" fmla="*/ 0 h 176213"/>
                  <a:gd name="connsiteX1" fmla="*/ 213831 w 323141"/>
                  <a:gd name="connsiteY1" fmla="*/ 0 h 176213"/>
                  <a:gd name="connsiteX2" fmla="*/ 240026 w 323141"/>
                  <a:gd name="connsiteY2" fmla="*/ 26195 h 176213"/>
                  <a:gd name="connsiteX3" fmla="*/ 240026 w 323141"/>
                  <a:gd name="connsiteY3" fmla="*/ 130480 h 176213"/>
                  <a:gd name="connsiteX4" fmla="*/ 323141 w 323141"/>
                  <a:gd name="connsiteY4" fmla="*/ 130480 h 176213"/>
                  <a:gd name="connsiteX5" fmla="*/ 322918 w 323141"/>
                  <a:gd name="connsiteY5" fmla="*/ 131418 h 176213"/>
                  <a:gd name="connsiteX6" fmla="*/ 317770 w 323141"/>
                  <a:gd name="connsiteY6" fmla="*/ 136147 h 176213"/>
                  <a:gd name="connsiteX7" fmla="*/ 161571 w 323141"/>
                  <a:gd name="connsiteY7" fmla="*/ 176213 h 176213"/>
                  <a:gd name="connsiteX8" fmla="*/ 5373 w 323141"/>
                  <a:gd name="connsiteY8" fmla="*/ 136147 h 176213"/>
                  <a:gd name="connsiteX9" fmla="*/ 223 w 323141"/>
                  <a:gd name="connsiteY9" fmla="*/ 131417 h 176213"/>
                  <a:gd name="connsiteX10" fmla="*/ 0 w 323141"/>
                  <a:gd name="connsiteY10" fmla="*/ 130480 h 176213"/>
                  <a:gd name="connsiteX11" fmla="*/ 82862 w 323141"/>
                  <a:gd name="connsiteY11" fmla="*/ 130480 h 176213"/>
                  <a:gd name="connsiteX12" fmla="*/ 82862 w 323141"/>
                  <a:gd name="connsiteY12" fmla="*/ 26195 h 176213"/>
                  <a:gd name="connsiteX13" fmla="*/ 109057 w 323141"/>
                  <a:gd name="connsiteY13" fmla="*/ 0 h 1762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23141" h="176213">
                    <a:moveTo>
                      <a:pt x="109057" y="0"/>
                    </a:moveTo>
                    <a:lnTo>
                      <a:pt x="213831" y="0"/>
                    </a:lnTo>
                    <a:cubicBezTo>
                      <a:pt x="228298" y="0"/>
                      <a:pt x="240026" y="11728"/>
                      <a:pt x="240026" y="26195"/>
                    </a:cubicBezTo>
                    <a:lnTo>
                      <a:pt x="240026" y="130480"/>
                    </a:lnTo>
                    <a:lnTo>
                      <a:pt x="323141" y="130480"/>
                    </a:lnTo>
                    <a:lnTo>
                      <a:pt x="322918" y="131418"/>
                    </a:lnTo>
                    <a:lnTo>
                      <a:pt x="317770" y="136147"/>
                    </a:lnTo>
                    <a:cubicBezTo>
                      <a:pt x="277795" y="160902"/>
                      <a:pt x="222571" y="176213"/>
                      <a:pt x="161571" y="176213"/>
                    </a:cubicBezTo>
                    <a:cubicBezTo>
                      <a:pt x="100572" y="176213"/>
                      <a:pt x="45347" y="160902"/>
                      <a:pt x="5373" y="136147"/>
                    </a:cubicBezTo>
                    <a:lnTo>
                      <a:pt x="223" y="131417"/>
                    </a:lnTo>
                    <a:lnTo>
                      <a:pt x="0" y="130480"/>
                    </a:lnTo>
                    <a:lnTo>
                      <a:pt x="82862" y="130480"/>
                    </a:lnTo>
                    <a:lnTo>
                      <a:pt x="82862" y="26195"/>
                    </a:lnTo>
                    <a:cubicBezTo>
                      <a:pt x="82862" y="11728"/>
                      <a:pt x="94590" y="0"/>
                      <a:pt x="109057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732" name="グループ化 731"/>
              <p:cNvGrpSpPr/>
              <p:nvPr/>
            </p:nvGrpSpPr>
            <p:grpSpPr>
              <a:xfrm>
                <a:off x="4049500" y="3943264"/>
                <a:ext cx="834570" cy="787400"/>
                <a:chOff x="2791855" y="2017486"/>
                <a:chExt cx="1150919" cy="1045028"/>
              </a:xfrm>
              <a:solidFill>
                <a:srgbClr val="FFCC99"/>
              </a:solidFill>
            </p:grpSpPr>
            <p:grpSp>
              <p:nvGrpSpPr>
                <p:cNvPr id="739" name="グループ化 738"/>
                <p:cNvGrpSpPr/>
                <p:nvPr/>
              </p:nvGrpSpPr>
              <p:grpSpPr>
                <a:xfrm rot="20700000">
                  <a:off x="2791855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744" name="円/楕円 743"/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745" name="円/楕円 744"/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740" name="グループ化 739"/>
                <p:cNvGrpSpPr/>
                <p:nvPr/>
              </p:nvGrpSpPr>
              <p:grpSpPr>
                <a:xfrm rot="900000" flipH="1">
                  <a:off x="3720768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742" name="円/楕円 741"/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743" name="円/楕円 742"/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741" name="円/楕円 740"/>
                <p:cNvSpPr/>
                <p:nvPr/>
              </p:nvSpPr>
              <p:spPr>
                <a:xfrm>
                  <a:off x="2902857" y="2017486"/>
                  <a:ext cx="928914" cy="1045028"/>
                </a:xfrm>
                <a:prstGeom prst="ellipse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733" name="円/楕円 27"/>
              <p:cNvSpPr/>
              <p:nvPr/>
            </p:nvSpPr>
            <p:spPr>
              <a:xfrm>
                <a:off x="4376923" y="4604797"/>
                <a:ext cx="164248" cy="45720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34" name="円/楕円 27"/>
              <p:cNvSpPr/>
              <p:nvPr/>
            </p:nvSpPr>
            <p:spPr>
              <a:xfrm rot="10800000">
                <a:off x="4183090" y="4164138"/>
                <a:ext cx="164248" cy="2910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35" name="円/楕円 27"/>
              <p:cNvSpPr/>
              <p:nvPr/>
            </p:nvSpPr>
            <p:spPr>
              <a:xfrm rot="10800000">
                <a:off x="4589490" y="4164138"/>
                <a:ext cx="164248" cy="2910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36" name="正方形/長方形 67"/>
              <p:cNvSpPr/>
              <p:nvPr/>
            </p:nvSpPr>
            <p:spPr>
              <a:xfrm>
                <a:off x="4437514" y="4542354"/>
                <a:ext cx="50129" cy="25695"/>
              </a:xfrm>
              <a:custGeom>
                <a:avLst/>
                <a:gdLst/>
                <a:ahLst/>
                <a:cxnLst/>
                <a:rect l="l" t="t" r="r" b="b"/>
                <a:pathLst>
                  <a:path w="749072" h="1123608">
                    <a:moveTo>
                      <a:pt x="374536" y="0"/>
                    </a:moveTo>
                    <a:lnTo>
                      <a:pt x="749072" y="374536"/>
                    </a:lnTo>
                    <a:cubicBezTo>
                      <a:pt x="955923" y="581387"/>
                      <a:pt x="955923" y="916758"/>
                      <a:pt x="749072" y="1123608"/>
                    </a:cubicBezTo>
                    <a:cubicBezTo>
                      <a:pt x="542221" y="1330459"/>
                      <a:pt x="206851" y="1330459"/>
                      <a:pt x="0" y="1123608"/>
                    </a:cubicBezTo>
                    <a:cubicBezTo>
                      <a:pt x="-206851" y="916758"/>
                      <a:pt x="-206851" y="581387"/>
                      <a:pt x="0" y="374536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37" name="円/楕円 27"/>
              <p:cNvSpPr/>
              <p:nvPr/>
            </p:nvSpPr>
            <p:spPr>
              <a:xfrm rot="10800000">
                <a:off x="4183090" y="4314633"/>
                <a:ext cx="164248" cy="2910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38" name="円/楕円 27"/>
              <p:cNvSpPr/>
              <p:nvPr/>
            </p:nvSpPr>
            <p:spPr>
              <a:xfrm rot="10800000">
                <a:off x="4589490" y="4314633"/>
                <a:ext cx="164248" cy="2910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163" name="グループ化 1162"/>
            <p:cNvGrpSpPr/>
            <p:nvPr/>
          </p:nvGrpSpPr>
          <p:grpSpPr>
            <a:xfrm>
              <a:off x="6430996" y="1883983"/>
              <a:ext cx="832100" cy="525662"/>
              <a:chOff x="5513458" y="1168230"/>
              <a:chExt cx="2667176" cy="1684937"/>
            </a:xfrm>
          </p:grpSpPr>
          <p:grpSp>
            <p:nvGrpSpPr>
              <p:cNvPr id="1164" name="グループ化 1163"/>
              <p:cNvGrpSpPr/>
              <p:nvPr/>
            </p:nvGrpSpPr>
            <p:grpSpPr>
              <a:xfrm>
                <a:off x="6044796" y="1168230"/>
                <a:ext cx="1556044" cy="966581"/>
                <a:chOff x="6044796" y="1168230"/>
                <a:chExt cx="1556044" cy="966581"/>
              </a:xfrm>
            </p:grpSpPr>
            <p:grpSp>
              <p:nvGrpSpPr>
                <p:cNvPr id="1168" name="グループ化 1167"/>
                <p:cNvGrpSpPr/>
                <p:nvPr/>
              </p:nvGrpSpPr>
              <p:grpSpPr>
                <a:xfrm>
                  <a:off x="6044796" y="1168230"/>
                  <a:ext cx="1556044" cy="966581"/>
                  <a:chOff x="7627353" y="2698603"/>
                  <a:chExt cx="2917825" cy="1812490"/>
                </a:xfrm>
              </p:grpSpPr>
              <p:sp>
                <p:nvSpPr>
                  <p:cNvPr id="1187" name="正方形/長方形 1186"/>
                  <p:cNvSpPr/>
                  <p:nvPr/>
                </p:nvSpPr>
                <p:spPr>
                  <a:xfrm>
                    <a:off x="7731493" y="3369523"/>
                    <a:ext cx="819785" cy="1072937"/>
                  </a:xfrm>
                  <a:prstGeom prst="rect">
                    <a:avLst/>
                  </a:prstGeom>
                  <a:gradFill flip="none" rotWithShape="1">
                    <a:gsLst>
                      <a:gs pos="0">
                        <a:srgbClr val="00B0F0"/>
                      </a:gs>
                      <a:gs pos="100000">
                        <a:srgbClr val="5B9BD5">
                          <a:lumMod val="40000"/>
                          <a:lumOff val="60000"/>
                        </a:srgbClr>
                      </a:gs>
                    </a:gsLst>
                    <a:lin ang="16200000" scaled="1"/>
                    <a:tileRect/>
                  </a:gradFill>
                  <a:ln w="9525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188" name="フリーフォーム 1187"/>
                  <p:cNvSpPr/>
                  <p:nvPr/>
                </p:nvSpPr>
                <p:spPr>
                  <a:xfrm>
                    <a:off x="7627353" y="2698603"/>
                    <a:ext cx="2917825" cy="1812490"/>
                  </a:xfrm>
                  <a:custGeom>
                    <a:avLst/>
                    <a:gdLst>
                      <a:gd name="connsiteX0" fmla="*/ 127000 w 2917825"/>
                      <a:gd name="connsiteY0" fmla="*/ 709020 h 1812490"/>
                      <a:gd name="connsiteX1" fmla="*/ 127000 w 2917825"/>
                      <a:gd name="connsiteY1" fmla="*/ 1698137 h 1812490"/>
                      <a:gd name="connsiteX2" fmla="*/ 898525 w 2917825"/>
                      <a:gd name="connsiteY2" fmla="*/ 1698137 h 1812490"/>
                      <a:gd name="connsiteX3" fmla="*/ 898525 w 2917825"/>
                      <a:gd name="connsiteY3" fmla="*/ 709020 h 1812490"/>
                      <a:gd name="connsiteX4" fmla="*/ 111595 w 2917825"/>
                      <a:gd name="connsiteY4" fmla="*/ 0 h 1812490"/>
                      <a:gd name="connsiteX5" fmla="*/ 2806230 w 2917825"/>
                      <a:gd name="connsiteY5" fmla="*/ 0 h 1812490"/>
                      <a:gd name="connsiteX6" fmla="*/ 2917825 w 2917825"/>
                      <a:gd name="connsiteY6" fmla="*/ 111595 h 1812490"/>
                      <a:gd name="connsiteX7" fmla="*/ 2917825 w 2917825"/>
                      <a:gd name="connsiteY7" fmla="*/ 1700895 h 1812490"/>
                      <a:gd name="connsiteX8" fmla="*/ 2806230 w 2917825"/>
                      <a:gd name="connsiteY8" fmla="*/ 1812490 h 1812490"/>
                      <a:gd name="connsiteX9" fmla="*/ 111595 w 2917825"/>
                      <a:gd name="connsiteY9" fmla="*/ 1812490 h 1812490"/>
                      <a:gd name="connsiteX10" fmla="*/ 0 w 2917825"/>
                      <a:gd name="connsiteY10" fmla="*/ 1700895 h 1812490"/>
                      <a:gd name="connsiteX11" fmla="*/ 0 w 2917825"/>
                      <a:gd name="connsiteY11" fmla="*/ 111595 h 1812490"/>
                      <a:gd name="connsiteX12" fmla="*/ 111595 w 2917825"/>
                      <a:gd name="connsiteY12" fmla="*/ 0 h 181249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2917825" h="1812490">
                        <a:moveTo>
                          <a:pt x="127000" y="709020"/>
                        </a:moveTo>
                        <a:lnTo>
                          <a:pt x="127000" y="1698137"/>
                        </a:lnTo>
                        <a:lnTo>
                          <a:pt x="898525" y="1698137"/>
                        </a:lnTo>
                        <a:lnTo>
                          <a:pt x="898525" y="709020"/>
                        </a:lnTo>
                        <a:close/>
                        <a:moveTo>
                          <a:pt x="111595" y="0"/>
                        </a:moveTo>
                        <a:lnTo>
                          <a:pt x="2806230" y="0"/>
                        </a:lnTo>
                        <a:cubicBezTo>
                          <a:pt x="2867862" y="0"/>
                          <a:pt x="2917825" y="49963"/>
                          <a:pt x="2917825" y="111595"/>
                        </a:cubicBezTo>
                        <a:lnTo>
                          <a:pt x="2917825" y="1700895"/>
                        </a:lnTo>
                        <a:cubicBezTo>
                          <a:pt x="2917825" y="1762527"/>
                          <a:pt x="2867862" y="1812490"/>
                          <a:pt x="2806230" y="1812490"/>
                        </a:cubicBezTo>
                        <a:lnTo>
                          <a:pt x="111595" y="1812490"/>
                        </a:lnTo>
                        <a:cubicBezTo>
                          <a:pt x="49963" y="1812490"/>
                          <a:pt x="0" y="1762527"/>
                          <a:pt x="0" y="1700895"/>
                        </a:cubicBezTo>
                        <a:lnTo>
                          <a:pt x="0" y="111595"/>
                        </a:lnTo>
                        <a:cubicBezTo>
                          <a:pt x="0" y="49963"/>
                          <a:pt x="49963" y="0"/>
                          <a:pt x="111595" y="0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ysClr val="window" lastClr="FFFFFF">
                          <a:lumMod val="75000"/>
                        </a:sysClr>
                      </a:gs>
                      <a:gs pos="100000">
                        <a:sysClr val="window" lastClr="FFFFFF"/>
                      </a:gs>
                    </a:gsLst>
                    <a:lin ang="18900000" scaled="1"/>
                    <a:tileRect/>
                  </a:grad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189" name="正方形/長方形 1188"/>
                  <p:cNvSpPr/>
                  <p:nvPr/>
                </p:nvSpPr>
                <p:spPr>
                  <a:xfrm>
                    <a:off x="8598903" y="3728085"/>
                    <a:ext cx="1828800" cy="676275"/>
                  </a:xfrm>
                  <a:prstGeom prst="rect">
                    <a:avLst/>
                  </a:prstGeom>
                  <a:pattFill prst="weave">
                    <a:fgClr>
                      <a:srgbClr val="ED7D31">
                        <a:lumMod val="60000"/>
                        <a:lumOff val="40000"/>
                      </a:srgbClr>
                    </a:fgClr>
                    <a:bgClr>
                      <a:sysClr val="window" lastClr="FFFFFF"/>
                    </a:bgClr>
                  </a:pattFill>
                  <a:ln w="6350" cap="flat" cmpd="sng" algn="ctr">
                    <a:solidFill>
                      <a:srgbClr val="ED7D31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cxnSp>
                <p:nvCxnSpPr>
                  <p:cNvPr id="1190" name="直線コネクタ 1189"/>
                  <p:cNvCxnSpPr>
                    <a:stCxn id="1189" idx="1"/>
                  </p:cNvCxnSpPr>
                  <p:nvPr/>
                </p:nvCxnSpPr>
                <p:spPr>
                  <a:xfrm>
                    <a:off x="8598903" y="4066223"/>
                    <a:ext cx="1838325" cy="952"/>
                  </a:xfrm>
                  <a:prstGeom prst="line">
                    <a:avLst/>
                  </a:prstGeom>
                  <a:noFill/>
                  <a:ln w="6350" cap="flat" cmpd="sng" algn="ctr">
                    <a:solidFill>
                      <a:srgbClr val="ED7D31">
                        <a:lumMod val="60000"/>
                        <a:lumOff val="40000"/>
                      </a:srgbClr>
                    </a:solidFill>
                    <a:prstDash val="dash"/>
                    <a:miter lim="800000"/>
                  </a:ln>
                  <a:effectLst/>
                </p:spPr>
              </p:cxnSp>
              <p:cxnSp>
                <p:nvCxnSpPr>
                  <p:cNvPr id="1191" name="直線コネクタ 1190"/>
                  <p:cNvCxnSpPr/>
                  <p:nvPr/>
                </p:nvCxnSpPr>
                <p:spPr>
                  <a:xfrm>
                    <a:off x="8598903" y="3894773"/>
                    <a:ext cx="1838325" cy="952"/>
                  </a:xfrm>
                  <a:prstGeom prst="line">
                    <a:avLst/>
                  </a:prstGeom>
                  <a:noFill/>
                  <a:ln w="6350" cap="flat" cmpd="sng" algn="ctr">
                    <a:solidFill>
                      <a:srgbClr val="ED7D31">
                        <a:lumMod val="60000"/>
                        <a:lumOff val="40000"/>
                      </a:srgbClr>
                    </a:solidFill>
                    <a:prstDash val="dash"/>
                    <a:miter lim="800000"/>
                  </a:ln>
                  <a:effectLst/>
                </p:spPr>
              </p:cxnSp>
              <p:cxnSp>
                <p:nvCxnSpPr>
                  <p:cNvPr id="1192" name="直線コネクタ 1191"/>
                  <p:cNvCxnSpPr/>
                  <p:nvPr/>
                </p:nvCxnSpPr>
                <p:spPr>
                  <a:xfrm>
                    <a:off x="8598903" y="4218623"/>
                    <a:ext cx="1838325" cy="952"/>
                  </a:xfrm>
                  <a:prstGeom prst="line">
                    <a:avLst/>
                  </a:prstGeom>
                  <a:noFill/>
                  <a:ln w="6350" cap="flat" cmpd="sng" algn="ctr">
                    <a:solidFill>
                      <a:srgbClr val="ED7D31">
                        <a:lumMod val="60000"/>
                        <a:lumOff val="40000"/>
                      </a:srgbClr>
                    </a:solidFill>
                    <a:prstDash val="dash"/>
                    <a:miter lim="800000"/>
                  </a:ln>
                  <a:effectLst/>
                </p:spPr>
              </p:cxnSp>
              <p:sp>
                <p:nvSpPr>
                  <p:cNvPr id="1193" name="テキスト ボックス 1192"/>
                  <p:cNvSpPr txBox="1"/>
                  <p:nvPr/>
                </p:nvSpPr>
                <p:spPr>
                  <a:xfrm>
                    <a:off x="7731492" y="2748145"/>
                    <a:ext cx="2073580" cy="609327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prstTxWarp prst="textPlain">
                      <a:avLst/>
                    </a:prstTxWarp>
                    <a:spAutoFit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ja-JP" altLang="en-US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氏　名</a:t>
                    </a:r>
                    <a:r>
                      <a:rPr kumimoji="0" lang="ja-JP" altLang="en-US" sz="9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：□□　□□</a:t>
                    </a:r>
                    <a:endParaRPr kumimoji="0" lang="en-US" altLang="ja-JP" sz="9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altLang="ja-JP" sz="9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ja-JP" altLang="en-US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住　所</a:t>
                    </a:r>
                    <a:r>
                      <a:rPr kumimoji="0" lang="ja-JP" altLang="en-US" sz="9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：○○県△△市▽▽町◇丁目□番地○号</a:t>
                    </a:r>
                    <a:endParaRPr kumimoji="0" lang="en-US" altLang="ja-JP" sz="9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altLang="ja-JP" sz="9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ja-JP" altLang="en-US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生年月日</a:t>
                    </a:r>
                    <a:r>
                      <a:rPr kumimoji="0" lang="ja-JP" altLang="en-US" sz="9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：平成○○年○月○日　　</a:t>
                    </a:r>
                    <a:r>
                      <a:rPr kumimoji="0" lang="ja-JP" altLang="en-US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性　別</a:t>
                    </a:r>
                    <a:r>
                      <a:rPr kumimoji="0" lang="ja-JP" altLang="en-US" sz="9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：□</a:t>
                    </a:r>
                  </a:p>
                </p:txBody>
              </p:sp>
              <p:sp>
                <p:nvSpPr>
                  <p:cNvPr id="1194" name="テキスト ボックス 1193"/>
                  <p:cNvSpPr txBox="1"/>
                  <p:nvPr/>
                </p:nvSpPr>
                <p:spPr>
                  <a:xfrm>
                    <a:off x="8613561" y="3467321"/>
                    <a:ext cx="1030371" cy="163358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prstTxWarp prst="textPlain">
                      <a:avLst/>
                    </a:prstTxWarp>
                    <a:spAutoFit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altLang="ja-JP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20XX</a:t>
                    </a:r>
                    <a:r>
                      <a:rPr kumimoji="0" lang="ja-JP" altLang="en-US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年</a:t>
                    </a:r>
                    <a:r>
                      <a:rPr kumimoji="0" lang="en-US" altLang="ja-JP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3</a:t>
                    </a:r>
                    <a:r>
                      <a:rPr kumimoji="0" lang="ja-JP" altLang="en-US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月</a:t>
                    </a:r>
                    <a:r>
                      <a:rPr kumimoji="0" lang="en-US" altLang="ja-JP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31</a:t>
                    </a:r>
                    <a:r>
                      <a:rPr kumimoji="0" lang="ja-JP" altLang="en-US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日まで有効</a:t>
                    </a:r>
                    <a:endParaRPr kumimoji="0" lang="ja-JP" altLang="en-US" sz="9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</p:txBody>
              </p:sp>
              <p:sp>
                <p:nvSpPr>
                  <p:cNvPr id="1195" name="テキスト ボックス 1194"/>
                  <p:cNvSpPr txBox="1"/>
                  <p:nvPr/>
                </p:nvSpPr>
                <p:spPr>
                  <a:xfrm>
                    <a:off x="9934575" y="2795753"/>
                    <a:ext cx="481100" cy="250628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prstTxWarp prst="textPlain">
                      <a:avLst/>
                    </a:prstTxWarp>
                    <a:sp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ja-JP" altLang="en-US" sz="1100" b="1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個人番号</a:t>
                    </a:r>
                    <a:endParaRPr kumimoji="0" lang="en-US" altLang="ja-JP" sz="11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ja-JP" altLang="en-US" sz="1100" b="1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カード</a:t>
                    </a:r>
                  </a:p>
                </p:txBody>
              </p:sp>
              <p:grpSp>
                <p:nvGrpSpPr>
                  <p:cNvPr id="1196" name="グループ化 1195"/>
                  <p:cNvGrpSpPr/>
                  <p:nvPr/>
                </p:nvGrpSpPr>
                <p:grpSpPr>
                  <a:xfrm>
                    <a:off x="9952032" y="3302058"/>
                    <a:ext cx="410617" cy="367596"/>
                    <a:chOff x="5631654" y="-26213"/>
                    <a:chExt cx="404948" cy="418044"/>
                  </a:xfrm>
                </p:grpSpPr>
                <p:grpSp>
                  <p:nvGrpSpPr>
                    <p:cNvPr id="1200" name="グループ化 1199"/>
                    <p:cNvGrpSpPr/>
                    <p:nvPr/>
                  </p:nvGrpSpPr>
                  <p:grpSpPr>
                    <a:xfrm>
                      <a:off x="5631654" y="-26202"/>
                      <a:ext cx="404948" cy="334849"/>
                      <a:chOff x="4339640" y="3267059"/>
                      <a:chExt cx="309314" cy="240355"/>
                    </a:xfrm>
                    <a:gradFill flip="none" rotWithShape="1">
                      <a:gsLst>
                        <a:gs pos="0">
                          <a:srgbClr val="FFC000">
                            <a:lumMod val="67000"/>
                          </a:srgbClr>
                        </a:gs>
                        <a:gs pos="48000">
                          <a:srgbClr val="FFC000">
                            <a:lumMod val="97000"/>
                            <a:lumOff val="3000"/>
                          </a:srgbClr>
                        </a:gs>
                        <a:gs pos="100000">
                          <a:srgbClr val="FFC000">
                            <a:lumMod val="60000"/>
                            <a:lumOff val="40000"/>
                          </a:srgbClr>
                        </a:gs>
                      </a:gsLst>
                      <a:lin ang="18900000" scaled="1"/>
                      <a:tileRect/>
                    </a:gradFill>
                  </p:grpSpPr>
                  <p:sp>
                    <p:nvSpPr>
                      <p:cNvPr id="1204" name="片側の 2 つの角を丸めた四角形 1203"/>
                      <p:cNvSpPr/>
                      <p:nvPr/>
                    </p:nvSpPr>
                    <p:spPr>
                      <a:xfrm>
                        <a:off x="4339641" y="3267059"/>
                        <a:ext cx="309313" cy="61252"/>
                      </a:xfrm>
                      <a:prstGeom prst="round2SameRect">
                        <a:avLst>
                          <a:gd name="adj1" fmla="val 50000"/>
                          <a:gd name="adj2" fmla="val 0"/>
                        </a:avLst>
                      </a:prstGeom>
                      <a:noFill/>
                      <a:ln w="6350" cap="flat" cmpd="sng" algn="ctr">
                        <a:solidFill>
                          <a:srgbClr val="5B9BD5">
                            <a:lumMod val="60000"/>
                            <a:lumOff val="40000"/>
                          </a:srgbClr>
                        </a:solidFill>
                        <a:prstDash val="dash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205" name="正方形/長方形 1204"/>
                      <p:cNvSpPr/>
                      <p:nvPr/>
                    </p:nvSpPr>
                    <p:spPr>
                      <a:xfrm>
                        <a:off x="4339640" y="3328311"/>
                        <a:ext cx="309313" cy="59701"/>
                      </a:xfrm>
                      <a:prstGeom prst="rect">
                        <a:avLst/>
                      </a:prstGeom>
                      <a:noFill/>
                      <a:ln w="6350" cap="flat" cmpd="sng" algn="ctr">
                        <a:solidFill>
                          <a:srgbClr val="5B9BD5">
                            <a:lumMod val="60000"/>
                            <a:lumOff val="40000"/>
                          </a:srgbClr>
                        </a:solidFill>
                        <a:prstDash val="dash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206" name="正方形/長方形 1205"/>
                      <p:cNvSpPr/>
                      <p:nvPr/>
                    </p:nvSpPr>
                    <p:spPr>
                      <a:xfrm>
                        <a:off x="4339640" y="3388012"/>
                        <a:ext cx="309313" cy="59701"/>
                      </a:xfrm>
                      <a:prstGeom prst="rect">
                        <a:avLst/>
                      </a:prstGeom>
                      <a:noFill/>
                      <a:ln w="6350" cap="flat" cmpd="sng" algn="ctr">
                        <a:solidFill>
                          <a:srgbClr val="5B9BD5">
                            <a:lumMod val="60000"/>
                            <a:lumOff val="40000"/>
                          </a:srgbClr>
                        </a:solidFill>
                        <a:prstDash val="dash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207" name="正方形/長方形 1206"/>
                      <p:cNvSpPr/>
                      <p:nvPr/>
                    </p:nvSpPr>
                    <p:spPr>
                      <a:xfrm>
                        <a:off x="4339640" y="3447713"/>
                        <a:ext cx="309313" cy="59701"/>
                      </a:xfrm>
                      <a:prstGeom prst="rect">
                        <a:avLst/>
                      </a:prstGeom>
                      <a:noFill/>
                      <a:ln w="6350" cap="flat" cmpd="sng" algn="ctr">
                        <a:solidFill>
                          <a:srgbClr val="5B9BD5">
                            <a:lumMod val="60000"/>
                            <a:lumOff val="40000"/>
                          </a:srgbClr>
                        </a:solidFill>
                        <a:prstDash val="dash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1201" name="フリーフォーム 1200"/>
                    <p:cNvSpPr/>
                    <p:nvPr/>
                  </p:nvSpPr>
                  <p:spPr>
                    <a:xfrm rot="10800000">
                      <a:off x="5911187" y="308657"/>
                      <a:ext cx="125414" cy="83174"/>
                    </a:xfrm>
                    <a:custGeom>
                      <a:avLst/>
                      <a:gdLst>
                        <a:gd name="connsiteX0" fmla="*/ 125414 w 125414"/>
                        <a:gd name="connsiteY0" fmla="*/ 83174 h 83174"/>
                        <a:gd name="connsiteX1" fmla="*/ 0 w 125414"/>
                        <a:gd name="connsiteY1" fmla="*/ 83174 h 83174"/>
                        <a:gd name="connsiteX2" fmla="*/ 0 w 125414"/>
                        <a:gd name="connsiteY2" fmla="*/ 41587 h 83174"/>
                        <a:gd name="connsiteX3" fmla="*/ 41587 w 125414"/>
                        <a:gd name="connsiteY3" fmla="*/ 0 h 83174"/>
                        <a:gd name="connsiteX4" fmla="*/ 125414 w 125414"/>
                        <a:gd name="connsiteY4" fmla="*/ 0 h 83174"/>
                        <a:gd name="connsiteX5" fmla="*/ 125414 w 125414"/>
                        <a:gd name="connsiteY5" fmla="*/ 83174 h 8317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25414" h="83174">
                          <a:moveTo>
                            <a:pt x="125414" y="83174"/>
                          </a:moveTo>
                          <a:lnTo>
                            <a:pt x="0" y="83174"/>
                          </a:lnTo>
                          <a:lnTo>
                            <a:pt x="0" y="41587"/>
                          </a:lnTo>
                          <a:cubicBezTo>
                            <a:pt x="0" y="18619"/>
                            <a:pt x="18619" y="0"/>
                            <a:pt x="41587" y="0"/>
                          </a:cubicBezTo>
                          <a:lnTo>
                            <a:pt x="125414" y="0"/>
                          </a:lnTo>
                          <a:lnTo>
                            <a:pt x="125414" y="83174"/>
                          </a:lnTo>
                          <a:close/>
                        </a:path>
                      </a:pathLst>
                    </a:custGeom>
                    <a:noFill/>
                    <a:ln w="6350" cap="flat" cmpd="sng" algn="ctr">
                      <a:solidFill>
                        <a:srgbClr val="5B9BD5">
                          <a:lumMod val="60000"/>
                          <a:lumOff val="40000"/>
                        </a:srgbClr>
                      </a:solidFill>
                      <a:prstDash val="dash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202" name="フリーフォーム 1201"/>
                    <p:cNvSpPr/>
                    <p:nvPr/>
                  </p:nvSpPr>
                  <p:spPr>
                    <a:xfrm rot="10800000">
                      <a:off x="5631655" y="308657"/>
                      <a:ext cx="279531" cy="83174"/>
                    </a:xfrm>
                    <a:custGeom>
                      <a:avLst/>
                      <a:gdLst>
                        <a:gd name="connsiteX0" fmla="*/ 316495 w 316495"/>
                        <a:gd name="connsiteY0" fmla="*/ 83174 h 83174"/>
                        <a:gd name="connsiteX1" fmla="*/ 0 w 316495"/>
                        <a:gd name="connsiteY1" fmla="*/ 83174 h 83174"/>
                        <a:gd name="connsiteX2" fmla="*/ 0 w 316495"/>
                        <a:gd name="connsiteY2" fmla="*/ 0 h 83174"/>
                        <a:gd name="connsiteX3" fmla="*/ 274908 w 316495"/>
                        <a:gd name="connsiteY3" fmla="*/ 0 h 83174"/>
                        <a:gd name="connsiteX4" fmla="*/ 316495 w 316495"/>
                        <a:gd name="connsiteY4" fmla="*/ 41587 h 83174"/>
                        <a:gd name="connsiteX5" fmla="*/ 316495 w 316495"/>
                        <a:gd name="connsiteY5" fmla="*/ 83174 h 8317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316495" h="83174">
                          <a:moveTo>
                            <a:pt x="316495" y="83174"/>
                          </a:moveTo>
                          <a:lnTo>
                            <a:pt x="0" y="83174"/>
                          </a:lnTo>
                          <a:lnTo>
                            <a:pt x="0" y="0"/>
                          </a:lnTo>
                          <a:lnTo>
                            <a:pt x="274908" y="0"/>
                          </a:lnTo>
                          <a:cubicBezTo>
                            <a:pt x="297876" y="0"/>
                            <a:pt x="316495" y="18619"/>
                            <a:pt x="316495" y="41587"/>
                          </a:cubicBezTo>
                          <a:lnTo>
                            <a:pt x="316495" y="83174"/>
                          </a:lnTo>
                          <a:close/>
                        </a:path>
                      </a:pathLst>
                    </a:custGeom>
                    <a:noFill/>
                    <a:ln w="6350" cap="flat" cmpd="sng" algn="ctr">
                      <a:solidFill>
                        <a:srgbClr val="5B9BD5">
                          <a:lumMod val="60000"/>
                          <a:lumOff val="40000"/>
                        </a:srgbClr>
                      </a:solidFill>
                      <a:prstDash val="dash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203" name="フリーフォーム 1202"/>
                    <p:cNvSpPr/>
                    <p:nvPr/>
                  </p:nvSpPr>
                  <p:spPr>
                    <a:xfrm>
                      <a:off x="5752939" y="-26213"/>
                      <a:ext cx="283662" cy="334864"/>
                    </a:xfrm>
                    <a:custGeom>
                      <a:avLst/>
                      <a:gdLst>
                        <a:gd name="connsiteX0" fmla="*/ 0 w 283662"/>
                        <a:gd name="connsiteY0" fmla="*/ 0 h 334864"/>
                        <a:gd name="connsiteX1" fmla="*/ 240995 w 283662"/>
                        <a:gd name="connsiteY1" fmla="*/ 0 h 334864"/>
                        <a:gd name="connsiteX2" fmla="*/ 283662 w 283662"/>
                        <a:gd name="connsiteY2" fmla="*/ 42667 h 334864"/>
                        <a:gd name="connsiteX3" fmla="*/ 283661 w 283662"/>
                        <a:gd name="connsiteY3" fmla="*/ 85333 h 334864"/>
                        <a:gd name="connsiteX4" fmla="*/ 158246 w 283662"/>
                        <a:gd name="connsiteY4" fmla="*/ 85333 h 334864"/>
                        <a:gd name="connsiteX5" fmla="*/ 158246 w 283662"/>
                        <a:gd name="connsiteY5" fmla="*/ 334864 h 334864"/>
                        <a:gd name="connsiteX6" fmla="*/ 0 w 283662"/>
                        <a:gd name="connsiteY6" fmla="*/ 334864 h 33486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283662" h="334864">
                          <a:moveTo>
                            <a:pt x="0" y="0"/>
                          </a:moveTo>
                          <a:lnTo>
                            <a:pt x="240995" y="0"/>
                          </a:lnTo>
                          <a:cubicBezTo>
                            <a:pt x="264559" y="0"/>
                            <a:pt x="283662" y="19103"/>
                            <a:pt x="283662" y="42667"/>
                          </a:cubicBezTo>
                          <a:cubicBezTo>
                            <a:pt x="283662" y="56889"/>
                            <a:pt x="283661" y="71111"/>
                            <a:pt x="283661" y="85333"/>
                          </a:cubicBezTo>
                          <a:lnTo>
                            <a:pt x="158246" y="85333"/>
                          </a:lnTo>
                          <a:lnTo>
                            <a:pt x="158246" y="334864"/>
                          </a:lnTo>
                          <a:lnTo>
                            <a:pt x="0" y="334864"/>
                          </a:lnTo>
                          <a:close/>
                        </a:path>
                      </a:pathLst>
                    </a:custGeom>
                    <a:noFill/>
                    <a:ln w="6350" cap="flat" cmpd="sng" algn="ctr">
                      <a:solidFill>
                        <a:srgbClr val="5B9BD5">
                          <a:lumMod val="60000"/>
                          <a:lumOff val="40000"/>
                        </a:srgbClr>
                      </a:solidFill>
                      <a:prstDash val="dash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197" name="グループ化 1196"/>
                  <p:cNvGrpSpPr/>
                  <p:nvPr/>
                </p:nvGrpSpPr>
                <p:grpSpPr>
                  <a:xfrm>
                    <a:off x="9977307" y="3327653"/>
                    <a:ext cx="368964" cy="324779"/>
                    <a:chOff x="14159332" y="3300413"/>
                    <a:chExt cx="423443" cy="372734"/>
                  </a:xfrm>
                </p:grpSpPr>
                <p:sp>
                  <p:nvSpPr>
                    <p:cNvPr id="1198" name="フリーフォーム 1197"/>
                    <p:cNvSpPr/>
                    <p:nvPr/>
                  </p:nvSpPr>
                  <p:spPr>
                    <a:xfrm>
                      <a:off x="14159332" y="3300413"/>
                      <a:ext cx="423443" cy="372734"/>
                    </a:xfrm>
                    <a:custGeom>
                      <a:avLst/>
                      <a:gdLst>
                        <a:gd name="connsiteX0" fmla="*/ 30795 w 301205"/>
                        <a:gd name="connsiteY0" fmla="*/ 13897 h 272925"/>
                        <a:gd name="connsiteX1" fmla="*/ 14192 w 301205"/>
                        <a:gd name="connsiteY1" fmla="*/ 30500 h 272925"/>
                        <a:gd name="connsiteX2" fmla="*/ 14192 w 301205"/>
                        <a:gd name="connsiteY2" fmla="*/ 242426 h 272925"/>
                        <a:gd name="connsiteX3" fmla="*/ 30795 w 301205"/>
                        <a:gd name="connsiteY3" fmla="*/ 259029 h 272925"/>
                        <a:gd name="connsiteX4" fmla="*/ 270411 w 301205"/>
                        <a:gd name="connsiteY4" fmla="*/ 259029 h 272925"/>
                        <a:gd name="connsiteX5" fmla="*/ 287014 w 301205"/>
                        <a:gd name="connsiteY5" fmla="*/ 242426 h 272925"/>
                        <a:gd name="connsiteX6" fmla="*/ 287014 w 301205"/>
                        <a:gd name="connsiteY6" fmla="*/ 30500 h 272925"/>
                        <a:gd name="connsiteX7" fmla="*/ 270411 w 301205"/>
                        <a:gd name="connsiteY7" fmla="*/ 13897 h 272925"/>
                        <a:gd name="connsiteX8" fmla="*/ 26438 w 301205"/>
                        <a:gd name="connsiteY8" fmla="*/ 0 h 272925"/>
                        <a:gd name="connsiteX9" fmla="*/ 274767 w 301205"/>
                        <a:gd name="connsiteY9" fmla="*/ 0 h 272925"/>
                        <a:gd name="connsiteX10" fmla="*/ 301205 w 301205"/>
                        <a:gd name="connsiteY10" fmla="*/ 26438 h 272925"/>
                        <a:gd name="connsiteX11" fmla="*/ 301205 w 301205"/>
                        <a:gd name="connsiteY11" fmla="*/ 246487 h 272925"/>
                        <a:gd name="connsiteX12" fmla="*/ 274767 w 301205"/>
                        <a:gd name="connsiteY12" fmla="*/ 272925 h 272925"/>
                        <a:gd name="connsiteX13" fmla="*/ 26438 w 301205"/>
                        <a:gd name="connsiteY13" fmla="*/ 272925 h 272925"/>
                        <a:gd name="connsiteX14" fmla="*/ 0 w 301205"/>
                        <a:gd name="connsiteY14" fmla="*/ 246487 h 272925"/>
                        <a:gd name="connsiteX15" fmla="*/ 0 w 301205"/>
                        <a:gd name="connsiteY15" fmla="*/ 26438 h 272925"/>
                        <a:gd name="connsiteX16" fmla="*/ 26438 w 301205"/>
                        <a:gd name="connsiteY16" fmla="*/ 0 h 27292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</a:cxnLst>
                      <a:rect l="l" t="t" r="r" b="b"/>
                      <a:pathLst>
                        <a:path w="301205" h="272925">
                          <a:moveTo>
                            <a:pt x="30795" y="13897"/>
                          </a:moveTo>
                          <a:cubicBezTo>
                            <a:pt x="21625" y="13897"/>
                            <a:pt x="14192" y="21330"/>
                            <a:pt x="14192" y="30500"/>
                          </a:cubicBezTo>
                          <a:lnTo>
                            <a:pt x="14192" y="242426"/>
                          </a:lnTo>
                          <a:cubicBezTo>
                            <a:pt x="14192" y="251596"/>
                            <a:pt x="21625" y="259029"/>
                            <a:pt x="30795" y="259029"/>
                          </a:cubicBezTo>
                          <a:lnTo>
                            <a:pt x="270411" y="259029"/>
                          </a:lnTo>
                          <a:cubicBezTo>
                            <a:pt x="279581" y="259029"/>
                            <a:pt x="287014" y="251596"/>
                            <a:pt x="287014" y="242426"/>
                          </a:cubicBezTo>
                          <a:lnTo>
                            <a:pt x="287014" y="30500"/>
                          </a:lnTo>
                          <a:cubicBezTo>
                            <a:pt x="287014" y="21330"/>
                            <a:pt x="279581" y="13897"/>
                            <a:pt x="270411" y="13897"/>
                          </a:cubicBezTo>
                          <a:close/>
                          <a:moveTo>
                            <a:pt x="26438" y="0"/>
                          </a:moveTo>
                          <a:lnTo>
                            <a:pt x="274767" y="0"/>
                          </a:lnTo>
                          <a:cubicBezTo>
                            <a:pt x="289368" y="0"/>
                            <a:pt x="301205" y="11837"/>
                            <a:pt x="301205" y="26438"/>
                          </a:cubicBezTo>
                          <a:lnTo>
                            <a:pt x="301205" y="246487"/>
                          </a:lnTo>
                          <a:cubicBezTo>
                            <a:pt x="301205" y="261088"/>
                            <a:pt x="289368" y="272925"/>
                            <a:pt x="274767" y="272925"/>
                          </a:cubicBezTo>
                          <a:lnTo>
                            <a:pt x="26438" y="272925"/>
                          </a:lnTo>
                          <a:cubicBezTo>
                            <a:pt x="11837" y="272925"/>
                            <a:pt x="0" y="261088"/>
                            <a:pt x="0" y="246487"/>
                          </a:cubicBezTo>
                          <a:lnTo>
                            <a:pt x="0" y="26438"/>
                          </a:lnTo>
                          <a:cubicBezTo>
                            <a:pt x="0" y="11837"/>
                            <a:pt x="11837" y="0"/>
                            <a:pt x="26438" y="0"/>
                          </a:cubicBezTo>
                          <a:close/>
                        </a:path>
                      </a:pathLst>
                    </a:custGeom>
                    <a:solidFill>
                      <a:srgbClr val="FF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199" name="テキスト ボックス 1198"/>
                    <p:cNvSpPr txBox="1"/>
                    <p:nvPr/>
                  </p:nvSpPr>
                  <p:spPr>
                    <a:xfrm rot="5400000">
                      <a:off x="14224628" y="3310159"/>
                      <a:ext cx="292850" cy="340037"/>
                    </a:xfrm>
                    <a:prstGeom prst="rect">
                      <a:avLst/>
                    </a:prstGeom>
                    <a:noFill/>
                  </p:spPr>
                  <p:txBody>
                    <a:bodyPr vert="eaVert" wrap="none" rtlCol="0">
                      <a:prstTxWarp prst="textPlain">
                        <a:avLst/>
                      </a:prstTxWarp>
                      <a:spAutoFit/>
                    </a:bodyPr>
                    <a:lstStyle/>
                    <a:p>
                      <a:pPr marL="0" marR="0" lvl="0" indent="0" algn="dist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ja-JP" altLang="en-US" sz="1400" b="1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個　人</a:t>
                      </a:r>
                      <a:endParaRPr kumimoji="0" lang="en-US" altLang="ja-JP" sz="1400" b="1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marL="0" marR="0" lvl="0" indent="0" algn="dist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ja-JP" altLang="en-US" sz="1400" b="1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番　号</a:t>
                      </a:r>
                      <a:endParaRPr kumimoji="0" lang="en-US" altLang="ja-JP" sz="1400" b="1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marL="0" marR="0" lvl="0" indent="0" algn="dist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ja-JP" altLang="en-US" sz="1400" b="1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カード</a:t>
                      </a:r>
                    </a:p>
                  </p:txBody>
                </p:sp>
              </p:grpSp>
            </p:grpSp>
            <p:grpSp>
              <p:nvGrpSpPr>
                <p:cNvPr id="1169" name="グループ化 1168"/>
                <p:cNvGrpSpPr/>
                <p:nvPr/>
              </p:nvGrpSpPr>
              <p:grpSpPr>
                <a:xfrm>
                  <a:off x="6121946" y="1587762"/>
                  <a:ext cx="368660" cy="480308"/>
                  <a:chOff x="3911599" y="3871176"/>
                  <a:chExt cx="972471" cy="1266983"/>
                </a:xfrm>
              </p:grpSpPr>
              <p:sp>
                <p:nvSpPr>
                  <p:cNvPr id="1170" name="フリーフォーム 1169"/>
                  <p:cNvSpPr/>
                  <p:nvPr/>
                </p:nvSpPr>
                <p:spPr>
                  <a:xfrm rot="16996360">
                    <a:off x="3852346" y="3930429"/>
                    <a:ext cx="1075979" cy="957473"/>
                  </a:xfrm>
                  <a:custGeom>
                    <a:avLst/>
                    <a:gdLst>
                      <a:gd name="connsiteX0" fmla="*/ 1011670 w 1075979"/>
                      <a:gd name="connsiteY0" fmla="*/ 81325 h 957473"/>
                      <a:gd name="connsiteX1" fmla="*/ 871899 w 1075979"/>
                      <a:gd name="connsiteY1" fmla="*/ 173499 h 957473"/>
                      <a:gd name="connsiteX2" fmla="*/ 869609 w 1075979"/>
                      <a:gd name="connsiteY2" fmla="*/ 180697 h 957473"/>
                      <a:gd name="connsiteX3" fmla="*/ 878970 w 1075979"/>
                      <a:gd name="connsiteY3" fmla="*/ 185045 h 957473"/>
                      <a:gd name="connsiteX4" fmla="*/ 1065576 w 1075979"/>
                      <a:gd name="connsiteY4" fmla="*/ 434873 h 957473"/>
                      <a:gd name="connsiteX5" fmla="*/ 745502 w 1075979"/>
                      <a:gd name="connsiteY5" fmla="*/ 925936 h 957473"/>
                      <a:gd name="connsiteX6" fmla="*/ 577473 w 1075979"/>
                      <a:gd name="connsiteY6" fmla="*/ 932915 h 957473"/>
                      <a:gd name="connsiteX7" fmla="*/ 545182 w 1075979"/>
                      <a:gd name="connsiteY7" fmla="*/ 924812 h 957473"/>
                      <a:gd name="connsiteX8" fmla="*/ 483100 w 1075979"/>
                      <a:gd name="connsiteY8" fmla="*/ 945566 h 957473"/>
                      <a:gd name="connsiteX9" fmla="*/ 8885 w 1075979"/>
                      <a:gd name="connsiteY9" fmla="*/ 684132 h 957473"/>
                      <a:gd name="connsiteX10" fmla="*/ 316273 w 1075979"/>
                      <a:gd name="connsiteY10" fmla="*/ 238329 h 957473"/>
                      <a:gd name="connsiteX11" fmla="*/ 381085 w 1075979"/>
                      <a:gd name="connsiteY11" fmla="*/ 229151 h 957473"/>
                      <a:gd name="connsiteX12" fmla="*/ 406350 w 1075979"/>
                      <a:gd name="connsiteY12" fmla="*/ 207471 h 957473"/>
                      <a:gd name="connsiteX13" fmla="*/ 559785 w 1075979"/>
                      <a:gd name="connsiteY13" fmla="*/ 138621 h 957473"/>
                      <a:gd name="connsiteX14" fmla="*/ 727814 w 1075979"/>
                      <a:gd name="connsiteY14" fmla="*/ 131642 h 957473"/>
                      <a:gd name="connsiteX15" fmla="*/ 771677 w 1075979"/>
                      <a:gd name="connsiteY15" fmla="*/ 142649 h 957473"/>
                      <a:gd name="connsiteX16" fmla="*/ 770632 w 1075979"/>
                      <a:gd name="connsiteY16" fmla="*/ 140475 h 957473"/>
                      <a:gd name="connsiteX17" fmla="*/ 765764 w 1075979"/>
                      <a:gd name="connsiteY17" fmla="*/ 108277 h 957473"/>
                      <a:gd name="connsiteX18" fmla="*/ 874041 w 1075979"/>
                      <a:gd name="connsiteY18" fmla="*/ 0 h 957473"/>
                      <a:gd name="connsiteX19" fmla="*/ 835778 w 1075979"/>
                      <a:gd name="connsiteY19" fmla="*/ 108277 h 957473"/>
                      <a:gd name="connsiteX20" fmla="*/ 835869 w 1075979"/>
                      <a:gd name="connsiteY20" fmla="*/ 108815 h 957473"/>
                      <a:gd name="connsiteX21" fmla="*/ 858613 w 1075979"/>
                      <a:gd name="connsiteY21" fmla="*/ 76709 h 957473"/>
                      <a:gd name="connsiteX22" fmla="*/ 1011670 w 1075979"/>
                      <a:gd name="connsiteY22" fmla="*/ 81325 h 95747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</a:cxnLst>
                    <a:rect l="l" t="t" r="r" b="b"/>
                    <a:pathLst>
                      <a:path w="1075979" h="957473">
                        <a:moveTo>
                          <a:pt x="1011670" y="81325"/>
                        </a:moveTo>
                        <a:cubicBezTo>
                          <a:pt x="950946" y="85942"/>
                          <a:pt x="898818" y="121880"/>
                          <a:pt x="871899" y="173499"/>
                        </a:cubicBezTo>
                        <a:lnTo>
                          <a:pt x="869609" y="180697"/>
                        </a:lnTo>
                        <a:lnTo>
                          <a:pt x="878970" y="185045"/>
                        </a:lnTo>
                        <a:cubicBezTo>
                          <a:pt x="970500" y="238656"/>
                          <a:pt x="1039933" y="326168"/>
                          <a:pt x="1065576" y="434873"/>
                        </a:cubicBezTo>
                        <a:cubicBezTo>
                          <a:pt x="1116860" y="652285"/>
                          <a:pt x="973558" y="872140"/>
                          <a:pt x="745502" y="925936"/>
                        </a:cubicBezTo>
                        <a:cubicBezTo>
                          <a:pt x="688488" y="939385"/>
                          <a:pt x="631574" y="941181"/>
                          <a:pt x="577473" y="932915"/>
                        </a:cubicBezTo>
                        <a:lnTo>
                          <a:pt x="545182" y="924812"/>
                        </a:lnTo>
                        <a:lnTo>
                          <a:pt x="483100" y="945566"/>
                        </a:lnTo>
                        <a:cubicBezTo>
                          <a:pt x="267267" y="996478"/>
                          <a:pt x="54953" y="879430"/>
                          <a:pt x="8885" y="684132"/>
                        </a:cubicBezTo>
                        <a:cubicBezTo>
                          <a:pt x="-37183" y="488834"/>
                          <a:pt x="100439" y="289242"/>
                          <a:pt x="316273" y="238329"/>
                        </a:cubicBezTo>
                        <a:lnTo>
                          <a:pt x="381085" y="229151"/>
                        </a:lnTo>
                        <a:lnTo>
                          <a:pt x="406350" y="207471"/>
                        </a:lnTo>
                        <a:cubicBezTo>
                          <a:pt x="451054" y="175898"/>
                          <a:pt x="502771" y="152070"/>
                          <a:pt x="559785" y="138621"/>
                        </a:cubicBezTo>
                        <a:cubicBezTo>
                          <a:pt x="616799" y="125172"/>
                          <a:pt x="673713" y="123376"/>
                          <a:pt x="727814" y="131642"/>
                        </a:cubicBezTo>
                        <a:lnTo>
                          <a:pt x="771677" y="142649"/>
                        </a:lnTo>
                        <a:lnTo>
                          <a:pt x="770632" y="140475"/>
                        </a:lnTo>
                        <a:cubicBezTo>
                          <a:pt x="767468" y="130304"/>
                          <a:pt x="765764" y="119490"/>
                          <a:pt x="765764" y="108277"/>
                        </a:cubicBezTo>
                        <a:cubicBezTo>
                          <a:pt x="765764" y="48477"/>
                          <a:pt x="814241" y="0"/>
                          <a:pt x="874041" y="0"/>
                        </a:cubicBezTo>
                        <a:cubicBezTo>
                          <a:pt x="848532" y="31585"/>
                          <a:pt x="835778" y="69931"/>
                          <a:pt x="835778" y="108277"/>
                        </a:cubicBezTo>
                        <a:lnTo>
                          <a:pt x="835869" y="108815"/>
                        </a:lnTo>
                        <a:lnTo>
                          <a:pt x="858613" y="76709"/>
                        </a:lnTo>
                        <a:cubicBezTo>
                          <a:pt x="902153" y="35718"/>
                          <a:pt x="970679" y="37784"/>
                          <a:pt x="1011670" y="81325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50000"/>
                    </a:srgbClr>
                  </a:solid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171" name="片側の 2 つの角を丸めた四角形 1170"/>
                  <p:cNvSpPr/>
                  <p:nvPr/>
                </p:nvSpPr>
                <p:spPr>
                  <a:xfrm>
                    <a:off x="4128877" y="4798927"/>
                    <a:ext cx="675818" cy="339232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pattFill prst="plaid">
                    <a:fgClr>
                      <a:srgbClr val="FF7C80"/>
                    </a:fgClr>
                    <a:bgClr>
                      <a:srgbClr val="FF0066"/>
                    </a:bgClr>
                  </a:patt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172" name="フリーフォーム 1171"/>
                  <p:cNvSpPr/>
                  <p:nvPr/>
                </p:nvSpPr>
                <p:spPr>
                  <a:xfrm>
                    <a:off x="4297476" y="4667958"/>
                    <a:ext cx="323141" cy="176213"/>
                  </a:xfrm>
                  <a:custGeom>
                    <a:avLst/>
                    <a:gdLst>
                      <a:gd name="connsiteX0" fmla="*/ 109057 w 323141"/>
                      <a:gd name="connsiteY0" fmla="*/ 0 h 176213"/>
                      <a:gd name="connsiteX1" fmla="*/ 213831 w 323141"/>
                      <a:gd name="connsiteY1" fmla="*/ 0 h 176213"/>
                      <a:gd name="connsiteX2" fmla="*/ 240026 w 323141"/>
                      <a:gd name="connsiteY2" fmla="*/ 26195 h 176213"/>
                      <a:gd name="connsiteX3" fmla="*/ 240026 w 323141"/>
                      <a:gd name="connsiteY3" fmla="*/ 130480 h 176213"/>
                      <a:gd name="connsiteX4" fmla="*/ 323141 w 323141"/>
                      <a:gd name="connsiteY4" fmla="*/ 130480 h 176213"/>
                      <a:gd name="connsiteX5" fmla="*/ 322918 w 323141"/>
                      <a:gd name="connsiteY5" fmla="*/ 131418 h 176213"/>
                      <a:gd name="connsiteX6" fmla="*/ 317770 w 323141"/>
                      <a:gd name="connsiteY6" fmla="*/ 136147 h 176213"/>
                      <a:gd name="connsiteX7" fmla="*/ 161571 w 323141"/>
                      <a:gd name="connsiteY7" fmla="*/ 176213 h 176213"/>
                      <a:gd name="connsiteX8" fmla="*/ 5373 w 323141"/>
                      <a:gd name="connsiteY8" fmla="*/ 136147 h 176213"/>
                      <a:gd name="connsiteX9" fmla="*/ 223 w 323141"/>
                      <a:gd name="connsiteY9" fmla="*/ 131417 h 176213"/>
                      <a:gd name="connsiteX10" fmla="*/ 0 w 323141"/>
                      <a:gd name="connsiteY10" fmla="*/ 130480 h 176213"/>
                      <a:gd name="connsiteX11" fmla="*/ 82862 w 323141"/>
                      <a:gd name="connsiteY11" fmla="*/ 130480 h 176213"/>
                      <a:gd name="connsiteX12" fmla="*/ 82862 w 323141"/>
                      <a:gd name="connsiteY12" fmla="*/ 26195 h 176213"/>
                      <a:gd name="connsiteX13" fmla="*/ 109057 w 323141"/>
                      <a:gd name="connsiteY13" fmla="*/ 0 h 17621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323141" h="176213">
                        <a:moveTo>
                          <a:pt x="109057" y="0"/>
                        </a:moveTo>
                        <a:lnTo>
                          <a:pt x="213831" y="0"/>
                        </a:lnTo>
                        <a:cubicBezTo>
                          <a:pt x="228298" y="0"/>
                          <a:pt x="240026" y="11728"/>
                          <a:pt x="240026" y="26195"/>
                        </a:cubicBezTo>
                        <a:lnTo>
                          <a:pt x="240026" y="130480"/>
                        </a:lnTo>
                        <a:lnTo>
                          <a:pt x="323141" y="130480"/>
                        </a:lnTo>
                        <a:lnTo>
                          <a:pt x="322918" y="131418"/>
                        </a:lnTo>
                        <a:lnTo>
                          <a:pt x="317770" y="136147"/>
                        </a:lnTo>
                        <a:cubicBezTo>
                          <a:pt x="277795" y="160902"/>
                          <a:pt x="222571" y="176213"/>
                          <a:pt x="161571" y="176213"/>
                        </a:cubicBezTo>
                        <a:cubicBezTo>
                          <a:pt x="100572" y="176213"/>
                          <a:pt x="45347" y="160902"/>
                          <a:pt x="5373" y="136147"/>
                        </a:cubicBezTo>
                        <a:lnTo>
                          <a:pt x="223" y="131417"/>
                        </a:lnTo>
                        <a:lnTo>
                          <a:pt x="0" y="130480"/>
                        </a:lnTo>
                        <a:lnTo>
                          <a:pt x="82862" y="130480"/>
                        </a:lnTo>
                        <a:lnTo>
                          <a:pt x="82862" y="26195"/>
                        </a:lnTo>
                        <a:cubicBezTo>
                          <a:pt x="82862" y="11728"/>
                          <a:pt x="94590" y="0"/>
                          <a:pt x="109057" y="0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1173" name="グループ化 1172"/>
                  <p:cNvGrpSpPr/>
                  <p:nvPr/>
                </p:nvGrpSpPr>
                <p:grpSpPr>
                  <a:xfrm>
                    <a:off x="4049500" y="3943264"/>
                    <a:ext cx="834570" cy="787400"/>
                    <a:chOff x="2791855" y="2017486"/>
                    <a:chExt cx="1150919" cy="1045028"/>
                  </a:xfrm>
                  <a:solidFill>
                    <a:srgbClr val="FFCC99"/>
                  </a:solidFill>
                </p:grpSpPr>
                <p:grpSp>
                  <p:nvGrpSpPr>
                    <p:cNvPr id="1180" name="グループ化 1179"/>
                    <p:cNvGrpSpPr/>
                    <p:nvPr/>
                  </p:nvGrpSpPr>
                  <p:grpSpPr>
                    <a:xfrm rot="20700000">
                      <a:off x="2791855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1185" name="円/楕円 1184"/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grpFill/>
                      <a:ln w="6350" cap="flat" cmpd="sng" algn="ctr">
                        <a:solidFill>
                          <a:schemeClr val="tx1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186" name="円/楕円 1185"/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rgbClr val="FF9966"/>
                      </a:solidFill>
                      <a:ln w="6350" cap="flat" cmpd="sng" algn="ctr">
                        <a:solidFill>
                          <a:schemeClr val="tx1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1181" name="グループ化 1180"/>
                    <p:cNvGrpSpPr/>
                    <p:nvPr/>
                  </p:nvGrpSpPr>
                  <p:grpSpPr>
                    <a:xfrm rot="900000" flipH="1">
                      <a:off x="3720768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1183" name="円/楕円 1182"/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grpFill/>
                      <a:ln w="6350" cap="flat" cmpd="sng" algn="ctr">
                        <a:solidFill>
                          <a:schemeClr val="tx1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184" name="円/楕円 1183"/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rgbClr val="FF9966"/>
                      </a:solidFill>
                      <a:ln w="6350" cap="flat" cmpd="sng" algn="ctr">
                        <a:solidFill>
                          <a:schemeClr val="tx1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1182" name="円/楕円 1181"/>
                    <p:cNvSpPr/>
                    <p:nvPr/>
                  </p:nvSpPr>
                  <p:spPr>
                    <a:xfrm>
                      <a:off x="2902857" y="2017486"/>
                      <a:ext cx="928914" cy="1045028"/>
                    </a:xfrm>
                    <a:prstGeom prst="ellipse">
                      <a:avLst/>
                    </a:prstGeom>
                    <a:grpFill/>
                    <a:ln w="635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1174" name="円/楕円 127"/>
                  <p:cNvSpPr/>
                  <p:nvPr/>
                </p:nvSpPr>
                <p:spPr>
                  <a:xfrm>
                    <a:off x="4221414" y="4250187"/>
                    <a:ext cx="83926" cy="14341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83926" h="143413">
                        <a:moveTo>
                          <a:pt x="12759" y="0"/>
                        </a:moveTo>
                        <a:cubicBezTo>
                          <a:pt x="8263" y="9969"/>
                          <a:pt x="9023" y="21953"/>
                          <a:pt x="14783" y="31931"/>
                        </a:cubicBezTo>
                        <a:lnTo>
                          <a:pt x="15311" y="32495"/>
                        </a:lnTo>
                        <a:cubicBezTo>
                          <a:pt x="22472" y="20393"/>
                          <a:pt x="32600" y="12933"/>
                          <a:pt x="43800" y="12933"/>
                        </a:cubicBezTo>
                        <a:cubicBezTo>
                          <a:pt x="65961" y="12933"/>
                          <a:pt x="83926" y="42142"/>
                          <a:pt x="83926" y="78173"/>
                        </a:cubicBezTo>
                        <a:cubicBezTo>
                          <a:pt x="83926" y="114204"/>
                          <a:pt x="65961" y="143413"/>
                          <a:pt x="43800" y="143413"/>
                        </a:cubicBezTo>
                        <a:cubicBezTo>
                          <a:pt x="21639" y="143413"/>
                          <a:pt x="3674" y="114204"/>
                          <a:pt x="3674" y="78173"/>
                        </a:cubicBezTo>
                        <a:lnTo>
                          <a:pt x="12211" y="44663"/>
                        </a:lnTo>
                        <a:cubicBezTo>
                          <a:pt x="8264" y="44011"/>
                          <a:pt x="5947" y="41284"/>
                          <a:pt x="4106" y="38095"/>
                        </a:cubicBezTo>
                        <a:cubicBezTo>
                          <a:pt x="-3810" y="24385"/>
                          <a:pt x="64" y="7329"/>
                          <a:pt x="12759" y="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175" name="円/楕円 27"/>
                  <p:cNvSpPr/>
                  <p:nvPr/>
                </p:nvSpPr>
                <p:spPr>
                  <a:xfrm>
                    <a:off x="4376923" y="4621407"/>
                    <a:ext cx="164248" cy="291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176" name="円/楕円 27"/>
                  <p:cNvSpPr/>
                  <p:nvPr/>
                </p:nvSpPr>
                <p:spPr>
                  <a:xfrm rot="10800000">
                    <a:off x="4183090" y="4164138"/>
                    <a:ext cx="164248" cy="291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177" name="円/楕円 27"/>
                  <p:cNvSpPr/>
                  <p:nvPr/>
                </p:nvSpPr>
                <p:spPr>
                  <a:xfrm rot="10800000">
                    <a:off x="4589490" y="4164138"/>
                    <a:ext cx="164248" cy="291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178" name="円/楕円 127"/>
                  <p:cNvSpPr/>
                  <p:nvPr/>
                </p:nvSpPr>
                <p:spPr>
                  <a:xfrm>
                    <a:off x="4619592" y="4250187"/>
                    <a:ext cx="83926" cy="14341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83926" h="143413">
                        <a:moveTo>
                          <a:pt x="12759" y="0"/>
                        </a:moveTo>
                        <a:cubicBezTo>
                          <a:pt x="8263" y="9969"/>
                          <a:pt x="9023" y="21953"/>
                          <a:pt x="14783" y="31931"/>
                        </a:cubicBezTo>
                        <a:lnTo>
                          <a:pt x="15311" y="32495"/>
                        </a:lnTo>
                        <a:cubicBezTo>
                          <a:pt x="22472" y="20393"/>
                          <a:pt x="32600" y="12933"/>
                          <a:pt x="43800" y="12933"/>
                        </a:cubicBezTo>
                        <a:cubicBezTo>
                          <a:pt x="65961" y="12933"/>
                          <a:pt x="83926" y="42142"/>
                          <a:pt x="83926" y="78173"/>
                        </a:cubicBezTo>
                        <a:cubicBezTo>
                          <a:pt x="83926" y="114204"/>
                          <a:pt x="65961" y="143413"/>
                          <a:pt x="43800" y="143413"/>
                        </a:cubicBezTo>
                        <a:cubicBezTo>
                          <a:pt x="21639" y="143413"/>
                          <a:pt x="3674" y="114204"/>
                          <a:pt x="3674" y="78173"/>
                        </a:cubicBezTo>
                        <a:lnTo>
                          <a:pt x="12211" y="44663"/>
                        </a:lnTo>
                        <a:cubicBezTo>
                          <a:pt x="8264" y="44011"/>
                          <a:pt x="5947" y="41284"/>
                          <a:pt x="4106" y="38095"/>
                        </a:cubicBezTo>
                        <a:cubicBezTo>
                          <a:pt x="-3810" y="24385"/>
                          <a:pt x="64" y="7329"/>
                          <a:pt x="12759" y="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179" name="正方形/長方形 67"/>
                  <p:cNvSpPr/>
                  <p:nvPr/>
                </p:nvSpPr>
                <p:spPr>
                  <a:xfrm>
                    <a:off x="4437514" y="4542354"/>
                    <a:ext cx="50129" cy="2569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749072" h="1123608">
                        <a:moveTo>
                          <a:pt x="374536" y="0"/>
                        </a:moveTo>
                        <a:lnTo>
                          <a:pt x="749072" y="374536"/>
                        </a:lnTo>
                        <a:cubicBezTo>
                          <a:pt x="955923" y="581387"/>
                          <a:pt x="955923" y="916758"/>
                          <a:pt x="749072" y="1123608"/>
                        </a:cubicBezTo>
                        <a:cubicBezTo>
                          <a:pt x="542221" y="1330459"/>
                          <a:pt x="206851" y="1330459"/>
                          <a:pt x="0" y="1123608"/>
                        </a:cubicBezTo>
                        <a:cubicBezTo>
                          <a:pt x="-206851" y="916758"/>
                          <a:pt x="-206851" y="581387"/>
                          <a:pt x="0" y="374536"/>
                        </a:cubicBezTo>
                        <a:close/>
                      </a:path>
                    </a:pathLst>
                  </a:custGeom>
                  <a:solidFill>
                    <a:srgbClr val="FF9966"/>
                  </a:solid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1165" name="グループ化 1164"/>
              <p:cNvGrpSpPr/>
              <p:nvPr/>
            </p:nvGrpSpPr>
            <p:grpSpPr>
              <a:xfrm>
                <a:off x="5513458" y="1920867"/>
                <a:ext cx="2667176" cy="932300"/>
                <a:chOff x="-118958" y="1920867"/>
                <a:chExt cx="2667176" cy="932300"/>
              </a:xfrm>
            </p:grpSpPr>
            <p:sp>
              <p:nvSpPr>
                <p:cNvPr id="1166" name="角丸四角形 761"/>
                <p:cNvSpPr/>
                <p:nvPr/>
              </p:nvSpPr>
              <p:spPr bwMode="auto">
                <a:xfrm rot="1800000">
                  <a:off x="-118958" y="1920867"/>
                  <a:ext cx="834282" cy="9323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29985" h="592252">
                      <a:moveTo>
                        <a:pt x="103102" y="13447"/>
                      </a:moveTo>
                      <a:cubicBezTo>
                        <a:pt x="123298" y="4904"/>
                        <a:pt x="145503" y="181"/>
                        <a:pt x="168810" y="181"/>
                      </a:cubicBezTo>
                      <a:lnTo>
                        <a:pt x="183665" y="181"/>
                      </a:lnTo>
                      <a:cubicBezTo>
                        <a:pt x="183961" y="2"/>
                        <a:pt x="184261" y="0"/>
                        <a:pt x="184560" y="0"/>
                      </a:cubicBezTo>
                      <a:lnTo>
                        <a:pt x="455798" y="0"/>
                      </a:lnTo>
                      <a:cubicBezTo>
                        <a:pt x="496770" y="0"/>
                        <a:pt x="529985" y="33215"/>
                        <a:pt x="529985" y="74187"/>
                      </a:cubicBezTo>
                      <a:lnTo>
                        <a:pt x="529984" y="74187"/>
                      </a:lnTo>
                      <a:cubicBezTo>
                        <a:pt x="529984" y="115159"/>
                        <a:pt x="496769" y="148374"/>
                        <a:pt x="455797" y="148374"/>
                      </a:cubicBezTo>
                      <a:lnTo>
                        <a:pt x="421518" y="148374"/>
                      </a:lnTo>
                      <a:cubicBezTo>
                        <a:pt x="460047" y="150245"/>
                        <a:pt x="490399" y="182323"/>
                        <a:pt x="490399" y="221490"/>
                      </a:cubicBezTo>
                      <a:lnTo>
                        <a:pt x="490398" y="221490"/>
                      </a:lnTo>
                      <a:cubicBezTo>
                        <a:pt x="490398" y="260470"/>
                        <a:pt x="460334" y="292429"/>
                        <a:pt x="422067" y="294448"/>
                      </a:cubicBezTo>
                      <a:lnTo>
                        <a:pt x="422067" y="296568"/>
                      </a:lnTo>
                      <a:cubicBezTo>
                        <a:pt x="458483" y="299895"/>
                        <a:pt x="486463" y="330965"/>
                        <a:pt x="486463" y="368570"/>
                      </a:cubicBezTo>
                      <a:lnTo>
                        <a:pt x="486462" y="368570"/>
                      </a:lnTo>
                      <a:cubicBezTo>
                        <a:pt x="486462" y="407445"/>
                        <a:pt x="456559" y="439337"/>
                        <a:pt x="418418" y="441516"/>
                      </a:cubicBezTo>
                      <a:lnTo>
                        <a:pt x="417247" y="447318"/>
                      </a:lnTo>
                      <a:cubicBezTo>
                        <a:pt x="447241" y="455877"/>
                        <a:pt x="468668" y="483781"/>
                        <a:pt x="468668" y="516689"/>
                      </a:cubicBezTo>
                      <a:lnTo>
                        <a:pt x="468667" y="516689"/>
                      </a:lnTo>
                      <a:cubicBezTo>
                        <a:pt x="468667" y="557661"/>
                        <a:pt x="435452" y="590876"/>
                        <a:pt x="394480" y="590876"/>
                      </a:cubicBezTo>
                      <a:lnTo>
                        <a:pt x="260074" y="590875"/>
                      </a:lnTo>
                      <a:cubicBezTo>
                        <a:pt x="257846" y="592206"/>
                        <a:pt x="255557" y="592252"/>
                        <a:pt x="253257" y="592252"/>
                      </a:cubicBezTo>
                      <a:lnTo>
                        <a:pt x="168810" y="592252"/>
                      </a:lnTo>
                      <a:cubicBezTo>
                        <a:pt x="75579" y="592252"/>
                        <a:pt x="0" y="516673"/>
                        <a:pt x="0" y="423442"/>
                      </a:cubicBezTo>
                      <a:lnTo>
                        <a:pt x="0" y="168991"/>
                      </a:lnTo>
                      <a:cubicBezTo>
                        <a:pt x="0" y="99067"/>
                        <a:pt x="42513" y="39073"/>
                        <a:pt x="103102" y="13447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167" name="角丸四角形 761"/>
                <p:cNvSpPr/>
                <p:nvPr/>
              </p:nvSpPr>
              <p:spPr bwMode="auto">
                <a:xfrm rot="19800000" flipH="1">
                  <a:off x="1713938" y="1920867"/>
                  <a:ext cx="834280" cy="9323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29985" h="592252">
                      <a:moveTo>
                        <a:pt x="103102" y="13447"/>
                      </a:moveTo>
                      <a:cubicBezTo>
                        <a:pt x="123298" y="4904"/>
                        <a:pt x="145503" y="181"/>
                        <a:pt x="168810" y="181"/>
                      </a:cubicBezTo>
                      <a:lnTo>
                        <a:pt x="183665" y="181"/>
                      </a:lnTo>
                      <a:cubicBezTo>
                        <a:pt x="183961" y="2"/>
                        <a:pt x="184261" y="0"/>
                        <a:pt x="184560" y="0"/>
                      </a:cubicBezTo>
                      <a:lnTo>
                        <a:pt x="455798" y="0"/>
                      </a:lnTo>
                      <a:cubicBezTo>
                        <a:pt x="496770" y="0"/>
                        <a:pt x="529985" y="33215"/>
                        <a:pt x="529985" y="74187"/>
                      </a:cubicBezTo>
                      <a:lnTo>
                        <a:pt x="529984" y="74187"/>
                      </a:lnTo>
                      <a:cubicBezTo>
                        <a:pt x="529984" y="115159"/>
                        <a:pt x="496769" y="148374"/>
                        <a:pt x="455797" y="148374"/>
                      </a:cubicBezTo>
                      <a:lnTo>
                        <a:pt x="421518" y="148374"/>
                      </a:lnTo>
                      <a:cubicBezTo>
                        <a:pt x="460047" y="150245"/>
                        <a:pt x="490399" y="182323"/>
                        <a:pt x="490399" y="221490"/>
                      </a:cubicBezTo>
                      <a:lnTo>
                        <a:pt x="490398" y="221490"/>
                      </a:lnTo>
                      <a:cubicBezTo>
                        <a:pt x="490398" y="260470"/>
                        <a:pt x="460334" y="292429"/>
                        <a:pt x="422067" y="294448"/>
                      </a:cubicBezTo>
                      <a:lnTo>
                        <a:pt x="422067" y="296568"/>
                      </a:lnTo>
                      <a:cubicBezTo>
                        <a:pt x="458483" y="299895"/>
                        <a:pt x="486463" y="330965"/>
                        <a:pt x="486463" y="368570"/>
                      </a:cubicBezTo>
                      <a:lnTo>
                        <a:pt x="486462" y="368570"/>
                      </a:lnTo>
                      <a:cubicBezTo>
                        <a:pt x="486462" y="407445"/>
                        <a:pt x="456559" y="439337"/>
                        <a:pt x="418418" y="441516"/>
                      </a:cubicBezTo>
                      <a:lnTo>
                        <a:pt x="417247" y="447318"/>
                      </a:lnTo>
                      <a:cubicBezTo>
                        <a:pt x="447241" y="455877"/>
                        <a:pt x="468668" y="483781"/>
                        <a:pt x="468668" y="516689"/>
                      </a:cubicBezTo>
                      <a:lnTo>
                        <a:pt x="468667" y="516689"/>
                      </a:lnTo>
                      <a:cubicBezTo>
                        <a:pt x="468667" y="557661"/>
                        <a:pt x="435452" y="590876"/>
                        <a:pt x="394480" y="590876"/>
                      </a:cubicBezTo>
                      <a:lnTo>
                        <a:pt x="260074" y="590875"/>
                      </a:lnTo>
                      <a:cubicBezTo>
                        <a:pt x="257846" y="592206"/>
                        <a:pt x="255557" y="592252"/>
                        <a:pt x="253257" y="592252"/>
                      </a:cubicBezTo>
                      <a:lnTo>
                        <a:pt x="168810" y="592252"/>
                      </a:lnTo>
                      <a:cubicBezTo>
                        <a:pt x="75579" y="592252"/>
                        <a:pt x="0" y="516673"/>
                        <a:pt x="0" y="423442"/>
                      </a:cubicBezTo>
                      <a:lnTo>
                        <a:pt x="0" y="168991"/>
                      </a:lnTo>
                      <a:cubicBezTo>
                        <a:pt x="0" y="99067"/>
                        <a:pt x="42513" y="39073"/>
                        <a:pt x="103102" y="13447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</p:grpSp>
      <p:grpSp>
        <p:nvGrpSpPr>
          <p:cNvPr id="11" name="グループ化 10"/>
          <p:cNvGrpSpPr/>
          <p:nvPr/>
        </p:nvGrpSpPr>
        <p:grpSpPr>
          <a:xfrm>
            <a:off x="8277854" y="1014481"/>
            <a:ext cx="860611" cy="1395164"/>
            <a:chOff x="8277854" y="1014481"/>
            <a:chExt cx="860611" cy="1395164"/>
          </a:xfrm>
        </p:grpSpPr>
        <p:grpSp>
          <p:nvGrpSpPr>
            <p:cNvPr id="796" name="グループ化 795"/>
            <p:cNvGrpSpPr/>
            <p:nvPr/>
          </p:nvGrpSpPr>
          <p:grpSpPr>
            <a:xfrm>
              <a:off x="8277854" y="1014481"/>
              <a:ext cx="860611" cy="1320523"/>
              <a:chOff x="5138890" y="3817636"/>
              <a:chExt cx="860611" cy="1320523"/>
            </a:xfrm>
          </p:grpSpPr>
          <p:sp>
            <p:nvSpPr>
              <p:cNvPr id="797" name="雲 391"/>
              <p:cNvSpPr/>
              <p:nvPr/>
            </p:nvSpPr>
            <p:spPr>
              <a:xfrm>
                <a:off x="5138890" y="3817636"/>
                <a:ext cx="860611" cy="624824"/>
              </a:xfrm>
              <a:custGeom>
                <a:avLst/>
                <a:gdLst/>
                <a:ahLst/>
                <a:cxnLst/>
                <a:rect l="l" t="t" r="r" b="b"/>
                <a:pathLst>
                  <a:path w="928791" h="684142">
                    <a:moveTo>
                      <a:pt x="390797" y="508"/>
                    </a:moveTo>
                    <a:cubicBezTo>
                      <a:pt x="396003" y="-92"/>
                      <a:pt x="401215" y="35"/>
                      <a:pt x="406166" y="2032"/>
                    </a:cubicBezTo>
                    <a:cubicBezTo>
                      <a:pt x="406732" y="1224"/>
                      <a:pt x="407453" y="1069"/>
                      <a:pt x="408176" y="930"/>
                    </a:cubicBezTo>
                    <a:cubicBezTo>
                      <a:pt x="429611" y="-3209"/>
                      <a:pt x="451022" y="6582"/>
                      <a:pt x="464396" y="28234"/>
                    </a:cubicBezTo>
                    <a:cubicBezTo>
                      <a:pt x="477769" y="6582"/>
                      <a:pt x="499181" y="-3209"/>
                      <a:pt x="520615" y="930"/>
                    </a:cubicBezTo>
                    <a:cubicBezTo>
                      <a:pt x="521339" y="1069"/>
                      <a:pt x="522059" y="1224"/>
                      <a:pt x="522625" y="2032"/>
                    </a:cubicBezTo>
                    <a:cubicBezTo>
                      <a:pt x="535574" y="-1254"/>
                      <a:pt x="549192" y="1211"/>
                      <a:pt x="561945" y="8686"/>
                    </a:cubicBezTo>
                    <a:lnTo>
                      <a:pt x="590055" y="37923"/>
                    </a:lnTo>
                    <a:cubicBezTo>
                      <a:pt x="628400" y="2229"/>
                      <a:pt x="683194" y="20259"/>
                      <a:pt x="706518" y="80110"/>
                    </a:cubicBezTo>
                    <a:cubicBezTo>
                      <a:pt x="749907" y="45522"/>
                      <a:pt x="805137" y="56745"/>
                      <a:pt x="839202" y="107099"/>
                    </a:cubicBezTo>
                    <a:cubicBezTo>
                      <a:pt x="860762" y="138980"/>
                      <a:pt x="870767" y="182290"/>
                      <a:pt x="866477" y="225236"/>
                    </a:cubicBezTo>
                    <a:cubicBezTo>
                      <a:pt x="866667" y="225964"/>
                      <a:pt x="866872" y="226676"/>
                      <a:pt x="867062" y="227404"/>
                    </a:cubicBezTo>
                    <a:cubicBezTo>
                      <a:pt x="899007" y="231900"/>
                      <a:pt x="924429" y="266060"/>
                      <a:pt x="928291" y="309671"/>
                    </a:cubicBezTo>
                    <a:cubicBezTo>
                      <a:pt x="931584" y="346918"/>
                      <a:pt x="918414" y="383279"/>
                      <a:pt x="894764" y="402227"/>
                    </a:cubicBezTo>
                    <a:cubicBezTo>
                      <a:pt x="911433" y="426383"/>
                      <a:pt x="917464" y="460670"/>
                      <a:pt x="910641" y="492440"/>
                    </a:cubicBezTo>
                    <a:cubicBezTo>
                      <a:pt x="901223" y="536351"/>
                      <a:pt x="869801" y="564607"/>
                      <a:pt x="836337" y="559273"/>
                    </a:cubicBezTo>
                    <a:cubicBezTo>
                      <a:pt x="802272" y="640431"/>
                      <a:pt x="726036" y="667516"/>
                      <a:pt x="667340" y="619330"/>
                    </a:cubicBezTo>
                    <a:cubicBezTo>
                      <a:pt x="642472" y="670096"/>
                      <a:pt x="597072" y="694347"/>
                      <a:pt x="553572" y="680116"/>
                    </a:cubicBezTo>
                    <a:cubicBezTo>
                      <a:pt x="520921" y="669433"/>
                      <a:pt x="494102" y="638537"/>
                      <a:pt x="483380" y="596366"/>
                    </a:cubicBezTo>
                    <a:cubicBezTo>
                      <a:pt x="476530" y="595229"/>
                      <a:pt x="469962" y="592400"/>
                      <a:pt x="464396" y="587273"/>
                    </a:cubicBezTo>
                    <a:cubicBezTo>
                      <a:pt x="458829" y="592400"/>
                      <a:pt x="452261" y="595229"/>
                      <a:pt x="445411" y="596366"/>
                    </a:cubicBezTo>
                    <a:cubicBezTo>
                      <a:pt x="434690" y="638537"/>
                      <a:pt x="407871" y="669433"/>
                      <a:pt x="375219" y="680116"/>
                    </a:cubicBezTo>
                    <a:cubicBezTo>
                      <a:pt x="331719" y="694347"/>
                      <a:pt x="286320" y="670096"/>
                      <a:pt x="261452" y="619330"/>
                    </a:cubicBezTo>
                    <a:cubicBezTo>
                      <a:pt x="202755" y="667516"/>
                      <a:pt x="126520" y="640431"/>
                      <a:pt x="92454" y="559273"/>
                    </a:cubicBezTo>
                    <a:cubicBezTo>
                      <a:pt x="58991" y="564607"/>
                      <a:pt x="27569" y="536351"/>
                      <a:pt x="18150" y="492440"/>
                    </a:cubicBezTo>
                    <a:cubicBezTo>
                      <a:pt x="11328" y="460670"/>
                      <a:pt x="17359" y="426383"/>
                      <a:pt x="34027" y="402227"/>
                    </a:cubicBezTo>
                    <a:cubicBezTo>
                      <a:pt x="10378" y="383279"/>
                      <a:pt x="-2793" y="346918"/>
                      <a:pt x="500" y="309671"/>
                    </a:cubicBezTo>
                    <a:cubicBezTo>
                      <a:pt x="4363" y="266060"/>
                      <a:pt x="29785" y="231900"/>
                      <a:pt x="61729" y="227404"/>
                    </a:cubicBezTo>
                    <a:cubicBezTo>
                      <a:pt x="61919" y="226676"/>
                      <a:pt x="62125" y="225964"/>
                      <a:pt x="62315" y="225236"/>
                    </a:cubicBezTo>
                    <a:cubicBezTo>
                      <a:pt x="58025" y="182290"/>
                      <a:pt x="68029" y="138980"/>
                      <a:pt x="89589" y="107099"/>
                    </a:cubicBezTo>
                    <a:cubicBezTo>
                      <a:pt x="123655" y="56745"/>
                      <a:pt x="178884" y="45522"/>
                      <a:pt x="222273" y="80110"/>
                    </a:cubicBezTo>
                    <a:cubicBezTo>
                      <a:pt x="245597" y="20259"/>
                      <a:pt x="300392" y="2229"/>
                      <a:pt x="338736" y="37923"/>
                    </a:cubicBezTo>
                    <a:lnTo>
                      <a:pt x="366846" y="8686"/>
                    </a:lnTo>
                    <a:cubicBezTo>
                      <a:pt x="374611" y="4135"/>
                      <a:pt x="382696" y="1441"/>
                      <a:pt x="390797" y="508"/>
                    </a:cubicBezTo>
                    <a:close/>
                  </a:path>
                </a:pathLst>
              </a:custGeom>
              <a:solidFill>
                <a:srgbClr val="7030A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98" name="片側の 2 つの角を丸めた四角形 797"/>
              <p:cNvSpPr/>
              <p:nvPr/>
            </p:nvSpPr>
            <p:spPr>
              <a:xfrm>
                <a:off x="5241032" y="4798927"/>
                <a:ext cx="675818" cy="339232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pattFill prst="trellis">
                <a:fgClr>
                  <a:srgbClr val="002060"/>
                </a:fgClr>
                <a:bgClr>
                  <a:srgbClr val="ED7D31">
                    <a:lumMod val="75000"/>
                  </a:srgb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99" name="フリーフォーム 798"/>
              <p:cNvSpPr/>
              <p:nvPr/>
            </p:nvSpPr>
            <p:spPr>
              <a:xfrm>
                <a:off x="5409631" y="4667958"/>
                <a:ext cx="323141" cy="176213"/>
              </a:xfrm>
              <a:custGeom>
                <a:avLst/>
                <a:gdLst>
                  <a:gd name="connsiteX0" fmla="*/ 109057 w 323141"/>
                  <a:gd name="connsiteY0" fmla="*/ 0 h 176213"/>
                  <a:gd name="connsiteX1" fmla="*/ 213831 w 323141"/>
                  <a:gd name="connsiteY1" fmla="*/ 0 h 176213"/>
                  <a:gd name="connsiteX2" fmla="*/ 240026 w 323141"/>
                  <a:gd name="connsiteY2" fmla="*/ 26195 h 176213"/>
                  <a:gd name="connsiteX3" fmla="*/ 240026 w 323141"/>
                  <a:gd name="connsiteY3" fmla="*/ 130480 h 176213"/>
                  <a:gd name="connsiteX4" fmla="*/ 323141 w 323141"/>
                  <a:gd name="connsiteY4" fmla="*/ 130480 h 176213"/>
                  <a:gd name="connsiteX5" fmla="*/ 322918 w 323141"/>
                  <a:gd name="connsiteY5" fmla="*/ 131418 h 176213"/>
                  <a:gd name="connsiteX6" fmla="*/ 317770 w 323141"/>
                  <a:gd name="connsiteY6" fmla="*/ 136147 h 176213"/>
                  <a:gd name="connsiteX7" fmla="*/ 161571 w 323141"/>
                  <a:gd name="connsiteY7" fmla="*/ 176213 h 176213"/>
                  <a:gd name="connsiteX8" fmla="*/ 5373 w 323141"/>
                  <a:gd name="connsiteY8" fmla="*/ 136147 h 176213"/>
                  <a:gd name="connsiteX9" fmla="*/ 223 w 323141"/>
                  <a:gd name="connsiteY9" fmla="*/ 131417 h 176213"/>
                  <a:gd name="connsiteX10" fmla="*/ 0 w 323141"/>
                  <a:gd name="connsiteY10" fmla="*/ 130480 h 176213"/>
                  <a:gd name="connsiteX11" fmla="*/ 82862 w 323141"/>
                  <a:gd name="connsiteY11" fmla="*/ 130480 h 176213"/>
                  <a:gd name="connsiteX12" fmla="*/ 82862 w 323141"/>
                  <a:gd name="connsiteY12" fmla="*/ 26195 h 176213"/>
                  <a:gd name="connsiteX13" fmla="*/ 109057 w 323141"/>
                  <a:gd name="connsiteY13" fmla="*/ 0 h 1762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23141" h="176213">
                    <a:moveTo>
                      <a:pt x="109057" y="0"/>
                    </a:moveTo>
                    <a:lnTo>
                      <a:pt x="213831" y="0"/>
                    </a:lnTo>
                    <a:cubicBezTo>
                      <a:pt x="228298" y="0"/>
                      <a:pt x="240026" y="11728"/>
                      <a:pt x="240026" y="26195"/>
                    </a:cubicBezTo>
                    <a:lnTo>
                      <a:pt x="240026" y="130480"/>
                    </a:lnTo>
                    <a:lnTo>
                      <a:pt x="323141" y="130480"/>
                    </a:lnTo>
                    <a:lnTo>
                      <a:pt x="322918" y="131418"/>
                    </a:lnTo>
                    <a:lnTo>
                      <a:pt x="317770" y="136147"/>
                    </a:lnTo>
                    <a:cubicBezTo>
                      <a:pt x="277795" y="160902"/>
                      <a:pt x="222571" y="176213"/>
                      <a:pt x="161571" y="176213"/>
                    </a:cubicBezTo>
                    <a:cubicBezTo>
                      <a:pt x="100572" y="176213"/>
                      <a:pt x="45347" y="160902"/>
                      <a:pt x="5373" y="136147"/>
                    </a:cubicBezTo>
                    <a:lnTo>
                      <a:pt x="223" y="131417"/>
                    </a:lnTo>
                    <a:lnTo>
                      <a:pt x="0" y="130480"/>
                    </a:lnTo>
                    <a:lnTo>
                      <a:pt x="82862" y="130480"/>
                    </a:lnTo>
                    <a:lnTo>
                      <a:pt x="82862" y="26195"/>
                    </a:lnTo>
                    <a:cubicBezTo>
                      <a:pt x="82862" y="11728"/>
                      <a:pt x="94590" y="0"/>
                      <a:pt x="109057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800" name="グループ化 799"/>
              <p:cNvGrpSpPr/>
              <p:nvPr/>
            </p:nvGrpSpPr>
            <p:grpSpPr>
              <a:xfrm>
                <a:off x="5151912" y="3943264"/>
                <a:ext cx="834570" cy="787400"/>
                <a:chOff x="2791855" y="2017486"/>
                <a:chExt cx="1150919" cy="1045028"/>
              </a:xfrm>
              <a:solidFill>
                <a:srgbClr val="FFCC99"/>
              </a:solidFill>
            </p:grpSpPr>
            <p:grpSp>
              <p:nvGrpSpPr>
                <p:cNvPr id="810" name="グループ化 809"/>
                <p:cNvGrpSpPr/>
                <p:nvPr/>
              </p:nvGrpSpPr>
              <p:grpSpPr>
                <a:xfrm rot="20700000">
                  <a:off x="2791855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815" name="円/楕円 814"/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816" name="円/楕円 815"/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811" name="グループ化 810"/>
                <p:cNvGrpSpPr/>
                <p:nvPr/>
              </p:nvGrpSpPr>
              <p:grpSpPr>
                <a:xfrm rot="900000" flipH="1">
                  <a:off x="3720768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813" name="円/楕円 812"/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814" name="円/楕円 813"/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812" name="円/楕円 811"/>
                <p:cNvSpPr/>
                <p:nvPr/>
              </p:nvSpPr>
              <p:spPr>
                <a:xfrm>
                  <a:off x="2902857" y="2017486"/>
                  <a:ext cx="928914" cy="1045028"/>
                </a:xfrm>
                <a:prstGeom prst="ellipse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801" name="円/楕円 27"/>
              <p:cNvSpPr/>
              <p:nvPr/>
            </p:nvSpPr>
            <p:spPr>
              <a:xfrm>
                <a:off x="5489081" y="4561291"/>
                <a:ext cx="164245" cy="89225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  <a:gd name="connsiteX0" fmla="*/ -1 w 3210417"/>
                  <a:gd name="connsiteY0" fmla="*/ 38718 h 385003"/>
                  <a:gd name="connsiteX1" fmla="*/ 1605199 w 3210417"/>
                  <a:gd name="connsiteY1" fmla="*/ 46123 h 385003"/>
                  <a:gd name="connsiteX2" fmla="*/ 3210417 w 3210417"/>
                  <a:gd name="connsiteY2" fmla="*/ 38718 h 385003"/>
                  <a:gd name="connsiteX3" fmla="*/ 1605208 w 3210417"/>
                  <a:gd name="connsiteY3" fmla="*/ 385003 h 385003"/>
                  <a:gd name="connsiteX4" fmla="*/ -1 w 3210417"/>
                  <a:gd name="connsiteY4" fmla="*/ 38718 h 3850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17" h="385003">
                    <a:moveTo>
                      <a:pt x="-1" y="38718"/>
                    </a:moveTo>
                    <a:cubicBezTo>
                      <a:pt x="-2" y="-17762"/>
                      <a:pt x="718667" y="46123"/>
                      <a:pt x="1605199" y="46123"/>
                    </a:cubicBezTo>
                    <a:cubicBezTo>
                      <a:pt x="2491731" y="46123"/>
                      <a:pt x="3210417" y="-52524"/>
                      <a:pt x="3210417" y="38718"/>
                    </a:cubicBezTo>
                    <a:cubicBezTo>
                      <a:pt x="3210417" y="129960"/>
                      <a:pt x="2491740" y="385003"/>
                      <a:pt x="1605208" y="385003"/>
                    </a:cubicBezTo>
                    <a:cubicBezTo>
                      <a:pt x="718676" y="385003"/>
                      <a:pt x="1" y="95198"/>
                      <a:pt x="-1" y="38718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02" name="円/楕円 27"/>
              <p:cNvSpPr/>
              <p:nvPr/>
            </p:nvSpPr>
            <p:spPr>
              <a:xfrm rot="10800000">
                <a:off x="5295245" y="4164138"/>
                <a:ext cx="164248" cy="2910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03" name="円/楕円 27"/>
              <p:cNvSpPr/>
              <p:nvPr/>
            </p:nvSpPr>
            <p:spPr>
              <a:xfrm rot="10800000">
                <a:off x="5687087" y="4164138"/>
                <a:ext cx="164248" cy="2910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04" name="円/楕円 803"/>
              <p:cNvSpPr/>
              <p:nvPr/>
            </p:nvSpPr>
            <p:spPr>
              <a:xfrm>
                <a:off x="5509070" y="4464806"/>
                <a:ext cx="118869" cy="69275"/>
              </a:xfrm>
              <a:prstGeom prst="ellipse">
                <a:avLst/>
              </a:prstGeom>
              <a:solidFill>
                <a:srgbClr val="FF9966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05" name="フリーフォーム 804"/>
              <p:cNvSpPr/>
              <p:nvPr/>
            </p:nvSpPr>
            <p:spPr>
              <a:xfrm>
                <a:off x="5539185" y="4405018"/>
                <a:ext cx="59058" cy="139533"/>
              </a:xfrm>
              <a:custGeom>
                <a:avLst/>
                <a:gdLst>
                  <a:gd name="connsiteX0" fmla="*/ 11873 w 59058"/>
                  <a:gd name="connsiteY0" fmla="*/ 0 h 139533"/>
                  <a:gd name="connsiteX1" fmla="*/ 47185 w 59058"/>
                  <a:gd name="connsiteY1" fmla="*/ 0 h 139533"/>
                  <a:gd name="connsiteX2" fmla="*/ 50409 w 59058"/>
                  <a:gd name="connsiteY2" fmla="*/ 5768 h 139533"/>
                  <a:gd name="connsiteX3" fmla="*/ 59058 w 59058"/>
                  <a:gd name="connsiteY3" fmla="*/ 61175 h 139533"/>
                  <a:gd name="connsiteX4" fmla="*/ 29529 w 59058"/>
                  <a:gd name="connsiteY4" fmla="*/ 139533 h 139533"/>
                  <a:gd name="connsiteX5" fmla="*/ 0 w 59058"/>
                  <a:gd name="connsiteY5" fmla="*/ 61175 h 139533"/>
                  <a:gd name="connsiteX6" fmla="*/ 8649 w 59058"/>
                  <a:gd name="connsiteY6" fmla="*/ 5768 h 139533"/>
                  <a:gd name="connsiteX0" fmla="*/ 11873 w 103313"/>
                  <a:gd name="connsiteY0" fmla="*/ 0 h 139533"/>
                  <a:gd name="connsiteX1" fmla="*/ 47185 w 103313"/>
                  <a:gd name="connsiteY1" fmla="*/ 0 h 139533"/>
                  <a:gd name="connsiteX2" fmla="*/ 50409 w 103313"/>
                  <a:gd name="connsiteY2" fmla="*/ 5768 h 139533"/>
                  <a:gd name="connsiteX3" fmla="*/ 59058 w 103313"/>
                  <a:gd name="connsiteY3" fmla="*/ 61175 h 139533"/>
                  <a:gd name="connsiteX4" fmla="*/ 29529 w 103313"/>
                  <a:gd name="connsiteY4" fmla="*/ 139533 h 139533"/>
                  <a:gd name="connsiteX5" fmla="*/ 0 w 103313"/>
                  <a:gd name="connsiteY5" fmla="*/ 61175 h 139533"/>
                  <a:gd name="connsiteX6" fmla="*/ 8649 w 103313"/>
                  <a:gd name="connsiteY6" fmla="*/ 5768 h 139533"/>
                  <a:gd name="connsiteX7" fmla="*/ 103313 w 103313"/>
                  <a:gd name="connsiteY7" fmla="*/ 91440 h 139533"/>
                  <a:gd name="connsiteX0" fmla="*/ 11873 w 59058"/>
                  <a:gd name="connsiteY0" fmla="*/ 0 h 139533"/>
                  <a:gd name="connsiteX1" fmla="*/ 47185 w 59058"/>
                  <a:gd name="connsiteY1" fmla="*/ 0 h 139533"/>
                  <a:gd name="connsiteX2" fmla="*/ 50409 w 59058"/>
                  <a:gd name="connsiteY2" fmla="*/ 5768 h 139533"/>
                  <a:gd name="connsiteX3" fmla="*/ 59058 w 59058"/>
                  <a:gd name="connsiteY3" fmla="*/ 61175 h 139533"/>
                  <a:gd name="connsiteX4" fmla="*/ 29529 w 59058"/>
                  <a:gd name="connsiteY4" fmla="*/ 139533 h 139533"/>
                  <a:gd name="connsiteX5" fmla="*/ 0 w 59058"/>
                  <a:gd name="connsiteY5" fmla="*/ 61175 h 139533"/>
                  <a:gd name="connsiteX6" fmla="*/ 8649 w 59058"/>
                  <a:gd name="connsiteY6" fmla="*/ 5768 h 139533"/>
                  <a:gd name="connsiteX0" fmla="*/ 11873 w 59058"/>
                  <a:gd name="connsiteY0" fmla="*/ 0 h 139533"/>
                  <a:gd name="connsiteX1" fmla="*/ 47185 w 59058"/>
                  <a:gd name="connsiteY1" fmla="*/ 0 h 139533"/>
                  <a:gd name="connsiteX2" fmla="*/ 59058 w 59058"/>
                  <a:gd name="connsiteY2" fmla="*/ 61175 h 139533"/>
                  <a:gd name="connsiteX3" fmla="*/ 29529 w 59058"/>
                  <a:gd name="connsiteY3" fmla="*/ 139533 h 139533"/>
                  <a:gd name="connsiteX4" fmla="*/ 0 w 59058"/>
                  <a:gd name="connsiteY4" fmla="*/ 61175 h 139533"/>
                  <a:gd name="connsiteX5" fmla="*/ 8649 w 59058"/>
                  <a:gd name="connsiteY5" fmla="*/ 5768 h 139533"/>
                  <a:gd name="connsiteX0" fmla="*/ 102360 w 102360"/>
                  <a:gd name="connsiteY0" fmla="*/ 0 h 251452"/>
                  <a:gd name="connsiteX1" fmla="*/ 47185 w 102360"/>
                  <a:gd name="connsiteY1" fmla="*/ 111919 h 251452"/>
                  <a:gd name="connsiteX2" fmla="*/ 59058 w 102360"/>
                  <a:gd name="connsiteY2" fmla="*/ 173094 h 251452"/>
                  <a:gd name="connsiteX3" fmla="*/ 29529 w 102360"/>
                  <a:gd name="connsiteY3" fmla="*/ 251452 h 251452"/>
                  <a:gd name="connsiteX4" fmla="*/ 0 w 102360"/>
                  <a:gd name="connsiteY4" fmla="*/ 173094 h 251452"/>
                  <a:gd name="connsiteX5" fmla="*/ 8649 w 102360"/>
                  <a:gd name="connsiteY5" fmla="*/ 117687 h 251452"/>
                  <a:gd name="connsiteX0" fmla="*/ 47185 w 59058"/>
                  <a:gd name="connsiteY0" fmla="*/ 0 h 139533"/>
                  <a:gd name="connsiteX1" fmla="*/ 59058 w 59058"/>
                  <a:gd name="connsiteY1" fmla="*/ 61175 h 139533"/>
                  <a:gd name="connsiteX2" fmla="*/ 29529 w 59058"/>
                  <a:gd name="connsiteY2" fmla="*/ 139533 h 139533"/>
                  <a:gd name="connsiteX3" fmla="*/ 0 w 59058"/>
                  <a:gd name="connsiteY3" fmla="*/ 61175 h 139533"/>
                  <a:gd name="connsiteX4" fmla="*/ 8649 w 59058"/>
                  <a:gd name="connsiteY4" fmla="*/ 5768 h 1395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9058" h="139533">
                    <a:moveTo>
                      <a:pt x="47185" y="0"/>
                    </a:moveTo>
                    <a:lnTo>
                      <a:pt x="59058" y="61175"/>
                    </a:lnTo>
                    <a:cubicBezTo>
                      <a:pt x="59058" y="104451"/>
                      <a:pt x="45837" y="139533"/>
                      <a:pt x="29529" y="139533"/>
                    </a:cubicBezTo>
                    <a:cubicBezTo>
                      <a:pt x="13221" y="139533"/>
                      <a:pt x="0" y="104451"/>
                      <a:pt x="0" y="61175"/>
                    </a:cubicBezTo>
                    <a:cubicBezTo>
                      <a:pt x="0" y="39537"/>
                      <a:pt x="3305" y="19948"/>
                      <a:pt x="8649" y="5768"/>
                    </a:cubicBezTo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06" name="月 805"/>
              <p:cNvSpPr/>
              <p:nvPr/>
            </p:nvSpPr>
            <p:spPr>
              <a:xfrm rot="1800000">
                <a:off x="5419033" y="4506047"/>
                <a:ext cx="45719" cy="128698"/>
              </a:xfrm>
              <a:prstGeom prst="moon">
                <a:avLst/>
              </a:pr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07" name="月 806"/>
              <p:cNvSpPr/>
              <p:nvPr/>
            </p:nvSpPr>
            <p:spPr>
              <a:xfrm rot="19800000" flipH="1">
                <a:off x="5664228" y="4506047"/>
                <a:ext cx="45719" cy="128698"/>
              </a:xfrm>
              <a:prstGeom prst="moon">
                <a:avLst/>
              </a:pr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08" name="円/楕円 27"/>
              <p:cNvSpPr/>
              <p:nvPr/>
            </p:nvSpPr>
            <p:spPr>
              <a:xfrm rot="10800000">
                <a:off x="5295245" y="4304762"/>
                <a:ext cx="164248" cy="56470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09" name="円/楕円 27"/>
              <p:cNvSpPr/>
              <p:nvPr/>
            </p:nvSpPr>
            <p:spPr>
              <a:xfrm rot="10800000">
                <a:off x="5687087" y="4304762"/>
                <a:ext cx="164248" cy="56470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208" name="グループ化 1207"/>
            <p:cNvGrpSpPr/>
            <p:nvPr/>
          </p:nvGrpSpPr>
          <p:grpSpPr>
            <a:xfrm>
              <a:off x="8278084" y="1883983"/>
              <a:ext cx="832100" cy="525662"/>
              <a:chOff x="7360546" y="1168230"/>
              <a:chExt cx="2667176" cy="1684937"/>
            </a:xfrm>
          </p:grpSpPr>
          <p:grpSp>
            <p:nvGrpSpPr>
              <p:cNvPr id="1209" name="グループ化 1208"/>
              <p:cNvGrpSpPr/>
              <p:nvPr/>
            </p:nvGrpSpPr>
            <p:grpSpPr>
              <a:xfrm>
                <a:off x="7918863" y="1168230"/>
                <a:ext cx="1556044" cy="966581"/>
                <a:chOff x="7918863" y="1168230"/>
                <a:chExt cx="1556044" cy="966581"/>
              </a:xfrm>
            </p:grpSpPr>
            <p:grpSp>
              <p:nvGrpSpPr>
                <p:cNvPr id="1213" name="グループ化 1212"/>
                <p:cNvGrpSpPr/>
                <p:nvPr/>
              </p:nvGrpSpPr>
              <p:grpSpPr>
                <a:xfrm>
                  <a:off x="7918863" y="1168230"/>
                  <a:ext cx="1556044" cy="966581"/>
                  <a:chOff x="7627353" y="2698603"/>
                  <a:chExt cx="2917825" cy="1812490"/>
                </a:xfrm>
              </p:grpSpPr>
              <p:sp>
                <p:nvSpPr>
                  <p:cNvPr id="1235" name="正方形/長方形 1234"/>
                  <p:cNvSpPr/>
                  <p:nvPr/>
                </p:nvSpPr>
                <p:spPr>
                  <a:xfrm>
                    <a:off x="7731493" y="3369523"/>
                    <a:ext cx="819785" cy="1072937"/>
                  </a:xfrm>
                  <a:prstGeom prst="rect">
                    <a:avLst/>
                  </a:prstGeom>
                  <a:gradFill flip="none" rotWithShape="1">
                    <a:gsLst>
                      <a:gs pos="0">
                        <a:srgbClr val="00B0F0"/>
                      </a:gs>
                      <a:gs pos="100000">
                        <a:srgbClr val="5B9BD5">
                          <a:lumMod val="40000"/>
                          <a:lumOff val="60000"/>
                        </a:srgbClr>
                      </a:gs>
                    </a:gsLst>
                    <a:lin ang="16200000" scaled="1"/>
                    <a:tileRect/>
                  </a:gra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236" name="フリーフォーム 1235"/>
                  <p:cNvSpPr/>
                  <p:nvPr/>
                </p:nvSpPr>
                <p:spPr>
                  <a:xfrm>
                    <a:off x="7627353" y="2698603"/>
                    <a:ext cx="2917825" cy="1812490"/>
                  </a:xfrm>
                  <a:custGeom>
                    <a:avLst/>
                    <a:gdLst>
                      <a:gd name="connsiteX0" fmla="*/ 127000 w 2917825"/>
                      <a:gd name="connsiteY0" fmla="*/ 709020 h 1812490"/>
                      <a:gd name="connsiteX1" fmla="*/ 127000 w 2917825"/>
                      <a:gd name="connsiteY1" fmla="*/ 1698137 h 1812490"/>
                      <a:gd name="connsiteX2" fmla="*/ 898525 w 2917825"/>
                      <a:gd name="connsiteY2" fmla="*/ 1698137 h 1812490"/>
                      <a:gd name="connsiteX3" fmla="*/ 898525 w 2917825"/>
                      <a:gd name="connsiteY3" fmla="*/ 709020 h 1812490"/>
                      <a:gd name="connsiteX4" fmla="*/ 111595 w 2917825"/>
                      <a:gd name="connsiteY4" fmla="*/ 0 h 1812490"/>
                      <a:gd name="connsiteX5" fmla="*/ 2806230 w 2917825"/>
                      <a:gd name="connsiteY5" fmla="*/ 0 h 1812490"/>
                      <a:gd name="connsiteX6" fmla="*/ 2917825 w 2917825"/>
                      <a:gd name="connsiteY6" fmla="*/ 111595 h 1812490"/>
                      <a:gd name="connsiteX7" fmla="*/ 2917825 w 2917825"/>
                      <a:gd name="connsiteY7" fmla="*/ 1700895 h 1812490"/>
                      <a:gd name="connsiteX8" fmla="*/ 2806230 w 2917825"/>
                      <a:gd name="connsiteY8" fmla="*/ 1812490 h 1812490"/>
                      <a:gd name="connsiteX9" fmla="*/ 111595 w 2917825"/>
                      <a:gd name="connsiteY9" fmla="*/ 1812490 h 1812490"/>
                      <a:gd name="connsiteX10" fmla="*/ 0 w 2917825"/>
                      <a:gd name="connsiteY10" fmla="*/ 1700895 h 1812490"/>
                      <a:gd name="connsiteX11" fmla="*/ 0 w 2917825"/>
                      <a:gd name="connsiteY11" fmla="*/ 111595 h 1812490"/>
                      <a:gd name="connsiteX12" fmla="*/ 111595 w 2917825"/>
                      <a:gd name="connsiteY12" fmla="*/ 0 h 181249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2917825" h="1812490">
                        <a:moveTo>
                          <a:pt x="127000" y="709020"/>
                        </a:moveTo>
                        <a:lnTo>
                          <a:pt x="127000" y="1698137"/>
                        </a:lnTo>
                        <a:lnTo>
                          <a:pt x="898525" y="1698137"/>
                        </a:lnTo>
                        <a:lnTo>
                          <a:pt x="898525" y="709020"/>
                        </a:lnTo>
                        <a:close/>
                        <a:moveTo>
                          <a:pt x="111595" y="0"/>
                        </a:moveTo>
                        <a:lnTo>
                          <a:pt x="2806230" y="0"/>
                        </a:lnTo>
                        <a:cubicBezTo>
                          <a:pt x="2867862" y="0"/>
                          <a:pt x="2917825" y="49963"/>
                          <a:pt x="2917825" y="111595"/>
                        </a:cubicBezTo>
                        <a:lnTo>
                          <a:pt x="2917825" y="1700895"/>
                        </a:lnTo>
                        <a:cubicBezTo>
                          <a:pt x="2917825" y="1762527"/>
                          <a:pt x="2867862" y="1812490"/>
                          <a:pt x="2806230" y="1812490"/>
                        </a:cubicBezTo>
                        <a:lnTo>
                          <a:pt x="111595" y="1812490"/>
                        </a:lnTo>
                        <a:cubicBezTo>
                          <a:pt x="49963" y="1812490"/>
                          <a:pt x="0" y="1762527"/>
                          <a:pt x="0" y="1700895"/>
                        </a:cubicBezTo>
                        <a:lnTo>
                          <a:pt x="0" y="111595"/>
                        </a:lnTo>
                        <a:cubicBezTo>
                          <a:pt x="0" y="49963"/>
                          <a:pt x="49963" y="0"/>
                          <a:pt x="111595" y="0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ysClr val="window" lastClr="FFFFFF">
                          <a:lumMod val="75000"/>
                        </a:sysClr>
                      </a:gs>
                      <a:gs pos="100000">
                        <a:sysClr val="window" lastClr="FFFFFF"/>
                      </a:gs>
                    </a:gsLst>
                    <a:lin ang="18900000" scaled="1"/>
                    <a:tileRect/>
                  </a:grad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237" name="正方形/長方形 1236"/>
                  <p:cNvSpPr/>
                  <p:nvPr/>
                </p:nvSpPr>
                <p:spPr>
                  <a:xfrm>
                    <a:off x="8598903" y="3728085"/>
                    <a:ext cx="1828800" cy="676275"/>
                  </a:xfrm>
                  <a:prstGeom prst="rect">
                    <a:avLst/>
                  </a:prstGeom>
                  <a:pattFill prst="weave">
                    <a:fgClr>
                      <a:srgbClr val="ED7D31">
                        <a:lumMod val="60000"/>
                        <a:lumOff val="40000"/>
                      </a:srgbClr>
                    </a:fgClr>
                    <a:bgClr>
                      <a:sysClr val="window" lastClr="FFFFFF"/>
                    </a:bgClr>
                  </a:pattFill>
                  <a:ln w="6350" cap="flat" cmpd="sng" algn="ctr">
                    <a:solidFill>
                      <a:srgbClr val="ED7D31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cxnSp>
                <p:nvCxnSpPr>
                  <p:cNvPr id="1238" name="直線コネクタ 1237"/>
                  <p:cNvCxnSpPr>
                    <a:stCxn id="1237" idx="1"/>
                  </p:cNvCxnSpPr>
                  <p:nvPr/>
                </p:nvCxnSpPr>
                <p:spPr>
                  <a:xfrm>
                    <a:off x="8598903" y="4066223"/>
                    <a:ext cx="1838325" cy="952"/>
                  </a:xfrm>
                  <a:prstGeom prst="line">
                    <a:avLst/>
                  </a:prstGeom>
                  <a:noFill/>
                  <a:ln w="6350" cap="flat" cmpd="sng" algn="ctr">
                    <a:solidFill>
                      <a:srgbClr val="ED7D31">
                        <a:lumMod val="60000"/>
                        <a:lumOff val="40000"/>
                      </a:srgbClr>
                    </a:solidFill>
                    <a:prstDash val="dash"/>
                    <a:miter lim="800000"/>
                  </a:ln>
                  <a:effectLst/>
                </p:spPr>
              </p:cxnSp>
              <p:cxnSp>
                <p:nvCxnSpPr>
                  <p:cNvPr id="1239" name="直線コネクタ 1238"/>
                  <p:cNvCxnSpPr/>
                  <p:nvPr/>
                </p:nvCxnSpPr>
                <p:spPr>
                  <a:xfrm>
                    <a:off x="8598903" y="3894773"/>
                    <a:ext cx="1838325" cy="952"/>
                  </a:xfrm>
                  <a:prstGeom prst="line">
                    <a:avLst/>
                  </a:prstGeom>
                  <a:noFill/>
                  <a:ln w="6350" cap="flat" cmpd="sng" algn="ctr">
                    <a:solidFill>
                      <a:srgbClr val="ED7D31">
                        <a:lumMod val="60000"/>
                        <a:lumOff val="40000"/>
                      </a:srgbClr>
                    </a:solidFill>
                    <a:prstDash val="dash"/>
                    <a:miter lim="800000"/>
                  </a:ln>
                  <a:effectLst/>
                </p:spPr>
              </p:cxnSp>
              <p:cxnSp>
                <p:nvCxnSpPr>
                  <p:cNvPr id="1240" name="直線コネクタ 1239"/>
                  <p:cNvCxnSpPr/>
                  <p:nvPr/>
                </p:nvCxnSpPr>
                <p:spPr>
                  <a:xfrm>
                    <a:off x="8598903" y="4218623"/>
                    <a:ext cx="1838325" cy="952"/>
                  </a:xfrm>
                  <a:prstGeom prst="line">
                    <a:avLst/>
                  </a:prstGeom>
                  <a:noFill/>
                  <a:ln w="6350" cap="flat" cmpd="sng" algn="ctr">
                    <a:solidFill>
                      <a:srgbClr val="ED7D31">
                        <a:lumMod val="60000"/>
                        <a:lumOff val="40000"/>
                      </a:srgbClr>
                    </a:solidFill>
                    <a:prstDash val="dash"/>
                    <a:miter lim="800000"/>
                  </a:ln>
                  <a:effectLst/>
                </p:spPr>
              </p:cxnSp>
              <p:sp>
                <p:nvSpPr>
                  <p:cNvPr id="1241" name="テキスト ボックス 1240"/>
                  <p:cNvSpPr txBox="1"/>
                  <p:nvPr/>
                </p:nvSpPr>
                <p:spPr>
                  <a:xfrm>
                    <a:off x="7731492" y="2748145"/>
                    <a:ext cx="2073580" cy="609327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prstTxWarp prst="textPlain">
                      <a:avLst/>
                    </a:prstTxWarp>
                    <a:spAutoFit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ja-JP" altLang="en-US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氏　名</a:t>
                    </a:r>
                    <a:r>
                      <a:rPr kumimoji="0" lang="ja-JP" altLang="en-US" sz="9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：□□　□□</a:t>
                    </a:r>
                    <a:endParaRPr kumimoji="0" lang="en-US" altLang="ja-JP" sz="9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altLang="ja-JP" sz="9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ja-JP" altLang="en-US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住　所</a:t>
                    </a:r>
                    <a:r>
                      <a:rPr kumimoji="0" lang="ja-JP" altLang="en-US" sz="9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：○○県△△市▽▽町◇丁目□番地○号</a:t>
                    </a:r>
                    <a:endParaRPr kumimoji="0" lang="en-US" altLang="ja-JP" sz="9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altLang="ja-JP" sz="9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ja-JP" altLang="en-US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生年月日</a:t>
                    </a:r>
                    <a:r>
                      <a:rPr kumimoji="0" lang="ja-JP" altLang="en-US" sz="9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：平成○○年○月○日　　</a:t>
                    </a:r>
                    <a:r>
                      <a:rPr kumimoji="0" lang="ja-JP" altLang="en-US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性　別</a:t>
                    </a:r>
                    <a:r>
                      <a:rPr kumimoji="0" lang="ja-JP" altLang="en-US" sz="9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：□</a:t>
                    </a:r>
                  </a:p>
                </p:txBody>
              </p:sp>
              <p:sp>
                <p:nvSpPr>
                  <p:cNvPr id="1242" name="テキスト ボックス 1241"/>
                  <p:cNvSpPr txBox="1"/>
                  <p:nvPr/>
                </p:nvSpPr>
                <p:spPr>
                  <a:xfrm>
                    <a:off x="8613561" y="3467321"/>
                    <a:ext cx="1030371" cy="163358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prstTxWarp prst="textPlain">
                      <a:avLst/>
                    </a:prstTxWarp>
                    <a:spAutoFit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altLang="ja-JP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20XX</a:t>
                    </a:r>
                    <a:r>
                      <a:rPr kumimoji="0" lang="ja-JP" altLang="en-US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年</a:t>
                    </a:r>
                    <a:r>
                      <a:rPr kumimoji="0" lang="en-US" altLang="ja-JP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3</a:t>
                    </a:r>
                    <a:r>
                      <a:rPr kumimoji="0" lang="ja-JP" altLang="en-US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月</a:t>
                    </a:r>
                    <a:r>
                      <a:rPr kumimoji="0" lang="en-US" altLang="ja-JP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31</a:t>
                    </a:r>
                    <a:r>
                      <a:rPr kumimoji="0" lang="ja-JP" altLang="en-US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日まで有効</a:t>
                    </a:r>
                    <a:endParaRPr kumimoji="0" lang="ja-JP" altLang="en-US" sz="9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</p:txBody>
              </p:sp>
              <p:sp>
                <p:nvSpPr>
                  <p:cNvPr id="1243" name="テキスト ボックス 1242"/>
                  <p:cNvSpPr txBox="1"/>
                  <p:nvPr/>
                </p:nvSpPr>
                <p:spPr>
                  <a:xfrm>
                    <a:off x="9934575" y="2795753"/>
                    <a:ext cx="481100" cy="250628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prstTxWarp prst="textPlain">
                      <a:avLst/>
                    </a:prstTxWarp>
                    <a:sp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ja-JP" altLang="en-US" sz="1100" b="1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個人番号</a:t>
                    </a:r>
                    <a:endParaRPr kumimoji="0" lang="en-US" altLang="ja-JP" sz="11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ja-JP" altLang="en-US" sz="1100" b="1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カード</a:t>
                    </a:r>
                  </a:p>
                </p:txBody>
              </p:sp>
              <p:grpSp>
                <p:nvGrpSpPr>
                  <p:cNvPr id="1244" name="グループ化 1243"/>
                  <p:cNvGrpSpPr/>
                  <p:nvPr/>
                </p:nvGrpSpPr>
                <p:grpSpPr>
                  <a:xfrm>
                    <a:off x="9952032" y="3302058"/>
                    <a:ext cx="410617" cy="367596"/>
                    <a:chOff x="5631654" y="-26213"/>
                    <a:chExt cx="404948" cy="418044"/>
                  </a:xfrm>
                </p:grpSpPr>
                <p:grpSp>
                  <p:nvGrpSpPr>
                    <p:cNvPr id="1248" name="グループ化 1247"/>
                    <p:cNvGrpSpPr/>
                    <p:nvPr/>
                  </p:nvGrpSpPr>
                  <p:grpSpPr>
                    <a:xfrm>
                      <a:off x="5631654" y="-26202"/>
                      <a:ext cx="404948" cy="334849"/>
                      <a:chOff x="4339640" y="3267059"/>
                      <a:chExt cx="309314" cy="240355"/>
                    </a:xfrm>
                    <a:gradFill flip="none" rotWithShape="1">
                      <a:gsLst>
                        <a:gs pos="0">
                          <a:srgbClr val="FFC000">
                            <a:lumMod val="67000"/>
                          </a:srgbClr>
                        </a:gs>
                        <a:gs pos="48000">
                          <a:srgbClr val="FFC000">
                            <a:lumMod val="97000"/>
                            <a:lumOff val="3000"/>
                          </a:srgbClr>
                        </a:gs>
                        <a:gs pos="100000">
                          <a:srgbClr val="FFC000">
                            <a:lumMod val="60000"/>
                            <a:lumOff val="40000"/>
                          </a:srgbClr>
                        </a:gs>
                      </a:gsLst>
                      <a:lin ang="18900000" scaled="1"/>
                      <a:tileRect/>
                    </a:gradFill>
                  </p:grpSpPr>
                  <p:sp>
                    <p:nvSpPr>
                      <p:cNvPr id="1252" name="片側の 2 つの角を丸めた四角形 1251"/>
                      <p:cNvSpPr/>
                      <p:nvPr/>
                    </p:nvSpPr>
                    <p:spPr>
                      <a:xfrm>
                        <a:off x="4339641" y="3267059"/>
                        <a:ext cx="309313" cy="61252"/>
                      </a:xfrm>
                      <a:prstGeom prst="round2SameRect">
                        <a:avLst>
                          <a:gd name="adj1" fmla="val 50000"/>
                          <a:gd name="adj2" fmla="val 0"/>
                        </a:avLst>
                      </a:prstGeom>
                      <a:noFill/>
                      <a:ln w="6350" cap="flat" cmpd="sng" algn="ctr">
                        <a:solidFill>
                          <a:srgbClr val="5B9BD5">
                            <a:lumMod val="60000"/>
                            <a:lumOff val="40000"/>
                          </a:srgbClr>
                        </a:solidFill>
                        <a:prstDash val="dash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253" name="正方形/長方形 1252"/>
                      <p:cNvSpPr/>
                      <p:nvPr/>
                    </p:nvSpPr>
                    <p:spPr>
                      <a:xfrm>
                        <a:off x="4339640" y="3328311"/>
                        <a:ext cx="309313" cy="59701"/>
                      </a:xfrm>
                      <a:prstGeom prst="rect">
                        <a:avLst/>
                      </a:prstGeom>
                      <a:noFill/>
                      <a:ln w="6350" cap="flat" cmpd="sng" algn="ctr">
                        <a:solidFill>
                          <a:srgbClr val="5B9BD5">
                            <a:lumMod val="60000"/>
                            <a:lumOff val="40000"/>
                          </a:srgbClr>
                        </a:solidFill>
                        <a:prstDash val="dash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254" name="正方形/長方形 1253"/>
                      <p:cNvSpPr/>
                      <p:nvPr/>
                    </p:nvSpPr>
                    <p:spPr>
                      <a:xfrm>
                        <a:off x="4339640" y="3388012"/>
                        <a:ext cx="309313" cy="59701"/>
                      </a:xfrm>
                      <a:prstGeom prst="rect">
                        <a:avLst/>
                      </a:prstGeom>
                      <a:noFill/>
                      <a:ln w="6350" cap="flat" cmpd="sng" algn="ctr">
                        <a:solidFill>
                          <a:srgbClr val="5B9BD5">
                            <a:lumMod val="60000"/>
                            <a:lumOff val="40000"/>
                          </a:srgbClr>
                        </a:solidFill>
                        <a:prstDash val="dash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255" name="正方形/長方形 1254"/>
                      <p:cNvSpPr/>
                      <p:nvPr/>
                    </p:nvSpPr>
                    <p:spPr>
                      <a:xfrm>
                        <a:off x="4339640" y="3447713"/>
                        <a:ext cx="309313" cy="59701"/>
                      </a:xfrm>
                      <a:prstGeom prst="rect">
                        <a:avLst/>
                      </a:prstGeom>
                      <a:noFill/>
                      <a:ln w="6350" cap="flat" cmpd="sng" algn="ctr">
                        <a:solidFill>
                          <a:srgbClr val="5B9BD5">
                            <a:lumMod val="60000"/>
                            <a:lumOff val="40000"/>
                          </a:srgbClr>
                        </a:solidFill>
                        <a:prstDash val="dash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1249" name="フリーフォーム 1248"/>
                    <p:cNvSpPr/>
                    <p:nvPr/>
                  </p:nvSpPr>
                  <p:spPr>
                    <a:xfrm rot="10800000">
                      <a:off x="5911187" y="308657"/>
                      <a:ext cx="125414" cy="83174"/>
                    </a:xfrm>
                    <a:custGeom>
                      <a:avLst/>
                      <a:gdLst>
                        <a:gd name="connsiteX0" fmla="*/ 125414 w 125414"/>
                        <a:gd name="connsiteY0" fmla="*/ 83174 h 83174"/>
                        <a:gd name="connsiteX1" fmla="*/ 0 w 125414"/>
                        <a:gd name="connsiteY1" fmla="*/ 83174 h 83174"/>
                        <a:gd name="connsiteX2" fmla="*/ 0 w 125414"/>
                        <a:gd name="connsiteY2" fmla="*/ 41587 h 83174"/>
                        <a:gd name="connsiteX3" fmla="*/ 41587 w 125414"/>
                        <a:gd name="connsiteY3" fmla="*/ 0 h 83174"/>
                        <a:gd name="connsiteX4" fmla="*/ 125414 w 125414"/>
                        <a:gd name="connsiteY4" fmla="*/ 0 h 83174"/>
                        <a:gd name="connsiteX5" fmla="*/ 125414 w 125414"/>
                        <a:gd name="connsiteY5" fmla="*/ 83174 h 8317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25414" h="83174">
                          <a:moveTo>
                            <a:pt x="125414" y="83174"/>
                          </a:moveTo>
                          <a:lnTo>
                            <a:pt x="0" y="83174"/>
                          </a:lnTo>
                          <a:lnTo>
                            <a:pt x="0" y="41587"/>
                          </a:lnTo>
                          <a:cubicBezTo>
                            <a:pt x="0" y="18619"/>
                            <a:pt x="18619" y="0"/>
                            <a:pt x="41587" y="0"/>
                          </a:cubicBezTo>
                          <a:lnTo>
                            <a:pt x="125414" y="0"/>
                          </a:lnTo>
                          <a:lnTo>
                            <a:pt x="125414" y="83174"/>
                          </a:lnTo>
                          <a:close/>
                        </a:path>
                      </a:pathLst>
                    </a:custGeom>
                    <a:noFill/>
                    <a:ln w="6350" cap="flat" cmpd="sng" algn="ctr">
                      <a:solidFill>
                        <a:srgbClr val="5B9BD5">
                          <a:lumMod val="60000"/>
                          <a:lumOff val="40000"/>
                        </a:srgbClr>
                      </a:solidFill>
                      <a:prstDash val="dash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250" name="フリーフォーム 1249"/>
                    <p:cNvSpPr/>
                    <p:nvPr/>
                  </p:nvSpPr>
                  <p:spPr>
                    <a:xfrm rot="10800000">
                      <a:off x="5631655" y="308657"/>
                      <a:ext cx="279531" cy="83174"/>
                    </a:xfrm>
                    <a:custGeom>
                      <a:avLst/>
                      <a:gdLst>
                        <a:gd name="connsiteX0" fmla="*/ 316495 w 316495"/>
                        <a:gd name="connsiteY0" fmla="*/ 83174 h 83174"/>
                        <a:gd name="connsiteX1" fmla="*/ 0 w 316495"/>
                        <a:gd name="connsiteY1" fmla="*/ 83174 h 83174"/>
                        <a:gd name="connsiteX2" fmla="*/ 0 w 316495"/>
                        <a:gd name="connsiteY2" fmla="*/ 0 h 83174"/>
                        <a:gd name="connsiteX3" fmla="*/ 274908 w 316495"/>
                        <a:gd name="connsiteY3" fmla="*/ 0 h 83174"/>
                        <a:gd name="connsiteX4" fmla="*/ 316495 w 316495"/>
                        <a:gd name="connsiteY4" fmla="*/ 41587 h 83174"/>
                        <a:gd name="connsiteX5" fmla="*/ 316495 w 316495"/>
                        <a:gd name="connsiteY5" fmla="*/ 83174 h 8317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316495" h="83174">
                          <a:moveTo>
                            <a:pt x="316495" y="83174"/>
                          </a:moveTo>
                          <a:lnTo>
                            <a:pt x="0" y="83174"/>
                          </a:lnTo>
                          <a:lnTo>
                            <a:pt x="0" y="0"/>
                          </a:lnTo>
                          <a:lnTo>
                            <a:pt x="274908" y="0"/>
                          </a:lnTo>
                          <a:cubicBezTo>
                            <a:pt x="297876" y="0"/>
                            <a:pt x="316495" y="18619"/>
                            <a:pt x="316495" y="41587"/>
                          </a:cubicBezTo>
                          <a:lnTo>
                            <a:pt x="316495" y="83174"/>
                          </a:lnTo>
                          <a:close/>
                        </a:path>
                      </a:pathLst>
                    </a:custGeom>
                    <a:noFill/>
                    <a:ln w="6350" cap="flat" cmpd="sng" algn="ctr">
                      <a:solidFill>
                        <a:srgbClr val="5B9BD5">
                          <a:lumMod val="60000"/>
                          <a:lumOff val="40000"/>
                        </a:srgbClr>
                      </a:solidFill>
                      <a:prstDash val="dash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251" name="フリーフォーム 1250"/>
                    <p:cNvSpPr/>
                    <p:nvPr/>
                  </p:nvSpPr>
                  <p:spPr>
                    <a:xfrm>
                      <a:off x="5752939" y="-26213"/>
                      <a:ext cx="283662" cy="334864"/>
                    </a:xfrm>
                    <a:custGeom>
                      <a:avLst/>
                      <a:gdLst>
                        <a:gd name="connsiteX0" fmla="*/ 0 w 283662"/>
                        <a:gd name="connsiteY0" fmla="*/ 0 h 334864"/>
                        <a:gd name="connsiteX1" fmla="*/ 240995 w 283662"/>
                        <a:gd name="connsiteY1" fmla="*/ 0 h 334864"/>
                        <a:gd name="connsiteX2" fmla="*/ 283662 w 283662"/>
                        <a:gd name="connsiteY2" fmla="*/ 42667 h 334864"/>
                        <a:gd name="connsiteX3" fmla="*/ 283661 w 283662"/>
                        <a:gd name="connsiteY3" fmla="*/ 85333 h 334864"/>
                        <a:gd name="connsiteX4" fmla="*/ 158246 w 283662"/>
                        <a:gd name="connsiteY4" fmla="*/ 85333 h 334864"/>
                        <a:gd name="connsiteX5" fmla="*/ 158246 w 283662"/>
                        <a:gd name="connsiteY5" fmla="*/ 334864 h 334864"/>
                        <a:gd name="connsiteX6" fmla="*/ 0 w 283662"/>
                        <a:gd name="connsiteY6" fmla="*/ 334864 h 33486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283662" h="334864">
                          <a:moveTo>
                            <a:pt x="0" y="0"/>
                          </a:moveTo>
                          <a:lnTo>
                            <a:pt x="240995" y="0"/>
                          </a:lnTo>
                          <a:cubicBezTo>
                            <a:pt x="264559" y="0"/>
                            <a:pt x="283662" y="19103"/>
                            <a:pt x="283662" y="42667"/>
                          </a:cubicBezTo>
                          <a:cubicBezTo>
                            <a:pt x="283662" y="56889"/>
                            <a:pt x="283661" y="71111"/>
                            <a:pt x="283661" y="85333"/>
                          </a:cubicBezTo>
                          <a:lnTo>
                            <a:pt x="158246" y="85333"/>
                          </a:lnTo>
                          <a:lnTo>
                            <a:pt x="158246" y="334864"/>
                          </a:lnTo>
                          <a:lnTo>
                            <a:pt x="0" y="334864"/>
                          </a:lnTo>
                          <a:close/>
                        </a:path>
                      </a:pathLst>
                    </a:custGeom>
                    <a:noFill/>
                    <a:ln w="6350" cap="flat" cmpd="sng" algn="ctr">
                      <a:solidFill>
                        <a:srgbClr val="5B9BD5">
                          <a:lumMod val="60000"/>
                          <a:lumOff val="40000"/>
                        </a:srgbClr>
                      </a:solidFill>
                      <a:prstDash val="dash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245" name="グループ化 1244"/>
                  <p:cNvGrpSpPr/>
                  <p:nvPr/>
                </p:nvGrpSpPr>
                <p:grpSpPr>
                  <a:xfrm>
                    <a:off x="9977307" y="3327653"/>
                    <a:ext cx="368964" cy="324779"/>
                    <a:chOff x="14159332" y="3300413"/>
                    <a:chExt cx="423443" cy="372734"/>
                  </a:xfrm>
                </p:grpSpPr>
                <p:sp>
                  <p:nvSpPr>
                    <p:cNvPr id="1246" name="フリーフォーム 1245"/>
                    <p:cNvSpPr/>
                    <p:nvPr/>
                  </p:nvSpPr>
                  <p:spPr>
                    <a:xfrm>
                      <a:off x="14159332" y="3300413"/>
                      <a:ext cx="423443" cy="372734"/>
                    </a:xfrm>
                    <a:custGeom>
                      <a:avLst/>
                      <a:gdLst>
                        <a:gd name="connsiteX0" fmla="*/ 30795 w 301205"/>
                        <a:gd name="connsiteY0" fmla="*/ 13897 h 272925"/>
                        <a:gd name="connsiteX1" fmla="*/ 14192 w 301205"/>
                        <a:gd name="connsiteY1" fmla="*/ 30500 h 272925"/>
                        <a:gd name="connsiteX2" fmla="*/ 14192 w 301205"/>
                        <a:gd name="connsiteY2" fmla="*/ 242426 h 272925"/>
                        <a:gd name="connsiteX3" fmla="*/ 30795 w 301205"/>
                        <a:gd name="connsiteY3" fmla="*/ 259029 h 272925"/>
                        <a:gd name="connsiteX4" fmla="*/ 270411 w 301205"/>
                        <a:gd name="connsiteY4" fmla="*/ 259029 h 272925"/>
                        <a:gd name="connsiteX5" fmla="*/ 287014 w 301205"/>
                        <a:gd name="connsiteY5" fmla="*/ 242426 h 272925"/>
                        <a:gd name="connsiteX6" fmla="*/ 287014 w 301205"/>
                        <a:gd name="connsiteY6" fmla="*/ 30500 h 272925"/>
                        <a:gd name="connsiteX7" fmla="*/ 270411 w 301205"/>
                        <a:gd name="connsiteY7" fmla="*/ 13897 h 272925"/>
                        <a:gd name="connsiteX8" fmla="*/ 26438 w 301205"/>
                        <a:gd name="connsiteY8" fmla="*/ 0 h 272925"/>
                        <a:gd name="connsiteX9" fmla="*/ 274767 w 301205"/>
                        <a:gd name="connsiteY9" fmla="*/ 0 h 272925"/>
                        <a:gd name="connsiteX10" fmla="*/ 301205 w 301205"/>
                        <a:gd name="connsiteY10" fmla="*/ 26438 h 272925"/>
                        <a:gd name="connsiteX11" fmla="*/ 301205 w 301205"/>
                        <a:gd name="connsiteY11" fmla="*/ 246487 h 272925"/>
                        <a:gd name="connsiteX12" fmla="*/ 274767 w 301205"/>
                        <a:gd name="connsiteY12" fmla="*/ 272925 h 272925"/>
                        <a:gd name="connsiteX13" fmla="*/ 26438 w 301205"/>
                        <a:gd name="connsiteY13" fmla="*/ 272925 h 272925"/>
                        <a:gd name="connsiteX14" fmla="*/ 0 w 301205"/>
                        <a:gd name="connsiteY14" fmla="*/ 246487 h 272925"/>
                        <a:gd name="connsiteX15" fmla="*/ 0 w 301205"/>
                        <a:gd name="connsiteY15" fmla="*/ 26438 h 272925"/>
                        <a:gd name="connsiteX16" fmla="*/ 26438 w 301205"/>
                        <a:gd name="connsiteY16" fmla="*/ 0 h 27292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</a:cxnLst>
                      <a:rect l="l" t="t" r="r" b="b"/>
                      <a:pathLst>
                        <a:path w="301205" h="272925">
                          <a:moveTo>
                            <a:pt x="30795" y="13897"/>
                          </a:moveTo>
                          <a:cubicBezTo>
                            <a:pt x="21625" y="13897"/>
                            <a:pt x="14192" y="21330"/>
                            <a:pt x="14192" y="30500"/>
                          </a:cubicBezTo>
                          <a:lnTo>
                            <a:pt x="14192" y="242426"/>
                          </a:lnTo>
                          <a:cubicBezTo>
                            <a:pt x="14192" y="251596"/>
                            <a:pt x="21625" y="259029"/>
                            <a:pt x="30795" y="259029"/>
                          </a:cubicBezTo>
                          <a:lnTo>
                            <a:pt x="270411" y="259029"/>
                          </a:lnTo>
                          <a:cubicBezTo>
                            <a:pt x="279581" y="259029"/>
                            <a:pt x="287014" y="251596"/>
                            <a:pt x="287014" y="242426"/>
                          </a:cubicBezTo>
                          <a:lnTo>
                            <a:pt x="287014" y="30500"/>
                          </a:lnTo>
                          <a:cubicBezTo>
                            <a:pt x="287014" y="21330"/>
                            <a:pt x="279581" y="13897"/>
                            <a:pt x="270411" y="13897"/>
                          </a:cubicBezTo>
                          <a:close/>
                          <a:moveTo>
                            <a:pt x="26438" y="0"/>
                          </a:moveTo>
                          <a:lnTo>
                            <a:pt x="274767" y="0"/>
                          </a:lnTo>
                          <a:cubicBezTo>
                            <a:pt x="289368" y="0"/>
                            <a:pt x="301205" y="11837"/>
                            <a:pt x="301205" y="26438"/>
                          </a:cubicBezTo>
                          <a:lnTo>
                            <a:pt x="301205" y="246487"/>
                          </a:lnTo>
                          <a:cubicBezTo>
                            <a:pt x="301205" y="261088"/>
                            <a:pt x="289368" y="272925"/>
                            <a:pt x="274767" y="272925"/>
                          </a:cubicBezTo>
                          <a:lnTo>
                            <a:pt x="26438" y="272925"/>
                          </a:lnTo>
                          <a:cubicBezTo>
                            <a:pt x="11837" y="272925"/>
                            <a:pt x="0" y="261088"/>
                            <a:pt x="0" y="246487"/>
                          </a:cubicBezTo>
                          <a:lnTo>
                            <a:pt x="0" y="26438"/>
                          </a:lnTo>
                          <a:cubicBezTo>
                            <a:pt x="0" y="11837"/>
                            <a:pt x="11837" y="0"/>
                            <a:pt x="26438" y="0"/>
                          </a:cubicBezTo>
                          <a:close/>
                        </a:path>
                      </a:pathLst>
                    </a:custGeom>
                    <a:solidFill>
                      <a:srgbClr val="FF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247" name="テキスト ボックス 1246"/>
                    <p:cNvSpPr txBox="1"/>
                    <p:nvPr/>
                  </p:nvSpPr>
                  <p:spPr>
                    <a:xfrm rot="5400000">
                      <a:off x="14224628" y="3310159"/>
                      <a:ext cx="292850" cy="340037"/>
                    </a:xfrm>
                    <a:prstGeom prst="rect">
                      <a:avLst/>
                    </a:prstGeom>
                    <a:noFill/>
                  </p:spPr>
                  <p:txBody>
                    <a:bodyPr vert="eaVert" wrap="none" rtlCol="0">
                      <a:prstTxWarp prst="textPlain">
                        <a:avLst/>
                      </a:prstTxWarp>
                      <a:spAutoFit/>
                    </a:bodyPr>
                    <a:lstStyle/>
                    <a:p>
                      <a:pPr marL="0" marR="0" lvl="0" indent="0" algn="dist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ja-JP" altLang="en-US" sz="1400" b="1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個　人</a:t>
                      </a:r>
                      <a:endParaRPr kumimoji="0" lang="en-US" altLang="ja-JP" sz="1400" b="1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marL="0" marR="0" lvl="0" indent="0" algn="dist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ja-JP" altLang="en-US" sz="1400" b="1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番　号</a:t>
                      </a:r>
                      <a:endParaRPr kumimoji="0" lang="en-US" altLang="ja-JP" sz="1400" b="1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marL="0" marR="0" lvl="0" indent="0" algn="dist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ja-JP" altLang="en-US" sz="1400" b="1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カード</a:t>
                      </a:r>
                    </a:p>
                  </p:txBody>
                </p:sp>
              </p:grpSp>
            </p:grpSp>
            <p:grpSp>
              <p:nvGrpSpPr>
                <p:cNvPr id="1214" name="グループ化 1213"/>
                <p:cNvGrpSpPr/>
                <p:nvPr/>
              </p:nvGrpSpPr>
              <p:grpSpPr>
                <a:xfrm>
                  <a:off x="8031222" y="1567465"/>
                  <a:ext cx="326254" cy="500605"/>
                  <a:chOff x="5138890" y="3817636"/>
                  <a:chExt cx="860611" cy="1320523"/>
                </a:xfrm>
              </p:grpSpPr>
              <p:sp>
                <p:nvSpPr>
                  <p:cNvPr id="1215" name="雲 391"/>
                  <p:cNvSpPr/>
                  <p:nvPr/>
                </p:nvSpPr>
                <p:spPr>
                  <a:xfrm>
                    <a:off x="5138890" y="3817636"/>
                    <a:ext cx="860611" cy="624824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928791" h="684142">
                        <a:moveTo>
                          <a:pt x="390797" y="508"/>
                        </a:moveTo>
                        <a:cubicBezTo>
                          <a:pt x="396003" y="-92"/>
                          <a:pt x="401215" y="35"/>
                          <a:pt x="406166" y="2032"/>
                        </a:cubicBezTo>
                        <a:cubicBezTo>
                          <a:pt x="406732" y="1224"/>
                          <a:pt x="407453" y="1069"/>
                          <a:pt x="408176" y="930"/>
                        </a:cubicBezTo>
                        <a:cubicBezTo>
                          <a:pt x="429611" y="-3209"/>
                          <a:pt x="451022" y="6582"/>
                          <a:pt x="464396" y="28234"/>
                        </a:cubicBezTo>
                        <a:cubicBezTo>
                          <a:pt x="477769" y="6582"/>
                          <a:pt x="499181" y="-3209"/>
                          <a:pt x="520615" y="930"/>
                        </a:cubicBezTo>
                        <a:cubicBezTo>
                          <a:pt x="521339" y="1069"/>
                          <a:pt x="522059" y="1224"/>
                          <a:pt x="522625" y="2032"/>
                        </a:cubicBezTo>
                        <a:cubicBezTo>
                          <a:pt x="535574" y="-1254"/>
                          <a:pt x="549192" y="1211"/>
                          <a:pt x="561945" y="8686"/>
                        </a:cubicBezTo>
                        <a:lnTo>
                          <a:pt x="590055" y="37923"/>
                        </a:lnTo>
                        <a:cubicBezTo>
                          <a:pt x="628400" y="2229"/>
                          <a:pt x="683194" y="20259"/>
                          <a:pt x="706518" y="80110"/>
                        </a:cubicBezTo>
                        <a:cubicBezTo>
                          <a:pt x="749907" y="45522"/>
                          <a:pt x="805137" y="56745"/>
                          <a:pt x="839202" y="107099"/>
                        </a:cubicBezTo>
                        <a:cubicBezTo>
                          <a:pt x="860762" y="138980"/>
                          <a:pt x="870767" y="182290"/>
                          <a:pt x="866477" y="225236"/>
                        </a:cubicBezTo>
                        <a:cubicBezTo>
                          <a:pt x="866667" y="225964"/>
                          <a:pt x="866872" y="226676"/>
                          <a:pt x="867062" y="227404"/>
                        </a:cubicBezTo>
                        <a:cubicBezTo>
                          <a:pt x="899007" y="231900"/>
                          <a:pt x="924429" y="266060"/>
                          <a:pt x="928291" y="309671"/>
                        </a:cubicBezTo>
                        <a:cubicBezTo>
                          <a:pt x="931584" y="346918"/>
                          <a:pt x="918414" y="383279"/>
                          <a:pt x="894764" y="402227"/>
                        </a:cubicBezTo>
                        <a:cubicBezTo>
                          <a:pt x="911433" y="426383"/>
                          <a:pt x="917464" y="460670"/>
                          <a:pt x="910641" y="492440"/>
                        </a:cubicBezTo>
                        <a:cubicBezTo>
                          <a:pt x="901223" y="536351"/>
                          <a:pt x="869801" y="564607"/>
                          <a:pt x="836337" y="559273"/>
                        </a:cubicBezTo>
                        <a:cubicBezTo>
                          <a:pt x="802272" y="640431"/>
                          <a:pt x="726036" y="667516"/>
                          <a:pt x="667340" y="619330"/>
                        </a:cubicBezTo>
                        <a:cubicBezTo>
                          <a:pt x="642472" y="670096"/>
                          <a:pt x="597072" y="694347"/>
                          <a:pt x="553572" y="680116"/>
                        </a:cubicBezTo>
                        <a:cubicBezTo>
                          <a:pt x="520921" y="669433"/>
                          <a:pt x="494102" y="638537"/>
                          <a:pt x="483380" y="596366"/>
                        </a:cubicBezTo>
                        <a:cubicBezTo>
                          <a:pt x="476530" y="595229"/>
                          <a:pt x="469962" y="592400"/>
                          <a:pt x="464396" y="587273"/>
                        </a:cubicBezTo>
                        <a:cubicBezTo>
                          <a:pt x="458829" y="592400"/>
                          <a:pt x="452261" y="595229"/>
                          <a:pt x="445411" y="596366"/>
                        </a:cubicBezTo>
                        <a:cubicBezTo>
                          <a:pt x="434690" y="638537"/>
                          <a:pt x="407871" y="669433"/>
                          <a:pt x="375219" y="680116"/>
                        </a:cubicBezTo>
                        <a:cubicBezTo>
                          <a:pt x="331719" y="694347"/>
                          <a:pt x="286320" y="670096"/>
                          <a:pt x="261452" y="619330"/>
                        </a:cubicBezTo>
                        <a:cubicBezTo>
                          <a:pt x="202755" y="667516"/>
                          <a:pt x="126520" y="640431"/>
                          <a:pt x="92454" y="559273"/>
                        </a:cubicBezTo>
                        <a:cubicBezTo>
                          <a:pt x="58991" y="564607"/>
                          <a:pt x="27569" y="536351"/>
                          <a:pt x="18150" y="492440"/>
                        </a:cubicBezTo>
                        <a:cubicBezTo>
                          <a:pt x="11328" y="460670"/>
                          <a:pt x="17359" y="426383"/>
                          <a:pt x="34027" y="402227"/>
                        </a:cubicBezTo>
                        <a:cubicBezTo>
                          <a:pt x="10378" y="383279"/>
                          <a:pt x="-2793" y="346918"/>
                          <a:pt x="500" y="309671"/>
                        </a:cubicBezTo>
                        <a:cubicBezTo>
                          <a:pt x="4363" y="266060"/>
                          <a:pt x="29785" y="231900"/>
                          <a:pt x="61729" y="227404"/>
                        </a:cubicBezTo>
                        <a:cubicBezTo>
                          <a:pt x="61919" y="226676"/>
                          <a:pt x="62125" y="225964"/>
                          <a:pt x="62315" y="225236"/>
                        </a:cubicBezTo>
                        <a:cubicBezTo>
                          <a:pt x="58025" y="182290"/>
                          <a:pt x="68029" y="138980"/>
                          <a:pt x="89589" y="107099"/>
                        </a:cubicBezTo>
                        <a:cubicBezTo>
                          <a:pt x="123655" y="56745"/>
                          <a:pt x="178884" y="45522"/>
                          <a:pt x="222273" y="80110"/>
                        </a:cubicBezTo>
                        <a:cubicBezTo>
                          <a:pt x="245597" y="20259"/>
                          <a:pt x="300392" y="2229"/>
                          <a:pt x="338736" y="37923"/>
                        </a:cubicBezTo>
                        <a:lnTo>
                          <a:pt x="366846" y="8686"/>
                        </a:lnTo>
                        <a:cubicBezTo>
                          <a:pt x="374611" y="4135"/>
                          <a:pt x="382696" y="1441"/>
                          <a:pt x="390797" y="508"/>
                        </a:cubicBezTo>
                        <a:close/>
                      </a:path>
                    </a:pathLst>
                  </a:custGeom>
                  <a:solidFill>
                    <a:srgbClr val="7030A0"/>
                  </a:solid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216" name="片側の 2 つの角を丸めた四角形 1215"/>
                  <p:cNvSpPr/>
                  <p:nvPr/>
                </p:nvSpPr>
                <p:spPr>
                  <a:xfrm>
                    <a:off x="5241032" y="4798927"/>
                    <a:ext cx="675818" cy="339232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pattFill prst="trellis">
                    <a:fgClr>
                      <a:srgbClr val="002060"/>
                    </a:fgClr>
                    <a:bgClr>
                      <a:srgbClr val="ED7D31">
                        <a:lumMod val="75000"/>
                      </a:srgbClr>
                    </a:bgClr>
                  </a:patt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217" name="フリーフォーム 1216"/>
                  <p:cNvSpPr/>
                  <p:nvPr/>
                </p:nvSpPr>
                <p:spPr>
                  <a:xfrm>
                    <a:off x="5409631" y="4667958"/>
                    <a:ext cx="323141" cy="176213"/>
                  </a:xfrm>
                  <a:custGeom>
                    <a:avLst/>
                    <a:gdLst>
                      <a:gd name="connsiteX0" fmla="*/ 109057 w 323141"/>
                      <a:gd name="connsiteY0" fmla="*/ 0 h 176213"/>
                      <a:gd name="connsiteX1" fmla="*/ 213831 w 323141"/>
                      <a:gd name="connsiteY1" fmla="*/ 0 h 176213"/>
                      <a:gd name="connsiteX2" fmla="*/ 240026 w 323141"/>
                      <a:gd name="connsiteY2" fmla="*/ 26195 h 176213"/>
                      <a:gd name="connsiteX3" fmla="*/ 240026 w 323141"/>
                      <a:gd name="connsiteY3" fmla="*/ 130480 h 176213"/>
                      <a:gd name="connsiteX4" fmla="*/ 323141 w 323141"/>
                      <a:gd name="connsiteY4" fmla="*/ 130480 h 176213"/>
                      <a:gd name="connsiteX5" fmla="*/ 322918 w 323141"/>
                      <a:gd name="connsiteY5" fmla="*/ 131418 h 176213"/>
                      <a:gd name="connsiteX6" fmla="*/ 317770 w 323141"/>
                      <a:gd name="connsiteY6" fmla="*/ 136147 h 176213"/>
                      <a:gd name="connsiteX7" fmla="*/ 161571 w 323141"/>
                      <a:gd name="connsiteY7" fmla="*/ 176213 h 176213"/>
                      <a:gd name="connsiteX8" fmla="*/ 5373 w 323141"/>
                      <a:gd name="connsiteY8" fmla="*/ 136147 h 176213"/>
                      <a:gd name="connsiteX9" fmla="*/ 223 w 323141"/>
                      <a:gd name="connsiteY9" fmla="*/ 131417 h 176213"/>
                      <a:gd name="connsiteX10" fmla="*/ 0 w 323141"/>
                      <a:gd name="connsiteY10" fmla="*/ 130480 h 176213"/>
                      <a:gd name="connsiteX11" fmla="*/ 82862 w 323141"/>
                      <a:gd name="connsiteY11" fmla="*/ 130480 h 176213"/>
                      <a:gd name="connsiteX12" fmla="*/ 82862 w 323141"/>
                      <a:gd name="connsiteY12" fmla="*/ 26195 h 176213"/>
                      <a:gd name="connsiteX13" fmla="*/ 109057 w 323141"/>
                      <a:gd name="connsiteY13" fmla="*/ 0 h 17621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323141" h="176213">
                        <a:moveTo>
                          <a:pt x="109057" y="0"/>
                        </a:moveTo>
                        <a:lnTo>
                          <a:pt x="213831" y="0"/>
                        </a:lnTo>
                        <a:cubicBezTo>
                          <a:pt x="228298" y="0"/>
                          <a:pt x="240026" y="11728"/>
                          <a:pt x="240026" y="26195"/>
                        </a:cubicBezTo>
                        <a:lnTo>
                          <a:pt x="240026" y="130480"/>
                        </a:lnTo>
                        <a:lnTo>
                          <a:pt x="323141" y="130480"/>
                        </a:lnTo>
                        <a:lnTo>
                          <a:pt x="322918" y="131418"/>
                        </a:lnTo>
                        <a:lnTo>
                          <a:pt x="317770" y="136147"/>
                        </a:lnTo>
                        <a:cubicBezTo>
                          <a:pt x="277795" y="160902"/>
                          <a:pt x="222571" y="176213"/>
                          <a:pt x="161571" y="176213"/>
                        </a:cubicBezTo>
                        <a:cubicBezTo>
                          <a:pt x="100572" y="176213"/>
                          <a:pt x="45347" y="160902"/>
                          <a:pt x="5373" y="136147"/>
                        </a:cubicBezTo>
                        <a:lnTo>
                          <a:pt x="223" y="131417"/>
                        </a:lnTo>
                        <a:lnTo>
                          <a:pt x="0" y="130480"/>
                        </a:lnTo>
                        <a:lnTo>
                          <a:pt x="82862" y="130480"/>
                        </a:lnTo>
                        <a:lnTo>
                          <a:pt x="82862" y="26195"/>
                        </a:lnTo>
                        <a:cubicBezTo>
                          <a:pt x="82862" y="11728"/>
                          <a:pt x="94590" y="0"/>
                          <a:pt x="109057" y="0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1218" name="グループ化 1217"/>
                  <p:cNvGrpSpPr/>
                  <p:nvPr/>
                </p:nvGrpSpPr>
                <p:grpSpPr>
                  <a:xfrm>
                    <a:off x="5151912" y="3943264"/>
                    <a:ext cx="834570" cy="787400"/>
                    <a:chOff x="2791855" y="2017486"/>
                    <a:chExt cx="1150919" cy="1045028"/>
                  </a:xfrm>
                  <a:solidFill>
                    <a:srgbClr val="FFCC99"/>
                  </a:solidFill>
                </p:grpSpPr>
                <p:grpSp>
                  <p:nvGrpSpPr>
                    <p:cNvPr id="1228" name="グループ化 1227"/>
                    <p:cNvGrpSpPr/>
                    <p:nvPr/>
                  </p:nvGrpSpPr>
                  <p:grpSpPr>
                    <a:xfrm rot="20700000">
                      <a:off x="2791855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1233" name="円/楕円 1232"/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grpFill/>
                      <a:ln w="6350" cap="flat" cmpd="sng" algn="ctr">
                        <a:solidFill>
                          <a:schemeClr val="tx1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234" name="円/楕円 1233"/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rgbClr val="FF9966"/>
                      </a:solidFill>
                      <a:ln w="6350" cap="flat" cmpd="sng" algn="ctr">
                        <a:solidFill>
                          <a:schemeClr val="tx1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1229" name="グループ化 1228"/>
                    <p:cNvGrpSpPr/>
                    <p:nvPr/>
                  </p:nvGrpSpPr>
                  <p:grpSpPr>
                    <a:xfrm rot="900000" flipH="1">
                      <a:off x="3720768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1231" name="円/楕円 1230"/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grpFill/>
                      <a:ln w="6350" cap="flat" cmpd="sng" algn="ctr">
                        <a:solidFill>
                          <a:schemeClr val="tx1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232" name="円/楕円 1231"/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rgbClr val="FF9966"/>
                      </a:solidFill>
                      <a:ln w="6350" cap="flat" cmpd="sng" algn="ctr">
                        <a:solidFill>
                          <a:schemeClr val="tx1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1230" name="円/楕円 1229"/>
                    <p:cNvSpPr/>
                    <p:nvPr/>
                  </p:nvSpPr>
                  <p:spPr>
                    <a:xfrm>
                      <a:off x="2902857" y="2017486"/>
                      <a:ext cx="928914" cy="1045028"/>
                    </a:xfrm>
                    <a:prstGeom prst="ellipse">
                      <a:avLst/>
                    </a:prstGeom>
                    <a:grpFill/>
                    <a:ln w="635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1219" name="円/楕円 127"/>
                  <p:cNvSpPr/>
                  <p:nvPr/>
                </p:nvSpPr>
                <p:spPr>
                  <a:xfrm>
                    <a:off x="5333569" y="4250187"/>
                    <a:ext cx="83926" cy="14341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83926" h="143413">
                        <a:moveTo>
                          <a:pt x="12759" y="0"/>
                        </a:moveTo>
                        <a:cubicBezTo>
                          <a:pt x="8263" y="9969"/>
                          <a:pt x="9023" y="21953"/>
                          <a:pt x="14783" y="31931"/>
                        </a:cubicBezTo>
                        <a:lnTo>
                          <a:pt x="15311" y="32495"/>
                        </a:lnTo>
                        <a:cubicBezTo>
                          <a:pt x="22472" y="20393"/>
                          <a:pt x="32600" y="12933"/>
                          <a:pt x="43800" y="12933"/>
                        </a:cubicBezTo>
                        <a:cubicBezTo>
                          <a:pt x="65961" y="12933"/>
                          <a:pt x="83926" y="42142"/>
                          <a:pt x="83926" y="78173"/>
                        </a:cubicBezTo>
                        <a:cubicBezTo>
                          <a:pt x="83926" y="114204"/>
                          <a:pt x="65961" y="143413"/>
                          <a:pt x="43800" y="143413"/>
                        </a:cubicBezTo>
                        <a:cubicBezTo>
                          <a:pt x="21639" y="143413"/>
                          <a:pt x="3674" y="114204"/>
                          <a:pt x="3674" y="78173"/>
                        </a:cubicBezTo>
                        <a:lnTo>
                          <a:pt x="12211" y="44663"/>
                        </a:lnTo>
                        <a:cubicBezTo>
                          <a:pt x="8264" y="44011"/>
                          <a:pt x="5947" y="41284"/>
                          <a:pt x="4106" y="38095"/>
                        </a:cubicBezTo>
                        <a:cubicBezTo>
                          <a:pt x="-3810" y="24385"/>
                          <a:pt x="64" y="7329"/>
                          <a:pt x="12759" y="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220" name="円/楕円 27"/>
                  <p:cNvSpPr/>
                  <p:nvPr/>
                </p:nvSpPr>
                <p:spPr>
                  <a:xfrm>
                    <a:off x="5489078" y="4621407"/>
                    <a:ext cx="164248" cy="291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221" name="円/楕円 27"/>
                  <p:cNvSpPr/>
                  <p:nvPr/>
                </p:nvSpPr>
                <p:spPr>
                  <a:xfrm rot="10800000">
                    <a:off x="5295245" y="4164138"/>
                    <a:ext cx="164248" cy="291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222" name="円/楕円 27"/>
                  <p:cNvSpPr/>
                  <p:nvPr/>
                </p:nvSpPr>
                <p:spPr>
                  <a:xfrm rot="10800000">
                    <a:off x="5687087" y="4164138"/>
                    <a:ext cx="164248" cy="291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223" name="円/楕円 127"/>
                  <p:cNvSpPr/>
                  <p:nvPr/>
                </p:nvSpPr>
                <p:spPr>
                  <a:xfrm>
                    <a:off x="5725309" y="4250187"/>
                    <a:ext cx="83926" cy="14341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83926" h="143413">
                        <a:moveTo>
                          <a:pt x="12759" y="0"/>
                        </a:moveTo>
                        <a:cubicBezTo>
                          <a:pt x="8263" y="9969"/>
                          <a:pt x="9023" y="21953"/>
                          <a:pt x="14783" y="31931"/>
                        </a:cubicBezTo>
                        <a:lnTo>
                          <a:pt x="15311" y="32495"/>
                        </a:lnTo>
                        <a:cubicBezTo>
                          <a:pt x="22472" y="20393"/>
                          <a:pt x="32600" y="12933"/>
                          <a:pt x="43800" y="12933"/>
                        </a:cubicBezTo>
                        <a:cubicBezTo>
                          <a:pt x="65961" y="12933"/>
                          <a:pt x="83926" y="42142"/>
                          <a:pt x="83926" y="78173"/>
                        </a:cubicBezTo>
                        <a:cubicBezTo>
                          <a:pt x="83926" y="114204"/>
                          <a:pt x="65961" y="143413"/>
                          <a:pt x="43800" y="143413"/>
                        </a:cubicBezTo>
                        <a:cubicBezTo>
                          <a:pt x="21639" y="143413"/>
                          <a:pt x="3674" y="114204"/>
                          <a:pt x="3674" y="78173"/>
                        </a:cubicBezTo>
                        <a:lnTo>
                          <a:pt x="12211" y="44663"/>
                        </a:lnTo>
                        <a:cubicBezTo>
                          <a:pt x="8264" y="44011"/>
                          <a:pt x="5947" y="41284"/>
                          <a:pt x="4106" y="38095"/>
                        </a:cubicBezTo>
                        <a:cubicBezTo>
                          <a:pt x="-3810" y="24385"/>
                          <a:pt x="64" y="7329"/>
                          <a:pt x="12759" y="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224" name="円/楕円 1223"/>
                  <p:cNvSpPr/>
                  <p:nvPr/>
                </p:nvSpPr>
                <p:spPr>
                  <a:xfrm>
                    <a:off x="5509070" y="4464806"/>
                    <a:ext cx="118869" cy="69275"/>
                  </a:xfrm>
                  <a:prstGeom prst="ellipse">
                    <a:avLst/>
                  </a:prstGeom>
                  <a:solidFill>
                    <a:srgbClr val="FF9966"/>
                  </a:solid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225" name="フリーフォーム 1224"/>
                  <p:cNvSpPr/>
                  <p:nvPr/>
                </p:nvSpPr>
                <p:spPr>
                  <a:xfrm>
                    <a:off x="5539185" y="4405018"/>
                    <a:ext cx="59058" cy="139533"/>
                  </a:xfrm>
                  <a:custGeom>
                    <a:avLst/>
                    <a:gdLst>
                      <a:gd name="connsiteX0" fmla="*/ 11873 w 59058"/>
                      <a:gd name="connsiteY0" fmla="*/ 0 h 139533"/>
                      <a:gd name="connsiteX1" fmla="*/ 47185 w 59058"/>
                      <a:gd name="connsiteY1" fmla="*/ 0 h 139533"/>
                      <a:gd name="connsiteX2" fmla="*/ 50409 w 59058"/>
                      <a:gd name="connsiteY2" fmla="*/ 5768 h 139533"/>
                      <a:gd name="connsiteX3" fmla="*/ 59058 w 59058"/>
                      <a:gd name="connsiteY3" fmla="*/ 61175 h 139533"/>
                      <a:gd name="connsiteX4" fmla="*/ 29529 w 59058"/>
                      <a:gd name="connsiteY4" fmla="*/ 139533 h 139533"/>
                      <a:gd name="connsiteX5" fmla="*/ 0 w 59058"/>
                      <a:gd name="connsiteY5" fmla="*/ 61175 h 139533"/>
                      <a:gd name="connsiteX6" fmla="*/ 8649 w 59058"/>
                      <a:gd name="connsiteY6" fmla="*/ 5768 h 139533"/>
                      <a:gd name="connsiteX0" fmla="*/ 11873 w 103313"/>
                      <a:gd name="connsiteY0" fmla="*/ 0 h 139533"/>
                      <a:gd name="connsiteX1" fmla="*/ 47185 w 103313"/>
                      <a:gd name="connsiteY1" fmla="*/ 0 h 139533"/>
                      <a:gd name="connsiteX2" fmla="*/ 50409 w 103313"/>
                      <a:gd name="connsiteY2" fmla="*/ 5768 h 139533"/>
                      <a:gd name="connsiteX3" fmla="*/ 59058 w 103313"/>
                      <a:gd name="connsiteY3" fmla="*/ 61175 h 139533"/>
                      <a:gd name="connsiteX4" fmla="*/ 29529 w 103313"/>
                      <a:gd name="connsiteY4" fmla="*/ 139533 h 139533"/>
                      <a:gd name="connsiteX5" fmla="*/ 0 w 103313"/>
                      <a:gd name="connsiteY5" fmla="*/ 61175 h 139533"/>
                      <a:gd name="connsiteX6" fmla="*/ 8649 w 103313"/>
                      <a:gd name="connsiteY6" fmla="*/ 5768 h 139533"/>
                      <a:gd name="connsiteX7" fmla="*/ 103313 w 103313"/>
                      <a:gd name="connsiteY7" fmla="*/ 91440 h 139533"/>
                      <a:gd name="connsiteX0" fmla="*/ 11873 w 59058"/>
                      <a:gd name="connsiteY0" fmla="*/ 0 h 139533"/>
                      <a:gd name="connsiteX1" fmla="*/ 47185 w 59058"/>
                      <a:gd name="connsiteY1" fmla="*/ 0 h 139533"/>
                      <a:gd name="connsiteX2" fmla="*/ 50409 w 59058"/>
                      <a:gd name="connsiteY2" fmla="*/ 5768 h 139533"/>
                      <a:gd name="connsiteX3" fmla="*/ 59058 w 59058"/>
                      <a:gd name="connsiteY3" fmla="*/ 61175 h 139533"/>
                      <a:gd name="connsiteX4" fmla="*/ 29529 w 59058"/>
                      <a:gd name="connsiteY4" fmla="*/ 139533 h 139533"/>
                      <a:gd name="connsiteX5" fmla="*/ 0 w 59058"/>
                      <a:gd name="connsiteY5" fmla="*/ 61175 h 139533"/>
                      <a:gd name="connsiteX6" fmla="*/ 8649 w 59058"/>
                      <a:gd name="connsiteY6" fmla="*/ 5768 h 139533"/>
                      <a:gd name="connsiteX0" fmla="*/ 11873 w 59058"/>
                      <a:gd name="connsiteY0" fmla="*/ 0 h 139533"/>
                      <a:gd name="connsiteX1" fmla="*/ 47185 w 59058"/>
                      <a:gd name="connsiteY1" fmla="*/ 0 h 139533"/>
                      <a:gd name="connsiteX2" fmla="*/ 59058 w 59058"/>
                      <a:gd name="connsiteY2" fmla="*/ 61175 h 139533"/>
                      <a:gd name="connsiteX3" fmla="*/ 29529 w 59058"/>
                      <a:gd name="connsiteY3" fmla="*/ 139533 h 139533"/>
                      <a:gd name="connsiteX4" fmla="*/ 0 w 59058"/>
                      <a:gd name="connsiteY4" fmla="*/ 61175 h 139533"/>
                      <a:gd name="connsiteX5" fmla="*/ 8649 w 59058"/>
                      <a:gd name="connsiteY5" fmla="*/ 5768 h 139533"/>
                      <a:gd name="connsiteX0" fmla="*/ 102360 w 102360"/>
                      <a:gd name="connsiteY0" fmla="*/ 0 h 251452"/>
                      <a:gd name="connsiteX1" fmla="*/ 47185 w 102360"/>
                      <a:gd name="connsiteY1" fmla="*/ 111919 h 251452"/>
                      <a:gd name="connsiteX2" fmla="*/ 59058 w 102360"/>
                      <a:gd name="connsiteY2" fmla="*/ 173094 h 251452"/>
                      <a:gd name="connsiteX3" fmla="*/ 29529 w 102360"/>
                      <a:gd name="connsiteY3" fmla="*/ 251452 h 251452"/>
                      <a:gd name="connsiteX4" fmla="*/ 0 w 102360"/>
                      <a:gd name="connsiteY4" fmla="*/ 173094 h 251452"/>
                      <a:gd name="connsiteX5" fmla="*/ 8649 w 102360"/>
                      <a:gd name="connsiteY5" fmla="*/ 117687 h 251452"/>
                      <a:gd name="connsiteX0" fmla="*/ 47185 w 59058"/>
                      <a:gd name="connsiteY0" fmla="*/ 0 h 139533"/>
                      <a:gd name="connsiteX1" fmla="*/ 59058 w 59058"/>
                      <a:gd name="connsiteY1" fmla="*/ 61175 h 139533"/>
                      <a:gd name="connsiteX2" fmla="*/ 29529 w 59058"/>
                      <a:gd name="connsiteY2" fmla="*/ 139533 h 139533"/>
                      <a:gd name="connsiteX3" fmla="*/ 0 w 59058"/>
                      <a:gd name="connsiteY3" fmla="*/ 61175 h 139533"/>
                      <a:gd name="connsiteX4" fmla="*/ 8649 w 59058"/>
                      <a:gd name="connsiteY4" fmla="*/ 5768 h 13953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59058" h="139533">
                        <a:moveTo>
                          <a:pt x="47185" y="0"/>
                        </a:moveTo>
                        <a:lnTo>
                          <a:pt x="59058" y="61175"/>
                        </a:lnTo>
                        <a:cubicBezTo>
                          <a:pt x="59058" y="104451"/>
                          <a:pt x="45837" y="139533"/>
                          <a:pt x="29529" y="139533"/>
                        </a:cubicBezTo>
                        <a:cubicBezTo>
                          <a:pt x="13221" y="139533"/>
                          <a:pt x="0" y="104451"/>
                          <a:pt x="0" y="61175"/>
                        </a:cubicBezTo>
                        <a:cubicBezTo>
                          <a:pt x="0" y="39537"/>
                          <a:pt x="3305" y="19948"/>
                          <a:pt x="8649" y="5768"/>
                        </a:cubicBezTo>
                      </a:path>
                    </a:pathLst>
                  </a:custGeom>
                  <a:solidFill>
                    <a:srgbClr val="FFCC99"/>
                  </a:solid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226" name="月 1225"/>
                  <p:cNvSpPr/>
                  <p:nvPr/>
                </p:nvSpPr>
                <p:spPr>
                  <a:xfrm rot="1800000">
                    <a:off x="5419033" y="4506047"/>
                    <a:ext cx="45719" cy="128698"/>
                  </a:xfrm>
                  <a:prstGeom prst="moon">
                    <a:avLst/>
                  </a:prstGeom>
                  <a:solidFill>
                    <a:srgbClr val="FF9966"/>
                  </a:solid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227" name="月 1226"/>
                  <p:cNvSpPr/>
                  <p:nvPr/>
                </p:nvSpPr>
                <p:spPr>
                  <a:xfrm rot="19800000" flipH="1">
                    <a:off x="5664228" y="4506047"/>
                    <a:ext cx="45719" cy="128698"/>
                  </a:xfrm>
                  <a:prstGeom prst="moon">
                    <a:avLst/>
                  </a:prstGeom>
                  <a:solidFill>
                    <a:srgbClr val="FF9966"/>
                  </a:solid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1210" name="グループ化 1209"/>
              <p:cNvGrpSpPr/>
              <p:nvPr/>
            </p:nvGrpSpPr>
            <p:grpSpPr>
              <a:xfrm>
                <a:off x="7360546" y="1920867"/>
                <a:ext cx="2667176" cy="932300"/>
                <a:chOff x="-118958" y="1920867"/>
                <a:chExt cx="2667176" cy="932300"/>
              </a:xfrm>
            </p:grpSpPr>
            <p:sp>
              <p:nvSpPr>
                <p:cNvPr id="1211" name="角丸四角形 761"/>
                <p:cNvSpPr/>
                <p:nvPr/>
              </p:nvSpPr>
              <p:spPr bwMode="auto">
                <a:xfrm rot="1800000">
                  <a:off x="-118958" y="1920867"/>
                  <a:ext cx="834282" cy="9323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29985" h="592252">
                      <a:moveTo>
                        <a:pt x="103102" y="13447"/>
                      </a:moveTo>
                      <a:cubicBezTo>
                        <a:pt x="123298" y="4904"/>
                        <a:pt x="145503" y="181"/>
                        <a:pt x="168810" y="181"/>
                      </a:cubicBezTo>
                      <a:lnTo>
                        <a:pt x="183665" y="181"/>
                      </a:lnTo>
                      <a:cubicBezTo>
                        <a:pt x="183961" y="2"/>
                        <a:pt x="184261" y="0"/>
                        <a:pt x="184560" y="0"/>
                      </a:cubicBezTo>
                      <a:lnTo>
                        <a:pt x="455798" y="0"/>
                      </a:lnTo>
                      <a:cubicBezTo>
                        <a:pt x="496770" y="0"/>
                        <a:pt x="529985" y="33215"/>
                        <a:pt x="529985" y="74187"/>
                      </a:cubicBezTo>
                      <a:lnTo>
                        <a:pt x="529984" y="74187"/>
                      </a:lnTo>
                      <a:cubicBezTo>
                        <a:pt x="529984" y="115159"/>
                        <a:pt x="496769" y="148374"/>
                        <a:pt x="455797" y="148374"/>
                      </a:cubicBezTo>
                      <a:lnTo>
                        <a:pt x="421518" y="148374"/>
                      </a:lnTo>
                      <a:cubicBezTo>
                        <a:pt x="460047" y="150245"/>
                        <a:pt x="490399" y="182323"/>
                        <a:pt x="490399" y="221490"/>
                      </a:cubicBezTo>
                      <a:lnTo>
                        <a:pt x="490398" y="221490"/>
                      </a:lnTo>
                      <a:cubicBezTo>
                        <a:pt x="490398" y="260470"/>
                        <a:pt x="460334" y="292429"/>
                        <a:pt x="422067" y="294448"/>
                      </a:cubicBezTo>
                      <a:lnTo>
                        <a:pt x="422067" y="296568"/>
                      </a:lnTo>
                      <a:cubicBezTo>
                        <a:pt x="458483" y="299895"/>
                        <a:pt x="486463" y="330965"/>
                        <a:pt x="486463" y="368570"/>
                      </a:cubicBezTo>
                      <a:lnTo>
                        <a:pt x="486462" y="368570"/>
                      </a:lnTo>
                      <a:cubicBezTo>
                        <a:pt x="486462" y="407445"/>
                        <a:pt x="456559" y="439337"/>
                        <a:pt x="418418" y="441516"/>
                      </a:cubicBezTo>
                      <a:lnTo>
                        <a:pt x="417247" y="447318"/>
                      </a:lnTo>
                      <a:cubicBezTo>
                        <a:pt x="447241" y="455877"/>
                        <a:pt x="468668" y="483781"/>
                        <a:pt x="468668" y="516689"/>
                      </a:cubicBezTo>
                      <a:lnTo>
                        <a:pt x="468667" y="516689"/>
                      </a:lnTo>
                      <a:cubicBezTo>
                        <a:pt x="468667" y="557661"/>
                        <a:pt x="435452" y="590876"/>
                        <a:pt x="394480" y="590876"/>
                      </a:cubicBezTo>
                      <a:lnTo>
                        <a:pt x="260074" y="590875"/>
                      </a:lnTo>
                      <a:cubicBezTo>
                        <a:pt x="257846" y="592206"/>
                        <a:pt x="255557" y="592252"/>
                        <a:pt x="253257" y="592252"/>
                      </a:cubicBezTo>
                      <a:lnTo>
                        <a:pt x="168810" y="592252"/>
                      </a:lnTo>
                      <a:cubicBezTo>
                        <a:pt x="75579" y="592252"/>
                        <a:pt x="0" y="516673"/>
                        <a:pt x="0" y="423442"/>
                      </a:cubicBezTo>
                      <a:lnTo>
                        <a:pt x="0" y="168991"/>
                      </a:lnTo>
                      <a:cubicBezTo>
                        <a:pt x="0" y="99067"/>
                        <a:pt x="42513" y="39073"/>
                        <a:pt x="103102" y="13447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212" name="角丸四角形 761"/>
                <p:cNvSpPr/>
                <p:nvPr/>
              </p:nvSpPr>
              <p:spPr bwMode="auto">
                <a:xfrm rot="19800000" flipH="1">
                  <a:off x="1713938" y="1920867"/>
                  <a:ext cx="834280" cy="9323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29985" h="592252">
                      <a:moveTo>
                        <a:pt x="103102" y="13447"/>
                      </a:moveTo>
                      <a:cubicBezTo>
                        <a:pt x="123298" y="4904"/>
                        <a:pt x="145503" y="181"/>
                        <a:pt x="168810" y="181"/>
                      </a:cubicBezTo>
                      <a:lnTo>
                        <a:pt x="183665" y="181"/>
                      </a:lnTo>
                      <a:cubicBezTo>
                        <a:pt x="183961" y="2"/>
                        <a:pt x="184261" y="0"/>
                        <a:pt x="184560" y="0"/>
                      </a:cubicBezTo>
                      <a:lnTo>
                        <a:pt x="455798" y="0"/>
                      </a:lnTo>
                      <a:cubicBezTo>
                        <a:pt x="496770" y="0"/>
                        <a:pt x="529985" y="33215"/>
                        <a:pt x="529985" y="74187"/>
                      </a:cubicBezTo>
                      <a:lnTo>
                        <a:pt x="529984" y="74187"/>
                      </a:lnTo>
                      <a:cubicBezTo>
                        <a:pt x="529984" y="115159"/>
                        <a:pt x="496769" y="148374"/>
                        <a:pt x="455797" y="148374"/>
                      </a:cubicBezTo>
                      <a:lnTo>
                        <a:pt x="421518" y="148374"/>
                      </a:lnTo>
                      <a:cubicBezTo>
                        <a:pt x="460047" y="150245"/>
                        <a:pt x="490399" y="182323"/>
                        <a:pt x="490399" y="221490"/>
                      </a:cubicBezTo>
                      <a:lnTo>
                        <a:pt x="490398" y="221490"/>
                      </a:lnTo>
                      <a:cubicBezTo>
                        <a:pt x="490398" y="260470"/>
                        <a:pt x="460334" y="292429"/>
                        <a:pt x="422067" y="294448"/>
                      </a:cubicBezTo>
                      <a:lnTo>
                        <a:pt x="422067" y="296568"/>
                      </a:lnTo>
                      <a:cubicBezTo>
                        <a:pt x="458483" y="299895"/>
                        <a:pt x="486463" y="330965"/>
                        <a:pt x="486463" y="368570"/>
                      </a:cubicBezTo>
                      <a:lnTo>
                        <a:pt x="486462" y="368570"/>
                      </a:lnTo>
                      <a:cubicBezTo>
                        <a:pt x="486462" y="407445"/>
                        <a:pt x="456559" y="439337"/>
                        <a:pt x="418418" y="441516"/>
                      </a:cubicBezTo>
                      <a:lnTo>
                        <a:pt x="417247" y="447318"/>
                      </a:lnTo>
                      <a:cubicBezTo>
                        <a:pt x="447241" y="455877"/>
                        <a:pt x="468668" y="483781"/>
                        <a:pt x="468668" y="516689"/>
                      </a:cubicBezTo>
                      <a:lnTo>
                        <a:pt x="468667" y="516689"/>
                      </a:lnTo>
                      <a:cubicBezTo>
                        <a:pt x="468667" y="557661"/>
                        <a:pt x="435452" y="590876"/>
                        <a:pt x="394480" y="590876"/>
                      </a:cubicBezTo>
                      <a:lnTo>
                        <a:pt x="260074" y="590875"/>
                      </a:lnTo>
                      <a:cubicBezTo>
                        <a:pt x="257846" y="592206"/>
                        <a:pt x="255557" y="592252"/>
                        <a:pt x="253257" y="592252"/>
                      </a:cubicBezTo>
                      <a:lnTo>
                        <a:pt x="168810" y="592252"/>
                      </a:lnTo>
                      <a:cubicBezTo>
                        <a:pt x="75579" y="592252"/>
                        <a:pt x="0" y="516673"/>
                        <a:pt x="0" y="423442"/>
                      </a:cubicBezTo>
                      <a:lnTo>
                        <a:pt x="0" y="168991"/>
                      </a:lnTo>
                      <a:cubicBezTo>
                        <a:pt x="0" y="99067"/>
                        <a:pt x="42513" y="39073"/>
                        <a:pt x="103102" y="13447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</p:grpSp>
      <p:grpSp>
        <p:nvGrpSpPr>
          <p:cNvPr id="924" name="グループ化 923"/>
          <p:cNvGrpSpPr/>
          <p:nvPr/>
        </p:nvGrpSpPr>
        <p:grpSpPr>
          <a:xfrm>
            <a:off x="590031" y="3023955"/>
            <a:ext cx="1300697" cy="1382030"/>
            <a:chOff x="590031" y="998730"/>
            <a:chExt cx="1300697" cy="1382030"/>
          </a:xfrm>
        </p:grpSpPr>
        <p:grpSp>
          <p:nvGrpSpPr>
            <p:cNvPr id="925" name="グループ化 924"/>
            <p:cNvGrpSpPr/>
            <p:nvPr/>
          </p:nvGrpSpPr>
          <p:grpSpPr>
            <a:xfrm>
              <a:off x="590031" y="998730"/>
              <a:ext cx="917606" cy="1289829"/>
              <a:chOff x="878044" y="3848329"/>
              <a:chExt cx="917606" cy="1289829"/>
            </a:xfrm>
          </p:grpSpPr>
          <p:sp>
            <p:nvSpPr>
              <p:cNvPr id="1469" name="円/楕円 473"/>
              <p:cNvSpPr/>
              <p:nvPr/>
            </p:nvSpPr>
            <p:spPr>
              <a:xfrm>
                <a:off x="878044" y="3848329"/>
                <a:ext cx="917606" cy="560788"/>
              </a:xfrm>
              <a:custGeom>
                <a:avLst/>
                <a:gdLst/>
                <a:ahLst/>
                <a:cxnLst/>
                <a:rect l="l" t="t" r="r" b="b"/>
                <a:pathLst>
                  <a:path w="917606" h="560788">
                    <a:moveTo>
                      <a:pt x="350513" y="0"/>
                    </a:moveTo>
                    <a:cubicBezTo>
                      <a:pt x="389679" y="0"/>
                      <a:pt x="425328" y="15059"/>
                      <a:pt x="451289" y="40456"/>
                    </a:cubicBezTo>
                    <a:cubicBezTo>
                      <a:pt x="477250" y="15059"/>
                      <a:pt x="512899" y="0"/>
                      <a:pt x="552065" y="0"/>
                    </a:cubicBezTo>
                    <a:cubicBezTo>
                      <a:pt x="616429" y="0"/>
                      <a:pt x="671294" y="40669"/>
                      <a:pt x="691209" y="98139"/>
                    </a:cubicBezTo>
                    <a:cubicBezTo>
                      <a:pt x="692807" y="97182"/>
                      <a:pt x="694441" y="97155"/>
                      <a:pt x="696081" y="97155"/>
                    </a:cubicBezTo>
                    <a:cubicBezTo>
                      <a:pt x="778657" y="97155"/>
                      <a:pt x="845598" y="164096"/>
                      <a:pt x="845598" y="246672"/>
                    </a:cubicBezTo>
                    <a:lnTo>
                      <a:pt x="838516" y="281749"/>
                    </a:lnTo>
                    <a:cubicBezTo>
                      <a:pt x="886043" y="305239"/>
                      <a:pt x="917606" y="354569"/>
                      <a:pt x="917606" y="411271"/>
                    </a:cubicBezTo>
                    <a:cubicBezTo>
                      <a:pt x="917606" y="493847"/>
                      <a:pt x="850665" y="560788"/>
                      <a:pt x="768089" y="560788"/>
                    </a:cubicBezTo>
                    <a:cubicBezTo>
                      <a:pt x="685513" y="560788"/>
                      <a:pt x="618572" y="493847"/>
                      <a:pt x="618572" y="411271"/>
                    </a:cubicBezTo>
                    <a:lnTo>
                      <a:pt x="625570" y="376611"/>
                    </a:lnTo>
                    <a:cubicBezTo>
                      <a:pt x="593286" y="360813"/>
                      <a:pt x="568854" y="332439"/>
                      <a:pt x="556937" y="298051"/>
                    </a:cubicBezTo>
                    <a:cubicBezTo>
                      <a:pt x="555339" y="299008"/>
                      <a:pt x="553705" y="299034"/>
                      <a:pt x="552065" y="299034"/>
                    </a:cubicBezTo>
                    <a:cubicBezTo>
                      <a:pt x="512899" y="299034"/>
                      <a:pt x="477250" y="283975"/>
                      <a:pt x="451289" y="258578"/>
                    </a:cubicBezTo>
                    <a:cubicBezTo>
                      <a:pt x="429142" y="280244"/>
                      <a:pt x="399945" y="294386"/>
                      <a:pt x="367269" y="295793"/>
                    </a:cubicBezTo>
                    <a:cubicBezTo>
                      <a:pt x="355155" y="333233"/>
                      <a:pt x="328213" y="363759"/>
                      <a:pt x="292595" y="379380"/>
                    </a:cubicBezTo>
                    <a:cubicBezTo>
                      <a:pt x="297808" y="389212"/>
                      <a:pt x="299034" y="400099"/>
                      <a:pt x="299034" y="411271"/>
                    </a:cubicBezTo>
                    <a:cubicBezTo>
                      <a:pt x="299034" y="493847"/>
                      <a:pt x="232093" y="560788"/>
                      <a:pt x="149517" y="560788"/>
                    </a:cubicBezTo>
                    <a:cubicBezTo>
                      <a:pt x="66941" y="560788"/>
                      <a:pt x="0" y="493847"/>
                      <a:pt x="0" y="411271"/>
                    </a:cubicBezTo>
                    <a:cubicBezTo>
                      <a:pt x="0" y="352234"/>
                      <a:pt x="34217" y="301188"/>
                      <a:pt x="84497" y="278103"/>
                    </a:cubicBezTo>
                    <a:cubicBezTo>
                      <a:pt x="79341" y="268407"/>
                      <a:pt x="78152" y="257678"/>
                      <a:pt x="78152" y="246672"/>
                    </a:cubicBezTo>
                    <a:cubicBezTo>
                      <a:pt x="78152" y="169865"/>
                      <a:pt x="136066" y="106585"/>
                      <a:pt x="210883" y="100544"/>
                    </a:cubicBezTo>
                    <a:cubicBezTo>
                      <a:pt x="229813" y="41769"/>
                      <a:pt x="285285" y="0"/>
                      <a:pt x="350513" y="0"/>
                    </a:cubicBezTo>
                    <a:close/>
                  </a:path>
                </a:pathLst>
              </a:custGeom>
              <a:solidFill>
                <a:sysClr val="window" lastClr="FFFFFF">
                  <a:lumMod val="8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470" name="片側の 2 つの角を丸めた四角形 1469"/>
              <p:cNvSpPr/>
              <p:nvPr/>
            </p:nvSpPr>
            <p:spPr>
              <a:xfrm>
                <a:off x="1005901" y="4798926"/>
                <a:ext cx="675818" cy="339232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7030A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471" name="フリーフォーム 1470"/>
              <p:cNvSpPr/>
              <p:nvPr/>
            </p:nvSpPr>
            <p:spPr>
              <a:xfrm>
                <a:off x="1174500" y="4667957"/>
                <a:ext cx="323141" cy="176213"/>
              </a:xfrm>
              <a:custGeom>
                <a:avLst/>
                <a:gdLst>
                  <a:gd name="connsiteX0" fmla="*/ 109057 w 323141"/>
                  <a:gd name="connsiteY0" fmla="*/ 0 h 176213"/>
                  <a:gd name="connsiteX1" fmla="*/ 213831 w 323141"/>
                  <a:gd name="connsiteY1" fmla="*/ 0 h 176213"/>
                  <a:gd name="connsiteX2" fmla="*/ 240026 w 323141"/>
                  <a:gd name="connsiteY2" fmla="*/ 26195 h 176213"/>
                  <a:gd name="connsiteX3" fmla="*/ 240026 w 323141"/>
                  <a:gd name="connsiteY3" fmla="*/ 130480 h 176213"/>
                  <a:gd name="connsiteX4" fmla="*/ 323141 w 323141"/>
                  <a:gd name="connsiteY4" fmla="*/ 130480 h 176213"/>
                  <a:gd name="connsiteX5" fmla="*/ 322918 w 323141"/>
                  <a:gd name="connsiteY5" fmla="*/ 131418 h 176213"/>
                  <a:gd name="connsiteX6" fmla="*/ 317770 w 323141"/>
                  <a:gd name="connsiteY6" fmla="*/ 136147 h 176213"/>
                  <a:gd name="connsiteX7" fmla="*/ 161571 w 323141"/>
                  <a:gd name="connsiteY7" fmla="*/ 176213 h 176213"/>
                  <a:gd name="connsiteX8" fmla="*/ 5373 w 323141"/>
                  <a:gd name="connsiteY8" fmla="*/ 136147 h 176213"/>
                  <a:gd name="connsiteX9" fmla="*/ 223 w 323141"/>
                  <a:gd name="connsiteY9" fmla="*/ 131417 h 176213"/>
                  <a:gd name="connsiteX10" fmla="*/ 0 w 323141"/>
                  <a:gd name="connsiteY10" fmla="*/ 130480 h 176213"/>
                  <a:gd name="connsiteX11" fmla="*/ 82862 w 323141"/>
                  <a:gd name="connsiteY11" fmla="*/ 130480 h 176213"/>
                  <a:gd name="connsiteX12" fmla="*/ 82862 w 323141"/>
                  <a:gd name="connsiteY12" fmla="*/ 26195 h 176213"/>
                  <a:gd name="connsiteX13" fmla="*/ 109057 w 323141"/>
                  <a:gd name="connsiteY13" fmla="*/ 0 h 1762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23141" h="176213">
                    <a:moveTo>
                      <a:pt x="109057" y="0"/>
                    </a:moveTo>
                    <a:lnTo>
                      <a:pt x="213831" y="0"/>
                    </a:lnTo>
                    <a:cubicBezTo>
                      <a:pt x="228298" y="0"/>
                      <a:pt x="240026" y="11728"/>
                      <a:pt x="240026" y="26195"/>
                    </a:cubicBezTo>
                    <a:lnTo>
                      <a:pt x="240026" y="130480"/>
                    </a:lnTo>
                    <a:lnTo>
                      <a:pt x="323141" y="130480"/>
                    </a:lnTo>
                    <a:lnTo>
                      <a:pt x="322918" y="131418"/>
                    </a:lnTo>
                    <a:lnTo>
                      <a:pt x="317770" y="136147"/>
                    </a:lnTo>
                    <a:cubicBezTo>
                      <a:pt x="277795" y="160902"/>
                      <a:pt x="222571" y="176213"/>
                      <a:pt x="161571" y="176213"/>
                    </a:cubicBezTo>
                    <a:cubicBezTo>
                      <a:pt x="100572" y="176213"/>
                      <a:pt x="45347" y="160902"/>
                      <a:pt x="5373" y="136147"/>
                    </a:cubicBezTo>
                    <a:lnTo>
                      <a:pt x="223" y="131417"/>
                    </a:lnTo>
                    <a:lnTo>
                      <a:pt x="0" y="130480"/>
                    </a:lnTo>
                    <a:lnTo>
                      <a:pt x="82862" y="130480"/>
                    </a:lnTo>
                    <a:lnTo>
                      <a:pt x="82862" y="26195"/>
                    </a:lnTo>
                    <a:cubicBezTo>
                      <a:pt x="82862" y="11728"/>
                      <a:pt x="94590" y="0"/>
                      <a:pt x="109057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1472" name="グループ化 1471"/>
              <p:cNvGrpSpPr/>
              <p:nvPr/>
            </p:nvGrpSpPr>
            <p:grpSpPr>
              <a:xfrm>
                <a:off x="926524" y="3943263"/>
                <a:ext cx="834570" cy="787400"/>
                <a:chOff x="2791855" y="2017486"/>
                <a:chExt cx="1150919" cy="1045028"/>
              </a:xfrm>
              <a:solidFill>
                <a:srgbClr val="FFCC99"/>
              </a:solidFill>
            </p:grpSpPr>
            <p:grpSp>
              <p:nvGrpSpPr>
                <p:cNvPr id="1487" name="グループ化 1486"/>
                <p:cNvGrpSpPr/>
                <p:nvPr/>
              </p:nvGrpSpPr>
              <p:grpSpPr>
                <a:xfrm rot="20700000">
                  <a:off x="2791855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1492" name="円/楕円 1491"/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493" name="円/楕円 1492"/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1488" name="グループ化 1487"/>
                <p:cNvGrpSpPr/>
                <p:nvPr/>
              </p:nvGrpSpPr>
              <p:grpSpPr>
                <a:xfrm rot="900000" flipH="1">
                  <a:off x="3720768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1490" name="円/楕円 1489"/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491" name="円/楕円 1490"/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489" name="円/楕円 1488"/>
                <p:cNvSpPr/>
                <p:nvPr/>
              </p:nvSpPr>
              <p:spPr>
                <a:xfrm>
                  <a:off x="2902857" y="2017486"/>
                  <a:ext cx="928914" cy="1045028"/>
                </a:xfrm>
                <a:prstGeom prst="ellipse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473" name="円/楕円 27"/>
              <p:cNvSpPr/>
              <p:nvPr/>
            </p:nvSpPr>
            <p:spPr>
              <a:xfrm>
                <a:off x="1238589" y="4596314"/>
                <a:ext cx="194964" cy="75948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  <a:gd name="connsiteX0" fmla="*/ 58 w 3210476"/>
                  <a:gd name="connsiteY0" fmla="*/ 37147 h 383432"/>
                  <a:gd name="connsiteX1" fmla="*/ 1647097 w 3210476"/>
                  <a:gd name="connsiteY1" fmla="*/ 51456 h 383432"/>
                  <a:gd name="connsiteX2" fmla="*/ 3210476 w 3210476"/>
                  <a:gd name="connsiteY2" fmla="*/ 37147 h 383432"/>
                  <a:gd name="connsiteX3" fmla="*/ 1605267 w 3210476"/>
                  <a:gd name="connsiteY3" fmla="*/ 383432 h 383432"/>
                  <a:gd name="connsiteX4" fmla="*/ 58 w 3210476"/>
                  <a:gd name="connsiteY4" fmla="*/ 37147 h 3834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83432">
                    <a:moveTo>
                      <a:pt x="58" y="37147"/>
                    </a:moveTo>
                    <a:cubicBezTo>
                      <a:pt x="7030" y="-18182"/>
                      <a:pt x="760565" y="51456"/>
                      <a:pt x="1647097" y="51456"/>
                    </a:cubicBezTo>
                    <a:cubicBezTo>
                      <a:pt x="2533629" y="51456"/>
                      <a:pt x="3210476" y="-54095"/>
                      <a:pt x="3210476" y="37147"/>
                    </a:cubicBezTo>
                    <a:cubicBezTo>
                      <a:pt x="3210476" y="128389"/>
                      <a:pt x="2491799" y="383432"/>
                      <a:pt x="1605267" y="383432"/>
                    </a:cubicBezTo>
                    <a:cubicBezTo>
                      <a:pt x="718735" y="383432"/>
                      <a:pt x="-6914" y="92476"/>
                      <a:pt x="58" y="37147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474" name="円/楕円 27"/>
              <p:cNvSpPr/>
              <p:nvPr/>
            </p:nvSpPr>
            <p:spPr>
              <a:xfrm rot="10800000">
                <a:off x="1060114" y="4164137"/>
                <a:ext cx="164248" cy="2910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" lastClr="FFFFFF">
                  <a:lumMod val="8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475" name="円/楕円 27"/>
              <p:cNvSpPr/>
              <p:nvPr/>
            </p:nvSpPr>
            <p:spPr>
              <a:xfrm rot="10800000">
                <a:off x="1466514" y="4164137"/>
                <a:ext cx="164248" cy="2910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" lastClr="FFFFFF">
                  <a:lumMod val="8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476" name="円/楕円 27"/>
              <p:cNvSpPr/>
              <p:nvPr/>
            </p:nvSpPr>
            <p:spPr>
              <a:xfrm rot="8100000">
                <a:off x="1138253" y="4540799"/>
                <a:ext cx="122819" cy="4571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rgbClr val="FF7C8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477" name="円/楕円 27"/>
              <p:cNvSpPr/>
              <p:nvPr/>
            </p:nvSpPr>
            <p:spPr>
              <a:xfrm rot="13500000" flipH="1">
                <a:off x="1410675" y="4540800"/>
                <a:ext cx="122819" cy="4571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rgbClr val="FF7C8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1478" name="グループ化 1477"/>
              <p:cNvGrpSpPr/>
              <p:nvPr/>
            </p:nvGrpSpPr>
            <p:grpSpPr>
              <a:xfrm>
                <a:off x="1041473" y="4298880"/>
                <a:ext cx="79284" cy="63766"/>
                <a:chOff x="648553" y="1246468"/>
                <a:chExt cx="164249" cy="93298"/>
              </a:xfrm>
              <a:solidFill>
                <a:srgbClr val="FF7C80"/>
              </a:solidFill>
            </p:grpSpPr>
            <p:sp>
              <p:nvSpPr>
                <p:cNvPr id="1485" name="円/楕円 27"/>
                <p:cNvSpPr/>
                <p:nvPr/>
              </p:nvSpPr>
              <p:spPr>
                <a:xfrm rot="21302598">
                  <a:off x="648554" y="1310657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86" name="円/楕円 27"/>
                <p:cNvSpPr/>
                <p:nvPr/>
              </p:nvSpPr>
              <p:spPr>
                <a:xfrm rot="523440">
                  <a:off x="648553" y="1246468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1479" name="グループ化 1478"/>
              <p:cNvGrpSpPr/>
              <p:nvPr/>
            </p:nvGrpSpPr>
            <p:grpSpPr>
              <a:xfrm flipH="1">
                <a:off x="1559492" y="4298880"/>
                <a:ext cx="79284" cy="63766"/>
                <a:chOff x="648553" y="1246468"/>
                <a:chExt cx="164249" cy="93298"/>
              </a:xfrm>
              <a:solidFill>
                <a:srgbClr val="FF7C80"/>
              </a:solidFill>
            </p:grpSpPr>
            <p:sp>
              <p:nvSpPr>
                <p:cNvPr id="1483" name="円/楕円 27"/>
                <p:cNvSpPr/>
                <p:nvPr/>
              </p:nvSpPr>
              <p:spPr>
                <a:xfrm rot="21302598">
                  <a:off x="648554" y="1310657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84" name="円/楕円 27"/>
                <p:cNvSpPr/>
                <p:nvPr/>
              </p:nvSpPr>
              <p:spPr>
                <a:xfrm rot="523440">
                  <a:off x="648553" y="1246468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480" name="円/楕円 64"/>
              <p:cNvSpPr/>
              <p:nvPr/>
            </p:nvSpPr>
            <p:spPr>
              <a:xfrm>
                <a:off x="1296842" y="4454106"/>
                <a:ext cx="80010" cy="79457"/>
              </a:xfrm>
              <a:custGeom>
                <a:avLst/>
                <a:gdLst>
                  <a:gd name="connsiteX0" fmla="*/ 24765 w 116205"/>
                  <a:gd name="connsiteY0" fmla="*/ 4629 h 96069"/>
                  <a:gd name="connsiteX1" fmla="*/ 76599 w 116205"/>
                  <a:gd name="connsiteY1" fmla="*/ 0 h 96069"/>
                  <a:gd name="connsiteX2" fmla="*/ 80010 w 116205"/>
                  <a:gd name="connsiteY2" fmla="*/ 13564 h 96069"/>
                  <a:gd name="connsiteX3" fmla="*/ 40005 w 116205"/>
                  <a:gd name="connsiteY3" fmla="*/ 79457 h 96069"/>
                  <a:gd name="connsiteX4" fmla="*/ 0 w 116205"/>
                  <a:gd name="connsiteY4" fmla="*/ 13564 h 96069"/>
                  <a:gd name="connsiteX5" fmla="*/ 2742 w 116205"/>
                  <a:gd name="connsiteY5" fmla="*/ 2662 h 96069"/>
                  <a:gd name="connsiteX6" fmla="*/ 116205 w 116205"/>
                  <a:gd name="connsiteY6" fmla="*/ 96069 h 96069"/>
                  <a:gd name="connsiteX0" fmla="*/ 24765 w 80010"/>
                  <a:gd name="connsiteY0" fmla="*/ 4629 h 79457"/>
                  <a:gd name="connsiteX1" fmla="*/ 76599 w 80010"/>
                  <a:gd name="connsiteY1" fmla="*/ 0 h 79457"/>
                  <a:gd name="connsiteX2" fmla="*/ 80010 w 80010"/>
                  <a:gd name="connsiteY2" fmla="*/ 13564 h 79457"/>
                  <a:gd name="connsiteX3" fmla="*/ 40005 w 80010"/>
                  <a:gd name="connsiteY3" fmla="*/ 79457 h 79457"/>
                  <a:gd name="connsiteX4" fmla="*/ 0 w 80010"/>
                  <a:gd name="connsiteY4" fmla="*/ 13564 h 79457"/>
                  <a:gd name="connsiteX5" fmla="*/ 2742 w 80010"/>
                  <a:gd name="connsiteY5" fmla="*/ 2662 h 79457"/>
                  <a:gd name="connsiteX0" fmla="*/ 76599 w 80010"/>
                  <a:gd name="connsiteY0" fmla="*/ 0 h 79457"/>
                  <a:gd name="connsiteX1" fmla="*/ 80010 w 80010"/>
                  <a:gd name="connsiteY1" fmla="*/ 13564 h 79457"/>
                  <a:gd name="connsiteX2" fmla="*/ 40005 w 80010"/>
                  <a:gd name="connsiteY2" fmla="*/ 79457 h 79457"/>
                  <a:gd name="connsiteX3" fmla="*/ 0 w 80010"/>
                  <a:gd name="connsiteY3" fmla="*/ 13564 h 79457"/>
                  <a:gd name="connsiteX4" fmla="*/ 2742 w 80010"/>
                  <a:gd name="connsiteY4" fmla="*/ 2662 h 794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0010" h="79457">
                    <a:moveTo>
                      <a:pt x="76599" y="0"/>
                    </a:moveTo>
                    <a:cubicBezTo>
                      <a:pt x="79703" y="4150"/>
                      <a:pt x="80010" y="8798"/>
                      <a:pt x="80010" y="13564"/>
                    </a:cubicBezTo>
                    <a:cubicBezTo>
                      <a:pt x="80010" y="49956"/>
                      <a:pt x="62099" y="79457"/>
                      <a:pt x="40005" y="79457"/>
                    </a:cubicBezTo>
                    <a:cubicBezTo>
                      <a:pt x="17911" y="79457"/>
                      <a:pt x="0" y="49956"/>
                      <a:pt x="0" y="13564"/>
                    </a:cubicBezTo>
                    <a:lnTo>
                      <a:pt x="2742" y="2662"/>
                    </a:lnTo>
                  </a:path>
                </a:pathLst>
              </a:custGeom>
              <a:solidFill>
                <a:srgbClr val="FF9966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481" name="円/楕円 27"/>
              <p:cNvSpPr/>
              <p:nvPr/>
            </p:nvSpPr>
            <p:spPr>
              <a:xfrm rot="10800000">
                <a:off x="1139232" y="4296870"/>
                <a:ext cx="120018" cy="4571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chemeClr val="tx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482" name="円/楕円 27"/>
              <p:cNvSpPr/>
              <p:nvPr/>
            </p:nvSpPr>
            <p:spPr>
              <a:xfrm rot="10800000">
                <a:off x="1418351" y="4296870"/>
                <a:ext cx="120018" cy="4571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chemeClr val="tx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926" name="グループ化 925"/>
            <p:cNvGrpSpPr/>
            <p:nvPr/>
          </p:nvGrpSpPr>
          <p:grpSpPr>
            <a:xfrm rot="900000">
              <a:off x="1134336" y="1679670"/>
              <a:ext cx="756392" cy="701090"/>
              <a:chOff x="3270275" y="1331804"/>
              <a:chExt cx="1556044" cy="1442276"/>
            </a:xfrm>
          </p:grpSpPr>
          <p:grpSp>
            <p:nvGrpSpPr>
              <p:cNvPr id="927" name="グループ化 926"/>
              <p:cNvGrpSpPr/>
              <p:nvPr/>
            </p:nvGrpSpPr>
            <p:grpSpPr>
              <a:xfrm>
                <a:off x="3270275" y="1566062"/>
                <a:ext cx="1556044" cy="966581"/>
                <a:chOff x="431647" y="1168230"/>
                <a:chExt cx="1556044" cy="966581"/>
              </a:xfrm>
            </p:grpSpPr>
            <p:grpSp>
              <p:nvGrpSpPr>
                <p:cNvPr id="937" name="グループ化 936"/>
                <p:cNvGrpSpPr/>
                <p:nvPr/>
              </p:nvGrpSpPr>
              <p:grpSpPr>
                <a:xfrm>
                  <a:off x="431647" y="1168230"/>
                  <a:ext cx="1556044" cy="966581"/>
                  <a:chOff x="7627353" y="2698603"/>
                  <a:chExt cx="2917825" cy="1812490"/>
                </a:xfrm>
              </p:grpSpPr>
              <p:sp>
                <p:nvSpPr>
                  <p:cNvPr id="1094" name="正方形/長方形 1093"/>
                  <p:cNvSpPr/>
                  <p:nvPr/>
                </p:nvSpPr>
                <p:spPr>
                  <a:xfrm>
                    <a:off x="7731493" y="3369523"/>
                    <a:ext cx="819785" cy="1072937"/>
                  </a:xfrm>
                  <a:prstGeom prst="rect">
                    <a:avLst/>
                  </a:prstGeom>
                  <a:gradFill flip="none" rotWithShape="1">
                    <a:gsLst>
                      <a:gs pos="0">
                        <a:srgbClr val="00B0F0"/>
                      </a:gs>
                      <a:gs pos="100000">
                        <a:srgbClr val="5B9BD5">
                          <a:lumMod val="40000"/>
                          <a:lumOff val="60000"/>
                        </a:srgbClr>
                      </a:gs>
                    </a:gsLst>
                    <a:lin ang="16200000" scaled="1"/>
                    <a:tileRect/>
                  </a:gra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095" name="フリーフォーム 1094"/>
                  <p:cNvSpPr/>
                  <p:nvPr/>
                </p:nvSpPr>
                <p:spPr>
                  <a:xfrm>
                    <a:off x="7627353" y="2698603"/>
                    <a:ext cx="2917825" cy="1812490"/>
                  </a:xfrm>
                  <a:custGeom>
                    <a:avLst/>
                    <a:gdLst>
                      <a:gd name="connsiteX0" fmla="*/ 127000 w 2917825"/>
                      <a:gd name="connsiteY0" fmla="*/ 709020 h 1812490"/>
                      <a:gd name="connsiteX1" fmla="*/ 127000 w 2917825"/>
                      <a:gd name="connsiteY1" fmla="*/ 1698137 h 1812490"/>
                      <a:gd name="connsiteX2" fmla="*/ 898525 w 2917825"/>
                      <a:gd name="connsiteY2" fmla="*/ 1698137 h 1812490"/>
                      <a:gd name="connsiteX3" fmla="*/ 898525 w 2917825"/>
                      <a:gd name="connsiteY3" fmla="*/ 709020 h 1812490"/>
                      <a:gd name="connsiteX4" fmla="*/ 111595 w 2917825"/>
                      <a:gd name="connsiteY4" fmla="*/ 0 h 1812490"/>
                      <a:gd name="connsiteX5" fmla="*/ 2806230 w 2917825"/>
                      <a:gd name="connsiteY5" fmla="*/ 0 h 1812490"/>
                      <a:gd name="connsiteX6" fmla="*/ 2917825 w 2917825"/>
                      <a:gd name="connsiteY6" fmla="*/ 111595 h 1812490"/>
                      <a:gd name="connsiteX7" fmla="*/ 2917825 w 2917825"/>
                      <a:gd name="connsiteY7" fmla="*/ 1700895 h 1812490"/>
                      <a:gd name="connsiteX8" fmla="*/ 2806230 w 2917825"/>
                      <a:gd name="connsiteY8" fmla="*/ 1812490 h 1812490"/>
                      <a:gd name="connsiteX9" fmla="*/ 111595 w 2917825"/>
                      <a:gd name="connsiteY9" fmla="*/ 1812490 h 1812490"/>
                      <a:gd name="connsiteX10" fmla="*/ 0 w 2917825"/>
                      <a:gd name="connsiteY10" fmla="*/ 1700895 h 1812490"/>
                      <a:gd name="connsiteX11" fmla="*/ 0 w 2917825"/>
                      <a:gd name="connsiteY11" fmla="*/ 111595 h 1812490"/>
                      <a:gd name="connsiteX12" fmla="*/ 111595 w 2917825"/>
                      <a:gd name="connsiteY12" fmla="*/ 0 h 181249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2917825" h="1812490">
                        <a:moveTo>
                          <a:pt x="127000" y="709020"/>
                        </a:moveTo>
                        <a:lnTo>
                          <a:pt x="127000" y="1698137"/>
                        </a:lnTo>
                        <a:lnTo>
                          <a:pt x="898525" y="1698137"/>
                        </a:lnTo>
                        <a:lnTo>
                          <a:pt x="898525" y="709020"/>
                        </a:lnTo>
                        <a:close/>
                        <a:moveTo>
                          <a:pt x="111595" y="0"/>
                        </a:moveTo>
                        <a:lnTo>
                          <a:pt x="2806230" y="0"/>
                        </a:lnTo>
                        <a:cubicBezTo>
                          <a:pt x="2867862" y="0"/>
                          <a:pt x="2917825" y="49963"/>
                          <a:pt x="2917825" y="111595"/>
                        </a:cubicBezTo>
                        <a:lnTo>
                          <a:pt x="2917825" y="1700895"/>
                        </a:lnTo>
                        <a:cubicBezTo>
                          <a:pt x="2917825" y="1762527"/>
                          <a:pt x="2867862" y="1812490"/>
                          <a:pt x="2806230" y="1812490"/>
                        </a:cubicBezTo>
                        <a:lnTo>
                          <a:pt x="111595" y="1812490"/>
                        </a:lnTo>
                        <a:cubicBezTo>
                          <a:pt x="49963" y="1812490"/>
                          <a:pt x="0" y="1762527"/>
                          <a:pt x="0" y="1700895"/>
                        </a:cubicBezTo>
                        <a:lnTo>
                          <a:pt x="0" y="111595"/>
                        </a:lnTo>
                        <a:cubicBezTo>
                          <a:pt x="0" y="49963"/>
                          <a:pt x="49963" y="0"/>
                          <a:pt x="111595" y="0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ysClr val="window" lastClr="FFFFFF">
                          <a:lumMod val="75000"/>
                        </a:sysClr>
                      </a:gs>
                      <a:gs pos="100000">
                        <a:sysClr val="window" lastClr="FFFFFF"/>
                      </a:gs>
                    </a:gsLst>
                    <a:lin ang="18900000" scaled="1"/>
                    <a:tileRect/>
                  </a:grad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096" name="正方形/長方形 1095"/>
                  <p:cNvSpPr/>
                  <p:nvPr/>
                </p:nvSpPr>
                <p:spPr>
                  <a:xfrm>
                    <a:off x="8598903" y="3728085"/>
                    <a:ext cx="1828800" cy="676275"/>
                  </a:xfrm>
                  <a:prstGeom prst="rect">
                    <a:avLst/>
                  </a:prstGeom>
                  <a:pattFill prst="weave">
                    <a:fgClr>
                      <a:srgbClr val="ED7D31">
                        <a:lumMod val="60000"/>
                        <a:lumOff val="40000"/>
                      </a:srgbClr>
                    </a:fgClr>
                    <a:bgClr>
                      <a:sysClr val="window" lastClr="FFFFFF"/>
                    </a:bgClr>
                  </a:pattFill>
                  <a:ln w="6350" cap="flat" cmpd="sng" algn="ctr">
                    <a:solidFill>
                      <a:srgbClr val="ED7D31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cxnSp>
                <p:nvCxnSpPr>
                  <p:cNvPr id="1097" name="直線コネクタ 1096"/>
                  <p:cNvCxnSpPr>
                    <a:stCxn id="1096" idx="1"/>
                  </p:cNvCxnSpPr>
                  <p:nvPr/>
                </p:nvCxnSpPr>
                <p:spPr>
                  <a:xfrm>
                    <a:off x="8598903" y="4066223"/>
                    <a:ext cx="1838325" cy="952"/>
                  </a:xfrm>
                  <a:prstGeom prst="line">
                    <a:avLst/>
                  </a:prstGeom>
                  <a:noFill/>
                  <a:ln w="6350" cap="flat" cmpd="sng" algn="ctr">
                    <a:solidFill>
                      <a:srgbClr val="ED7D31">
                        <a:lumMod val="60000"/>
                        <a:lumOff val="40000"/>
                      </a:srgbClr>
                    </a:solidFill>
                    <a:prstDash val="dash"/>
                    <a:miter lim="800000"/>
                  </a:ln>
                  <a:effectLst/>
                </p:spPr>
              </p:cxnSp>
              <p:cxnSp>
                <p:nvCxnSpPr>
                  <p:cNvPr id="1452" name="直線コネクタ 1451"/>
                  <p:cNvCxnSpPr/>
                  <p:nvPr/>
                </p:nvCxnSpPr>
                <p:spPr>
                  <a:xfrm>
                    <a:off x="8598903" y="3894773"/>
                    <a:ext cx="1838325" cy="952"/>
                  </a:xfrm>
                  <a:prstGeom prst="line">
                    <a:avLst/>
                  </a:prstGeom>
                  <a:noFill/>
                  <a:ln w="6350" cap="flat" cmpd="sng" algn="ctr">
                    <a:solidFill>
                      <a:srgbClr val="ED7D31">
                        <a:lumMod val="60000"/>
                        <a:lumOff val="40000"/>
                      </a:srgbClr>
                    </a:solidFill>
                    <a:prstDash val="dash"/>
                    <a:miter lim="800000"/>
                  </a:ln>
                  <a:effectLst/>
                </p:spPr>
              </p:cxnSp>
              <p:cxnSp>
                <p:nvCxnSpPr>
                  <p:cNvPr id="1453" name="直線コネクタ 1452"/>
                  <p:cNvCxnSpPr/>
                  <p:nvPr/>
                </p:nvCxnSpPr>
                <p:spPr>
                  <a:xfrm>
                    <a:off x="8598903" y="4218623"/>
                    <a:ext cx="1838325" cy="952"/>
                  </a:xfrm>
                  <a:prstGeom prst="line">
                    <a:avLst/>
                  </a:prstGeom>
                  <a:noFill/>
                  <a:ln w="6350" cap="flat" cmpd="sng" algn="ctr">
                    <a:solidFill>
                      <a:srgbClr val="ED7D31">
                        <a:lumMod val="60000"/>
                        <a:lumOff val="40000"/>
                      </a:srgbClr>
                    </a:solidFill>
                    <a:prstDash val="dash"/>
                    <a:miter lim="800000"/>
                  </a:ln>
                  <a:effectLst/>
                </p:spPr>
              </p:cxnSp>
              <p:sp>
                <p:nvSpPr>
                  <p:cNvPr id="1454" name="テキスト ボックス 1453"/>
                  <p:cNvSpPr txBox="1"/>
                  <p:nvPr/>
                </p:nvSpPr>
                <p:spPr>
                  <a:xfrm>
                    <a:off x="7731492" y="2748145"/>
                    <a:ext cx="2073580" cy="609327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prstTxWarp prst="textPlain">
                      <a:avLst/>
                    </a:prstTxWarp>
                    <a:spAutoFit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ja-JP" altLang="en-US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氏　名</a:t>
                    </a:r>
                    <a:r>
                      <a:rPr kumimoji="0" lang="ja-JP" altLang="en-US" sz="9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：□□　□□</a:t>
                    </a:r>
                    <a:endParaRPr kumimoji="0" lang="en-US" altLang="ja-JP" sz="9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altLang="ja-JP" sz="9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ja-JP" altLang="en-US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住　所</a:t>
                    </a:r>
                    <a:r>
                      <a:rPr kumimoji="0" lang="ja-JP" altLang="en-US" sz="9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：○○県△△市▽▽町◇丁目□番地○号</a:t>
                    </a:r>
                    <a:endParaRPr kumimoji="0" lang="en-US" altLang="ja-JP" sz="9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altLang="ja-JP" sz="9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ja-JP" altLang="en-US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生年月日</a:t>
                    </a:r>
                    <a:r>
                      <a:rPr kumimoji="0" lang="ja-JP" altLang="en-US" sz="9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：平成○○年○月○日　　</a:t>
                    </a:r>
                    <a:r>
                      <a:rPr kumimoji="0" lang="ja-JP" altLang="en-US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性　別</a:t>
                    </a:r>
                    <a:r>
                      <a:rPr kumimoji="0" lang="ja-JP" altLang="en-US" sz="9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：□</a:t>
                    </a:r>
                  </a:p>
                </p:txBody>
              </p:sp>
              <p:sp>
                <p:nvSpPr>
                  <p:cNvPr id="1455" name="テキスト ボックス 1454"/>
                  <p:cNvSpPr txBox="1"/>
                  <p:nvPr/>
                </p:nvSpPr>
                <p:spPr>
                  <a:xfrm>
                    <a:off x="8613561" y="3467321"/>
                    <a:ext cx="1030371" cy="163358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prstTxWarp prst="textPlain">
                      <a:avLst/>
                    </a:prstTxWarp>
                    <a:spAutoFit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altLang="ja-JP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20XX</a:t>
                    </a:r>
                    <a:r>
                      <a:rPr kumimoji="0" lang="ja-JP" altLang="en-US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年</a:t>
                    </a:r>
                    <a:r>
                      <a:rPr kumimoji="0" lang="en-US" altLang="ja-JP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3</a:t>
                    </a:r>
                    <a:r>
                      <a:rPr kumimoji="0" lang="ja-JP" altLang="en-US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月</a:t>
                    </a:r>
                    <a:r>
                      <a:rPr kumimoji="0" lang="en-US" altLang="ja-JP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31</a:t>
                    </a:r>
                    <a:r>
                      <a:rPr kumimoji="0" lang="ja-JP" altLang="en-US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日まで有効</a:t>
                    </a:r>
                    <a:endParaRPr kumimoji="0" lang="ja-JP" altLang="en-US" sz="9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</p:txBody>
              </p:sp>
              <p:sp>
                <p:nvSpPr>
                  <p:cNvPr id="1456" name="テキスト ボックス 1455"/>
                  <p:cNvSpPr txBox="1"/>
                  <p:nvPr/>
                </p:nvSpPr>
                <p:spPr>
                  <a:xfrm>
                    <a:off x="9934575" y="2795753"/>
                    <a:ext cx="481100" cy="250628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prstTxWarp prst="textPlain">
                      <a:avLst/>
                    </a:prstTxWarp>
                    <a:sp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ja-JP" altLang="en-US" sz="1100" b="1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個人番号</a:t>
                    </a:r>
                    <a:endParaRPr kumimoji="0" lang="en-US" altLang="ja-JP" sz="11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ja-JP" altLang="en-US" sz="1100" b="1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カード</a:t>
                    </a:r>
                  </a:p>
                </p:txBody>
              </p:sp>
              <p:grpSp>
                <p:nvGrpSpPr>
                  <p:cNvPr id="1457" name="グループ化 1456"/>
                  <p:cNvGrpSpPr/>
                  <p:nvPr/>
                </p:nvGrpSpPr>
                <p:grpSpPr>
                  <a:xfrm>
                    <a:off x="9952032" y="3302058"/>
                    <a:ext cx="410617" cy="367596"/>
                    <a:chOff x="5631654" y="-26213"/>
                    <a:chExt cx="404948" cy="418044"/>
                  </a:xfrm>
                </p:grpSpPr>
                <p:grpSp>
                  <p:nvGrpSpPr>
                    <p:cNvPr id="1461" name="グループ化 1460"/>
                    <p:cNvGrpSpPr/>
                    <p:nvPr/>
                  </p:nvGrpSpPr>
                  <p:grpSpPr>
                    <a:xfrm>
                      <a:off x="5631654" y="-26202"/>
                      <a:ext cx="404948" cy="334849"/>
                      <a:chOff x="4339640" y="3267059"/>
                      <a:chExt cx="309314" cy="240355"/>
                    </a:xfrm>
                    <a:gradFill flip="none" rotWithShape="1">
                      <a:gsLst>
                        <a:gs pos="0">
                          <a:srgbClr val="FFC000">
                            <a:lumMod val="67000"/>
                          </a:srgbClr>
                        </a:gs>
                        <a:gs pos="48000">
                          <a:srgbClr val="FFC000">
                            <a:lumMod val="97000"/>
                            <a:lumOff val="3000"/>
                          </a:srgbClr>
                        </a:gs>
                        <a:gs pos="100000">
                          <a:srgbClr val="FFC000">
                            <a:lumMod val="60000"/>
                            <a:lumOff val="40000"/>
                          </a:srgbClr>
                        </a:gs>
                      </a:gsLst>
                      <a:lin ang="18900000" scaled="1"/>
                      <a:tileRect/>
                    </a:gradFill>
                  </p:grpSpPr>
                  <p:sp>
                    <p:nvSpPr>
                      <p:cNvPr id="1465" name="片側の 2 つの角を丸めた四角形 1464"/>
                      <p:cNvSpPr/>
                      <p:nvPr/>
                    </p:nvSpPr>
                    <p:spPr>
                      <a:xfrm>
                        <a:off x="4339641" y="3267059"/>
                        <a:ext cx="309313" cy="61252"/>
                      </a:xfrm>
                      <a:prstGeom prst="round2SameRect">
                        <a:avLst>
                          <a:gd name="adj1" fmla="val 50000"/>
                          <a:gd name="adj2" fmla="val 0"/>
                        </a:avLst>
                      </a:prstGeom>
                      <a:noFill/>
                      <a:ln w="6350" cap="flat" cmpd="sng" algn="ctr">
                        <a:solidFill>
                          <a:srgbClr val="5B9BD5">
                            <a:lumMod val="60000"/>
                            <a:lumOff val="40000"/>
                          </a:srgbClr>
                        </a:solidFill>
                        <a:prstDash val="dash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466" name="正方形/長方形 1465"/>
                      <p:cNvSpPr/>
                      <p:nvPr/>
                    </p:nvSpPr>
                    <p:spPr>
                      <a:xfrm>
                        <a:off x="4339640" y="3328311"/>
                        <a:ext cx="309313" cy="59701"/>
                      </a:xfrm>
                      <a:prstGeom prst="rect">
                        <a:avLst/>
                      </a:prstGeom>
                      <a:noFill/>
                      <a:ln w="6350" cap="flat" cmpd="sng" algn="ctr">
                        <a:solidFill>
                          <a:srgbClr val="5B9BD5">
                            <a:lumMod val="60000"/>
                            <a:lumOff val="40000"/>
                          </a:srgbClr>
                        </a:solidFill>
                        <a:prstDash val="dash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467" name="正方形/長方形 1466"/>
                      <p:cNvSpPr/>
                      <p:nvPr/>
                    </p:nvSpPr>
                    <p:spPr>
                      <a:xfrm>
                        <a:off x="4339640" y="3388012"/>
                        <a:ext cx="309313" cy="59701"/>
                      </a:xfrm>
                      <a:prstGeom prst="rect">
                        <a:avLst/>
                      </a:prstGeom>
                      <a:noFill/>
                      <a:ln w="6350" cap="flat" cmpd="sng" algn="ctr">
                        <a:solidFill>
                          <a:srgbClr val="5B9BD5">
                            <a:lumMod val="60000"/>
                            <a:lumOff val="40000"/>
                          </a:srgbClr>
                        </a:solidFill>
                        <a:prstDash val="dash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468" name="正方形/長方形 1467"/>
                      <p:cNvSpPr/>
                      <p:nvPr/>
                    </p:nvSpPr>
                    <p:spPr>
                      <a:xfrm>
                        <a:off x="4339640" y="3447713"/>
                        <a:ext cx="309313" cy="59701"/>
                      </a:xfrm>
                      <a:prstGeom prst="rect">
                        <a:avLst/>
                      </a:prstGeom>
                      <a:noFill/>
                      <a:ln w="6350" cap="flat" cmpd="sng" algn="ctr">
                        <a:solidFill>
                          <a:srgbClr val="5B9BD5">
                            <a:lumMod val="60000"/>
                            <a:lumOff val="40000"/>
                          </a:srgbClr>
                        </a:solidFill>
                        <a:prstDash val="dash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1462" name="フリーフォーム 1461"/>
                    <p:cNvSpPr/>
                    <p:nvPr/>
                  </p:nvSpPr>
                  <p:spPr>
                    <a:xfrm rot="10800000">
                      <a:off x="5911187" y="308657"/>
                      <a:ext cx="125414" cy="83174"/>
                    </a:xfrm>
                    <a:custGeom>
                      <a:avLst/>
                      <a:gdLst>
                        <a:gd name="connsiteX0" fmla="*/ 125414 w 125414"/>
                        <a:gd name="connsiteY0" fmla="*/ 83174 h 83174"/>
                        <a:gd name="connsiteX1" fmla="*/ 0 w 125414"/>
                        <a:gd name="connsiteY1" fmla="*/ 83174 h 83174"/>
                        <a:gd name="connsiteX2" fmla="*/ 0 w 125414"/>
                        <a:gd name="connsiteY2" fmla="*/ 41587 h 83174"/>
                        <a:gd name="connsiteX3" fmla="*/ 41587 w 125414"/>
                        <a:gd name="connsiteY3" fmla="*/ 0 h 83174"/>
                        <a:gd name="connsiteX4" fmla="*/ 125414 w 125414"/>
                        <a:gd name="connsiteY4" fmla="*/ 0 h 83174"/>
                        <a:gd name="connsiteX5" fmla="*/ 125414 w 125414"/>
                        <a:gd name="connsiteY5" fmla="*/ 83174 h 8317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25414" h="83174">
                          <a:moveTo>
                            <a:pt x="125414" y="83174"/>
                          </a:moveTo>
                          <a:lnTo>
                            <a:pt x="0" y="83174"/>
                          </a:lnTo>
                          <a:lnTo>
                            <a:pt x="0" y="41587"/>
                          </a:lnTo>
                          <a:cubicBezTo>
                            <a:pt x="0" y="18619"/>
                            <a:pt x="18619" y="0"/>
                            <a:pt x="41587" y="0"/>
                          </a:cubicBezTo>
                          <a:lnTo>
                            <a:pt x="125414" y="0"/>
                          </a:lnTo>
                          <a:lnTo>
                            <a:pt x="125414" y="83174"/>
                          </a:lnTo>
                          <a:close/>
                        </a:path>
                      </a:pathLst>
                    </a:custGeom>
                    <a:noFill/>
                    <a:ln w="6350" cap="flat" cmpd="sng" algn="ctr">
                      <a:solidFill>
                        <a:srgbClr val="5B9BD5">
                          <a:lumMod val="60000"/>
                          <a:lumOff val="40000"/>
                        </a:srgbClr>
                      </a:solidFill>
                      <a:prstDash val="dash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463" name="フリーフォーム 1462"/>
                    <p:cNvSpPr/>
                    <p:nvPr/>
                  </p:nvSpPr>
                  <p:spPr>
                    <a:xfrm rot="10800000">
                      <a:off x="5631655" y="308657"/>
                      <a:ext cx="279531" cy="83174"/>
                    </a:xfrm>
                    <a:custGeom>
                      <a:avLst/>
                      <a:gdLst>
                        <a:gd name="connsiteX0" fmla="*/ 316495 w 316495"/>
                        <a:gd name="connsiteY0" fmla="*/ 83174 h 83174"/>
                        <a:gd name="connsiteX1" fmla="*/ 0 w 316495"/>
                        <a:gd name="connsiteY1" fmla="*/ 83174 h 83174"/>
                        <a:gd name="connsiteX2" fmla="*/ 0 w 316495"/>
                        <a:gd name="connsiteY2" fmla="*/ 0 h 83174"/>
                        <a:gd name="connsiteX3" fmla="*/ 274908 w 316495"/>
                        <a:gd name="connsiteY3" fmla="*/ 0 h 83174"/>
                        <a:gd name="connsiteX4" fmla="*/ 316495 w 316495"/>
                        <a:gd name="connsiteY4" fmla="*/ 41587 h 83174"/>
                        <a:gd name="connsiteX5" fmla="*/ 316495 w 316495"/>
                        <a:gd name="connsiteY5" fmla="*/ 83174 h 8317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316495" h="83174">
                          <a:moveTo>
                            <a:pt x="316495" y="83174"/>
                          </a:moveTo>
                          <a:lnTo>
                            <a:pt x="0" y="83174"/>
                          </a:lnTo>
                          <a:lnTo>
                            <a:pt x="0" y="0"/>
                          </a:lnTo>
                          <a:lnTo>
                            <a:pt x="274908" y="0"/>
                          </a:lnTo>
                          <a:cubicBezTo>
                            <a:pt x="297876" y="0"/>
                            <a:pt x="316495" y="18619"/>
                            <a:pt x="316495" y="41587"/>
                          </a:cubicBezTo>
                          <a:lnTo>
                            <a:pt x="316495" y="83174"/>
                          </a:lnTo>
                          <a:close/>
                        </a:path>
                      </a:pathLst>
                    </a:custGeom>
                    <a:noFill/>
                    <a:ln w="6350" cap="flat" cmpd="sng" algn="ctr">
                      <a:solidFill>
                        <a:srgbClr val="5B9BD5">
                          <a:lumMod val="60000"/>
                          <a:lumOff val="40000"/>
                        </a:srgbClr>
                      </a:solidFill>
                      <a:prstDash val="dash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464" name="フリーフォーム 1463"/>
                    <p:cNvSpPr/>
                    <p:nvPr/>
                  </p:nvSpPr>
                  <p:spPr>
                    <a:xfrm>
                      <a:off x="5752939" y="-26213"/>
                      <a:ext cx="283662" cy="334864"/>
                    </a:xfrm>
                    <a:custGeom>
                      <a:avLst/>
                      <a:gdLst>
                        <a:gd name="connsiteX0" fmla="*/ 0 w 283662"/>
                        <a:gd name="connsiteY0" fmla="*/ 0 h 334864"/>
                        <a:gd name="connsiteX1" fmla="*/ 240995 w 283662"/>
                        <a:gd name="connsiteY1" fmla="*/ 0 h 334864"/>
                        <a:gd name="connsiteX2" fmla="*/ 283662 w 283662"/>
                        <a:gd name="connsiteY2" fmla="*/ 42667 h 334864"/>
                        <a:gd name="connsiteX3" fmla="*/ 283661 w 283662"/>
                        <a:gd name="connsiteY3" fmla="*/ 85333 h 334864"/>
                        <a:gd name="connsiteX4" fmla="*/ 158246 w 283662"/>
                        <a:gd name="connsiteY4" fmla="*/ 85333 h 334864"/>
                        <a:gd name="connsiteX5" fmla="*/ 158246 w 283662"/>
                        <a:gd name="connsiteY5" fmla="*/ 334864 h 334864"/>
                        <a:gd name="connsiteX6" fmla="*/ 0 w 283662"/>
                        <a:gd name="connsiteY6" fmla="*/ 334864 h 33486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283662" h="334864">
                          <a:moveTo>
                            <a:pt x="0" y="0"/>
                          </a:moveTo>
                          <a:lnTo>
                            <a:pt x="240995" y="0"/>
                          </a:lnTo>
                          <a:cubicBezTo>
                            <a:pt x="264559" y="0"/>
                            <a:pt x="283662" y="19103"/>
                            <a:pt x="283662" y="42667"/>
                          </a:cubicBezTo>
                          <a:cubicBezTo>
                            <a:pt x="283662" y="56889"/>
                            <a:pt x="283661" y="71111"/>
                            <a:pt x="283661" y="85333"/>
                          </a:cubicBezTo>
                          <a:lnTo>
                            <a:pt x="158246" y="85333"/>
                          </a:lnTo>
                          <a:lnTo>
                            <a:pt x="158246" y="334864"/>
                          </a:lnTo>
                          <a:lnTo>
                            <a:pt x="0" y="334864"/>
                          </a:lnTo>
                          <a:close/>
                        </a:path>
                      </a:pathLst>
                    </a:custGeom>
                    <a:noFill/>
                    <a:ln w="6350" cap="flat" cmpd="sng" algn="ctr">
                      <a:solidFill>
                        <a:srgbClr val="5B9BD5">
                          <a:lumMod val="60000"/>
                          <a:lumOff val="40000"/>
                        </a:srgbClr>
                      </a:solidFill>
                      <a:prstDash val="dash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458" name="グループ化 1457"/>
                  <p:cNvGrpSpPr/>
                  <p:nvPr/>
                </p:nvGrpSpPr>
                <p:grpSpPr>
                  <a:xfrm>
                    <a:off x="9977307" y="3327653"/>
                    <a:ext cx="368964" cy="324779"/>
                    <a:chOff x="14159332" y="3300413"/>
                    <a:chExt cx="423443" cy="372734"/>
                  </a:xfrm>
                </p:grpSpPr>
                <p:sp>
                  <p:nvSpPr>
                    <p:cNvPr id="1459" name="フリーフォーム 1458"/>
                    <p:cNvSpPr/>
                    <p:nvPr/>
                  </p:nvSpPr>
                  <p:spPr>
                    <a:xfrm>
                      <a:off x="14159332" y="3300413"/>
                      <a:ext cx="423443" cy="372734"/>
                    </a:xfrm>
                    <a:custGeom>
                      <a:avLst/>
                      <a:gdLst>
                        <a:gd name="connsiteX0" fmla="*/ 30795 w 301205"/>
                        <a:gd name="connsiteY0" fmla="*/ 13897 h 272925"/>
                        <a:gd name="connsiteX1" fmla="*/ 14192 w 301205"/>
                        <a:gd name="connsiteY1" fmla="*/ 30500 h 272925"/>
                        <a:gd name="connsiteX2" fmla="*/ 14192 w 301205"/>
                        <a:gd name="connsiteY2" fmla="*/ 242426 h 272925"/>
                        <a:gd name="connsiteX3" fmla="*/ 30795 w 301205"/>
                        <a:gd name="connsiteY3" fmla="*/ 259029 h 272925"/>
                        <a:gd name="connsiteX4" fmla="*/ 270411 w 301205"/>
                        <a:gd name="connsiteY4" fmla="*/ 259029 h 272925"/>
                        <a:gd name="connsiteX5" fmla="*/ 287014 w 301205"/>
                        <a:gd name="connsiteY5" fmla="*/ 242426 h 272925"/>
                        <a:gd name="connsiteX6" fmla="*/ 287014 w 301205"/>
                        <a:gd name="connsiteY6" fmla="*/ 30500 h 272925"/>
                        <a:gd name="connsiteX7" fmla="*/ 270411 w 301205"/>
                        <a:gd name="connsiteY7" fmla="*/ 13897 h 272925"/>
                        <a:gd name="connsiteX8" fmla="*/ 26438 w 301205"/>
                        <a:gd name="connsiteY8" fmla="*/ 0 h 272925"/>
                        <a:gd name="connsiteX9" fmla="*/ 274767 w 301205"/>
                        <a:gd name="connsiteY9" fmla="*/ 0 h 272925"/>
                        <a:gd name="connsiteX10" fmla="*/ 301205 w 301205"/>
                        <a:gd name="connsiteY10" fmla="*/ 26438 h 272925"/>
                        <a:gd name="connsiteX11" fmla="*/ 301205 w 301205"/>
                        <a:gd name="connsiteY11" fmla="*/ 246487 h 272925"/>
                        <a:gd name="connsiteX12" fmla="*/ 274767 w 301205"/>
                        <a:gd name="connsiteY12" fmla="*/ 272925 h 272925"/>
                        <a:gd name="connsiteX13" fmla="*/ 26438 w 301205"/>
                        <a:gd name="connsiteY13" fmla="*/ 272925 h 272925"/>
                        <a:gd name="connsiteX14" fmla="*/ 0 w 301205"/>
                        <a:gd name="connsiteY14" fmla="*/ 246487 h 272925"/>
                        <a:gd name="connsiteX15" fmla="*/ 0 w 301205"/>
                        <a:gd name="connsiteY15" fmla="*/ 26438 h 272925"/>
                        <a:gd name="connsiteX16" fmla="*/ 26438 w 301205"/>
                        <a:gd name="connsiteY16" fmla="*/ 0 h 27292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</a:cxnLst>
                      <a:rect l="l" t="t" r="r" b="b"/>
                      <a:pathLst>
                        <a:path w="301205" h="272925">
                          <a:moveTo>
                            <a:pt x="30795" y="13897"/>
                          </a:moveTo>
                          <a:cubicBezTo>
                            <a:pt x="21625" y="13897"/>
                            <a:pt x="14192" y="21330"/>
                            <a:pt x="14192" y="30500"/>
                          </a:cubicBezTo>
                          <a:lnTo>
                            <a:pt x="14192" y="242426"/>
                          </a:lnTo>
                          <a:cubicBezTo>
                            <a:pt x="14192" y="251596"/>
                            <a:pt x="21625" y="259029"/>
                            <a:pt x="30795" y="259029"/>
                          </a:cubicBezTo>
                          <a:lnTo>
                            <a:pt x="270411" y="259029"/>
                          </a:lnTo>
                          <a:cubicBezTo>
                            <a:pt x="279581" y="259029"/>
                            <a:pt x="287014" y="251596"/>
                            <a:pt x="287014" y="242426"/>
                          </a:cubicBezTo>
                          <a:lnTo>
                            <a:pt x="287014" y="30500"/>
                          </a:lnTo>
                          <a:cubicBezTo>
                            <a:pt x="287014" y="21330"/>
                            <a:pt x="279581" y="13897"/>
                            <a:pt x="270411" y="13897"/>
                          </a:cubicBezTo>
                          <a:close/>
                          <a:moveTo>
                            <a:pt x="26438" y="0"/>
                          </a:moveTo>
                          <a:lnTo>
                            <a:pt x="274767" y="0"/>
                          </a:lnTo>
                          <a:cubicBezTo>
                            <a:pt x="289368" y="0"/>
                            <a:pt x="301205" y="11837"/>
                            <a:pt x="301205" y="26438"/>
                          </a:cubicBezTo>
                          <a:lnTo>
                            <a:pt x="301205" y="246487"/>
                          </a:lnTo>
                          <a:cubicBezTo>
                            <a:pt x="301205" y="261088"/>
                            <a:pt x="289368" y="272925"/>
                            <a:pt x="274767" y="272925"/>
                          </a:cubicBezTo>
                          <a:lnTo>
                            <a:pt x="26438" y="272925"/>
                          </a:lnTo>
                          <a:cubicBezTo>
                            <a:pt x="11837" y="272925"/>
                            <a:pt x="0" y="261088"/>
                            <a:pt x="0" y="246487"/>
                          </a:cubicBezTo>
                          <a:lnTo>
                            <a:pt x="0" y="26438"/>
                          </a:lnTo>
                          <a:cubicBezTo>
                            <a:pt x="0" y="11837"/>
                            <a:pt x="11837" y="0"/>
                            <a:pt x="26438" y="0"/>
                          </a:cubicBezTo>
                          <a:close/>
                        </a:path>
                      </a:pathLst>
                    </a:custGeom>
                    <a:solidFill>
                      <a:srgbClr val="FF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460" name="テキスト ボックス 1459"/>
                    <p:cNvSpPr txBox="1"/>
                    <p:nvPr/>
                  </p:nvSpPr>
                  <p:spPr>
                    <a:xfrm rot="5400000">
                      <a:off x="14224628" y="3310159"/>
                      <a:ext cx="292850" cy="340037"/>
                    </a:xfrm>
                    <a:prstGeom prst="rect">
                      <a:avLst/>
                    </a:prstGeom>
                    <a:noFill/>
                  </p:spPr>
                  <p:txBody>
                    <a:bodyPr vert="eaVert" wrap="none" rtlCol="0">
                      <a:prstTxWarp prst="textPlain">
                        <a:avLst/>
                      </a:prstTxWarp>
                      <a:spAutoFit/>
                    </a:bodyPr>
                    <a:lstStyle/>
                    <a:p>
                      <a:pPr marL="0" marR="0" lvl="0" indent="0" algn="dist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ja-JP" altLang="en-US" sz="1400" b="1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個　人</a:t>
                      </a:r>
                      <a:endParaRPr kumimoji="0" lang="en-US" altLang="ja-JP" sz="1400" b="1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marL="0" marR="0" lvl="0" indent="0" algn="dist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ja-JP" altLang="en-US" sz="1400" b="1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番　号</a:t>
                      </a:r>
                      <a:endParaRPr kumimoji="0" lang="en-US" altLang="ja-JP" sz="1400" b="1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marL="0" marR="0" lvl="0" indent="0" algn="dist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ja-JP" altLang="en-US" sz="1400" b="1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カード</a:t>
                      </a:r>
                    </a:p>
                  </p:txBody>
                </p:sp>
              </p:grpSp>
            </p:grpSp>
            <p:grpSp>
              <p:nvGrpSpPr>
                <p:cNvPr id="938" name="グループ化 937"/>
                <p:cNvGrpSpPr/>
                <p:nvPr/>
              </p:nvGrpSpPr>
              <p:grpSpPr>
                <a:xfrm>
                  <a:off x="541574" y="1579100"/>
                  <a:ext cx="347861" cy="488969"/>
                  <a:chOff x="878044" y="3848329"/>
                  <a:chExt cx="917606" cy="1289829"/>
                </a:xfrm>
              </p:grpSpPr>
              <p:sp>
                <p:nvSpPr>
                  <p:cNvPr id="939" name="円/楕円 473"/>
                  <p:cNvSpPr/>
                  <p:nvPr/>
                </p:nvSpPr>
                <p:spPr>
                  <a:xfrm>
                    <a:off x="878044" y="3848329"/>
                    <a:ext cx="917606" cy="560788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917606" h="560788">
                        <a:moveTo>
                          <a:pt x="350513" y="0"/>
                        </a:moveTo>
                        <a:cubicBezTo>
                          <a:pt x="389679" y="0"/>
                          <a:pt x="425328" y="15059"/>
                          <a:pt x="451289" y="40456"/>
                        </a:cubicBezTo>
                        <a:cubicBezTo>
                          <a:pt x="477250" y="15059"/>
                          <a:pt x="512899" y="0"/>
                          <a:pt x="552065" y="0"/>
                        </a:cubicBezTo>
                        <a:cubicBezTo>
                          <a:pt x="616429" y="0"/>
                          <a:pt x="671294" y="40669"/>
                          <a:pt x="691209" y="98139"/>
                        </a:cubicBezTo>
                        <a:cubicBezTo>
                          <a:pt x="692807" y="97182"/>
                          <a:pt x="694441" y="97155"/>
                          <a:pt x="696081" y="97155"/>
                        </a:cubicBezTo>
                        <a:cubicBezTo>
                          <a:pt x="778657" y="97155"/>
                          <a:pt x="845598" y="164096"/>
                          <a:pt x="845598" y="246672"/>
                        </a:cubicBezTo>
                        <a:lnTo>
                          <a:pt x="838516" y="281749"/>
                        </a:lnTo>
                        <a:cubicBezTo>
                          <a:pt x="886043" y="305239"/>
                          <a:pt x="917606" y="354569"/>
                          <a:pt x="917606" y="411271"/>
                        </a:cubicBezTo>
                        <a:cubicBezTo>
                          <a:pt x="917606" y="493847"/>
                          <a:pt x="850665" y="560788"/>
                          <a:pt x="768089" y="560788"/>
                        </a:cubicBezTo>
                        <a:cubicBezTo>
                          <a:pt x="685513" y="560788"/>
                          <a:pt x="618572" y="493847"/>
                          <a:pt x="618572" y="411271"/>
                        </a:cubicBezTo>
                        <a:lnTo>
                          <a:pt x="625570" y="376611"/>
                        </a:lnTo>
                        <a:cubicBezTo>
                          <a:pt x="593286" y="360813"/>
                          <a:pt x="568854" y="332439"/>
                          <a:pt x="556937" y="298051"/>
                        </a:cubicBezTo>
                        <a:cubicBezTo>
                          <a:pt x="555339" y="299008"/>
                          <a:pt x="553705" y="299034"/>
                          <a:pt x="552065" y="299034"/>
                        </a:cubicBezTo>
                        <a:cubicBezTo>
                          <a:pt x="512899" y="299034"/>
                          <a:pt x="477250" y="283975"/>
                          <a:pt x="451289" y="258578"/>
                        </a:cubicBezTo>
                        <a:cubicBezTo>
                          <a:pt x="429142" y="280244"/>
                          <a:pt x="399945" y="294386"/>
                          <a:pt x="367269" y="295793"/>
                        </a:cubicBezTo>
                        <a:cubicBezTo>
                          <a:pt x="355155" y="333233"/>
                          <a:pt x="328213" y="363759"/>
                          <a:pt x="292595" y="379380"/>
                        </a:cubicBezTo>
                        <a:cubicBezTo>
                          <a:pt x="297808" y="389212"/>
                          <a:pt x="299034" y="400099"/>
                          <a:pt x="299034" y="411271"/>
                        </a:cubicBezTo>
                        <a:cubicBezTo>
                          <a:pt x="299034" y="493847"/>
                          <a:pt x="232093" y="560788"/>
                          <a:pt x="149517" y="560788"/>
                        </a:cubicBezTo>
                        <a:cubicBezTo>
                          <a:pt x="66941" y="560788"/>
                          <a:pt x="0" y="493847"/>
                          <a:pt x="0" y="411271"/>
                        </a:cubicBezTo>
                        <a:cubicBezTo>
                          <a:pt x="0" y="352234"/>
                          <a:pt x="34217" y="301188"/>
                          <a:pt x="84497" y="278103"/>
                        </a:cubicBezTo>
                        <a:cubicBezTo>
                          <a:pt x="79341" y="268407"/>
                          <a:pt x="78152" y="257678"/>
                          <a:pt x="78152" y="246672"/>
                        </a:cubicBezTo>
                        <a:cubicBezTo>
                          <a:pt x="78152" y="169865"/>
                          <a:pt x="136066" y="106585"/>
                          <a:pt x="210883" y="100544"/>
                        </a:cubicBezTo>
                        <a:cubicBezTo>
                          <a:pt x="229813" y="41769"/>
                          <a:pt x="285285" y="0"/>
                          <a:pt x="350513" y="0"/>
                        </a:cubicBezTo>
                        <a:close/>
                      </a:path>
                    </a:pathLst>
                  </a:custGeom>
                  <a:solidFill>
                    <a:sysClr val="window" lastClr="FFFFFF">
                      <a:lumMod val="85000"/>
                    </a:sysClr>
                  </a:solid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940" name="片側の 2 つの角を丸めた四角形 939"/>
                  <p:cNvSpPr/>
                  <p:nvPr/>
                </p:nvSpPr>
                <p:spPr>
                  <a:xfrm>
                    <a:off x="1005901" y="4798926"/>
                    <a:ext cx="675818" cy="339232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7030A0"/>
                  </a:solid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941" name="フリーフォーム 940"/>
                  <p:cNvSpPr/>
                  <p:nvPr/>
                </p:nvSpPr>
                <p:spPr>
                  <a:xfrm>
                    <a:off x="1174500" y="4667957"/>
                    <a:ext cx="323141" cy="176213"/>
                  </a:xfrm>
                  <a:custGeom>
                    <a:avLst/>
                    <a:gdLst>
                      <a:gd name="connsiteX0" fmla="*/ 109057 w 323141"/>
                      <a:gd name="connsiteY0" fmla="*/ 0 h 176213"/>
                      <a:gd name="connsiteX1" fmla="*/ 213831 w 323141"/>
                      <a:gd name="connsiteY1" fmla="*/ 0 h 176213"/>
                      <a:gd name="connsiteX2" fmla="*/ 240026 w 323141"/>
                      <a:gd name="connsiteY2" fmla="*/ 26195 h 176213"/>
                      <a:gd name="connsiteX3" fmla="*/ 240026 w 323141"/>
                      <a:gd name="connsiteY3" fmla="*/ 130480 h 176213"/>
                      <a:gd name="connsiteX4" fmla="*/ 323141 w 323141"/>
                      <a:gd name="connsiteY4" fmla="*/ 130480 h 176213"/>
                      <a:gd name="connsiteX5" fmla="*/ 322918 w 323141"/>
                      <a:gd name="connsiteY5" fmla="*/ 131418 h 176213"/>
                      <a:gd name="connsiteX6" fmla="*/ 317770 w 323141"/>
                      <a:gd name="connsiteY6" fmla="*/ 136147 h 176213"/>
                      <a:gd name="connsiteX7" fmla="*/ 161571 w 323141"/>
                      <a:gd name="connsiteY7" fmla="*/ 176213 h 176213"/>
                      <a:gd name="connsiteX8" fmla="*/ 5373 w 323141"/>
                      <a:gd name="connsiteY8" fmla="*/ 136147 h 176213"/>
                      <a:gd name="connsiteX9" fmla="*/ 223 w 323141"/>
                      <a:gd name="connsiteY9" fmla="*/ 131417 h 176213"/>
                      <a:gd name="connsiteX10" fmla="*/ 0 w 323141"/>
                      <a:gd name="connsiteY10" fmla="*/ 130480 h 176213"/>
                      <a:gd name="connsiteX11" fmla="*/ 82862 w 323141"/>
                      <a:gd name="connsiteY11" fmla="*/ 130480 h 176213"/>
                      <a:gd name="connsiteX12" fmla="*/ 82862 w 323141"/>
                      <a:gd name="connsiteY12" fmla="*/ 26195 h 176213"/>
                      <a:gd name="connsiteX13" fmla="*/ 109057 w 323141"/>
                      <a:gd name="connsiteY13" fmla="*/ 0 h 17621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323141" h="176213">
                        <a:moveTo>
                          <a:pt x="109057" y="0"/>
                        </a:moveTo>
                        <a:lnTo>
                          <a:pt x="213831" y="0"/>
                        </a:lnTo>
                        <a:cubicBezTo>
                          <a:pt x="228298" y="0"/>
                          <a:pt x="240026" y="11728"/>
                          <a:pt x="240026" y="26195"/>
                        </a:cubicBezTo>
                        <a:lnTo>
                          <a:pt x="240026" y="130480"/>
                        </a:lnTo>
                        <a:lnTo>
                          <a:pt x="323141" y="130480"/>
                        </a:lnTo>
                        <a:lnTo>
                          <a:pt x="322918" y="131418"/>
                        </a:lnTo>
                        <a:lnTo>
                          <a:pt x="317770" y="136147"/>
                        </a:lnTo>
                        <a:cubicBezTo>
                          <a:pt x="277795" y="160902"/>
                          <a:pt x="222571" y="176213"/>
                          <a:pt x="161571" y="176213"/>
                        </a:cubicBezTo>
                        <a:cubicBezTo>
                          <a:pt x="100572" y="176213"/>
                          <a:pt x="45347" y="160902"/>
                          <a:pt x="5373" y="136147"/>
                        </a:cubicBezTo>
                        <a:lnTo>
                          <a:pt x="223" y="131417"/>
                        </a:lnTo>
                        <a:lnTo>
                          <a:pt x="0" y="130480"/>
                        </a:lnTo>
                        <a:lnTo>
                          <a:pt x="82862" y="130480"/>
                        </a:lnTo>
                        <a:lnTo>
                          <a:pt x="82862" y="26195"/>
                        </a:lnTo>
                        <a:cubicBezTo>
                          <a:pt x="82862" y="11728"/>
                          <a:pt x="94590" y="0"/>
                          <a:pt x="109057" y="0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942" name="グループ化 941"/>
                  <p:cNvGrpSpPr/>
                  <p:nvPr/>
                </p:nvGrpSpPr>
                <p:grpSpPr>
                  <a:xfrm>
                    <a:off x="926524" y="3943263"/>
                    <a:ext cx="834570" cy="787400"/>
                    <a:chOff x="2791855" y="2017486"/>
                    <a:chExt cx="1150919" cy="1045028"/>
                  </a:xfrm>
                  <a:solidFill>
                    <a:srgbClr val="FFCC99"/>
                  </a:solidFill>
                </p:grpSpPr>
                <p:grpSp>
                  <p:nvGrpSpPr>
                    <p:cNvPr id="1087" name="グループ化 1086"/>
                    <p:cNvGrpSpPr/>
                    <p:nvPr/>
                  </p:nvGrpSpPr>
                  <p:grpSpPr>
                    <a:xfrm rot="20700000">
                      <a:off x="2791855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1092" name="円/楕円 1091"/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grpFill/>
                      <a:ln w="6350" cap="flat" cmpd="sng" algn="ctr">
                        <a:solidFill>
                          <a:schemeClr val="tx1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093" name="円/楕円 1092"/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rgbClr val="FF9966"/>
                      </a:solidFill>
                      <a:ln w="6350" cap="flat" cmpd="sng" algn="ctr">
                        <a:solidFill>
                          <a:schemeClr val="tx1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1088" name="グループ化 1087"/>
                    <p:cNvGrpSpPr/>
                    <p:nvPr/>
                  </p:nvGrpSpPr>
                  <p:grpSpPr>
                    <a:xfrm rot="900000" flipH="1">
                      <a:off x="3720768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1090" name="円/楕円 1089"/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grpFill/>
                      <a:ln w="6350" cap="flat" cmpd="sng" algn="ctr">
                        <a:solidFill>
                          <a:schemeClr val="tx1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091" name="円/楕円 1090"/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rgbClr val="FF9966"/>
                      </a:solidFill>
                      <a:ln w="6350" cap="flat" cmpd="sng" algn="ctr">
                        <a:solidFill>
                          <a:schemeClr val="tx1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1089" name="円/楕円 1088"/>
                    <p:cNvSpPr/>
                    <p:nvPr/>
                  </p:nvSpPr>
                  <p:spPr>
                    <a:xfrm>
                      <a:off x="2902857" y="2017486"/>
                      <a:ext cx="928914" cy="1045028"/>
                    </a:xfrm>
                    <a:prstGeom prst="ellipse">
                      <a:avLst/>
                    </a:prstGeom>
                    <a:grpFill/>
                    <a:ln w="635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943" name="円/楕円 27"/>
                  <p:cNvSpPr/>
                  <p:nvPr/>
                </p:nvSpPr>
                <p:spPr>
                  <a:xfrm>
                    <a:off x="1253947" y="4621406"/>
                    <a:ext cx="164248" cy="291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944" name="円/楕円 27"/>
                  <p:cNvSpPr/>
                  <p:nvPr/>
                </p:nvSpPr>
                <p:spPr>
                  <a:xfrm rot="10800000">
                    <a:off x="1060114" y="4164137"/>
                    <a:ext cx="164248" cy="291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ysClr val="window" lastClr="FFFFFF">
                      <a:lumMod val="85000"/>
                    </a:sysClr>
                  </a:solid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945" name="円/楕円 27"/>
                  <p:cNvSpPr/>
                  <p:nvPr/>
                </p:nvSpPr>
                <p:spPr>
                  <a:xfrm rot="10800000">
                    <a:off x="1466514" y="4164137"/>
                    <a:ext cx="164248" cy="291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ysClr val="window" lastClr="FFFFFF">
                      <a:lumMod val="85000"/>
                    </a:sysClr>
                  </a:solid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076" name="円/楕円 27"/>
                  <p:cNvSpPr/>
                  <p:nvPr/>
                </p:nvSpPr>
                <p:spPr>
                  <a:xfrm rot="8100000">
                    <a:off x="1138253" y="4540799"/>
                    <a:ext cx="122819" cy="4571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rgbClr val="FF7C80"/>
                  </a:solid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077" name="円/楕円 27"/>
                  <p:cNvSpPr/>
                  <p:nvPr/>
                </p:nvSpPr>
                <p:spPr>
                  <a:xfrm rot="13500000" flipH="1">
                    <a:off x="1410675" y="4540800"/>
                    <a:ext cx="122819" cy="4571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rgbClr val="FF7C80"/>
                  </a:solid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1078" name="グループ化 1077"/>
                  <p:cNvGrpSpPr/>
                  <p:nvPr/>
                </p:nvGrpSpPr>
                <p:grpSpPr>
                  <a:xfrm>
                    <a:off x="1041473" y="4298880"/>
                    <a:ext cx="79284" cy="63766"/>
                    <a:chOff x="648553" y="1246468"/>
                    <a:chExt cx="164249" cy="93298"/>
                  </a:xfrm>
                  <a:solidFill>
                    <a:srgbClr val="FF7C80"/>
                  </a:solidFill>
                </p:grpSpPr>
                <p:sp>
                  <p:nvSpPr>
                    <p:cNvPr id="1085" name="円/楕円 27"/>
                    <p:cNvSpPr/>
                    <p:nvPr/>
                  </p:nvSpPr>
                  <p:spPr>
                    <a:xfrm rot="21302598">
                      <a:off x="648554" y="1310657"/>
                      <a:ext cx="164248" cy="29109"/>
                    </a:xfrm>
                    <a:custGeom>
                      <a:avLst/>
                      <a:gdLst>
                        <a:gd name="connsiteX0" fmla="*/ 0 w 3210417"/>
                        <a:gd name="connsiteY0" fmla="*/ 346285 h 692570"/>
                        <a:gd name="connsiteX1" fmla="*/ 1605209 w 3210417"/>
                        <a:gd name="connsiteY1" fmla="*/ 0 h 692570"/>
                        <a:gd name="connsiteX2" fmla="*/ 3210418 w 3210417"/>
                        <a:gd name="connsiteY2" fmla="*/ 346285 h 692570"/>
                        <a:gd name="connsiteX3" fmla="*/ 1605209 w 3210417"/>
                        <a:gd name="connsiteY3" fmla="*/ 692570 h 692570"/>
                        <a:gd name="connsiteX4" fmla="*/ 0 w 3210417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57559 h 403844"/>
                        <a:gd name="connsiteX1" fmla="*/ 1605209 w 3210418"/>
                        <a:gd name="connsiteY1" fmla="*/ 212924 h 403844"/>
                        <a:gd name="connsiteX2" fmla="*/ 3210418 w 3210418"/>
                        <a:gd name="connsiteY2" fmla="*/ 57559 h 403844"/>
                        <a:gd name="connsiteX3" fmla="*/ 1605209 w 3210418"/>
                        <a:gd name="connsiteY3" fmla="*/ 403844 h 403844"/>
                        <a:gd name="connsiteX4" fmla="*/ 0 w 3210418"/>
                        <a:gd name="connsiteY4" fmla="*/ 57559 h 403844"/>
                        <a:gd name="connsiteX0" fmla="*/ 58 w 3210476"/>
                        <a:gd name="connsiteY0" fmla="*/ 57559 h 403844"/>
                        <a:gd name="connsiteX1" fmla="*/ 1605267 w 3210476"/>
                        <a:gd name="connsiteY1" fmla="*/ 212924 h 403844"/>
                        <a:gd name="connsiteX2" fmla="*/ 3210476 w 3210476"/>
                        <a:gd name="connsiteY2" fmla="*/ 57559 h 403844"/>
                        <a:gd name="connsiteX3" fmla="*/ 1605267 w 3210476"/>
                        <a:gd name="connsiteY3" fmla="*/ 403844 h 403844"/>
                        <a:gd name="connsiteX4" fmla="*/ 58 w 3210476"/>
                        <a:gd name="connsiteY4" fmla="*/ 57559 h 403844"/>
                        <a:gd name="connsiteX0" fmla="*/ 58 w 3210534"/>
                        <a:gd name="connsiteY0" fmla="*/ 15401 h 361686"/>
                        <a:gd name="connsiteX1" fmla="*/ 1605267 w 3210534"/>
                        <a:gd name="connsiteY1" fmla="*/ 170766 h 361686"/>
                        <a:gd name="connsiteX2" fmla="*/ 3210476 w 3210534"/>
                        <a:gd name="connsiteY2" fmla="*/ 15401 h 361686"/>
                        <a:gd name="connsiteX3" fmla="*/ 1605267 w 3210534"/>
                        <a:gd name="connsiteY3" fmla="*/ 361686 h 361686"/>
                        <a:gd name="connsiteX4" fmla="*/ 58 w 3210534"/>
                        <a:gd name="connsiteY4" fmla="*/ 15401 h 361686"/>
                        <a:gd name="connsiteX0" fmla="*/ 58 w 3210476"/>
                        <a:gd name="connsiteY0" fmla="*/ 20254 h 366539"/>
                        <a:gd name="connsiteX1" fmla="*/ 1605267 w 3210476"/>
                        <a:gd name="connsiteY1" fmla="*/ 175619 h 366539"/>
                        <a:gd name="connsiteX2" fmla="*/ 3210476 w 3210476"/>
                        <a:gd name="connsiteY2" fmla="*/ 20254 h 366539"/>
                        <a:gd name="connsiteX3" fmla="*/ 1605267 w 3210476"/>
                        <a:gd name="connsiteY3" fmla="*/ 366539 h 366539"/>
                        <a:gd name="connsiteX4" fmla="*/ 58 w 3210476"/>
                        <a:gd name="connsiteY4" fmla="*/ 20254 h 36653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210476" h="366539">
                          <a:moveTo>
                            <a:pt x="58" y="20254"/>
                          </a:moveTo>
                          <a:cubicBezTo>
                            <a:pt x="7704" y="-55984"/>
                            <a:pt x="718735" y="175619"/>
                            <a:pt x="1605267" y="175619"/>
                          </a:cubicBezTo>
                          <a:cubicBezTo>
                            <a:pt x="2491799" y="175619"/>
                            <a:pt x="3210476" y="-70988"/>
                            <a:pt x="3210476" y="20254"/>
                          </a:cubicBezTo>
                          <a:cubicBezTo>
                            <a:pt x="3210476" y="111496"/>
                            <a:pt x="2491799" y="366539"/>
                            <a:pt x="1605267" y="366539"/>
                          </a:cubicBezTo>
                          <a:cubicBezTo>
                            <a:pt x="718735" y="366539"/>
                            <a:pt x="-7588" y="96492"/>
                            <a:pt x="58" y="20254"/>
                          </a:cubicBezTo>
                          <a:close/>
                        </a:path>
                      </a:pathLst>
                    </a:custGeom>
                    <a:grpFill/>
                    <a:ln w="635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086" name="円/楕円 27"/>
                    <p:cNvSpPr/>
                    <p:nvPr/>
                  </p:nvSpPr>
                  <p:spPr>
                    <a:xfrm rot="523440">
                      <a:off x="648553" y="1246468"/>
                      <a:ext cx="164248" cy="29109"/>
                    </a:xfrm>
                    <a:custGeom>
                      <a:avLst/>
                      <a:gdLst>
                        <a:gd name="connsiteX0" fmla="*/ 0 w 3210417"/>
                        <a:gd name="connsiteY0" fmla="*/ 346285 h 692570"/>
                        <a:gd name="connsiteX1" fmla="*/ 1605209 w 3210417"/>
                        <a:gd name="connsiteY1" fmla="*/ 0 h 692570"/>
                        <a:gd name="connsiteX2" fmla="*/ 3210418 w 3210417"/>
                        <a:gd name="connsiteY2" fmla="*/ 346285 h 692570"/>
                        <a:gd name="connsiteX3" fmla="*/ 1605209 w 3210417"/>
                        <a:gd name="connsiteY3" fmla="*/ 692570 h 692570"/>
                        <a:gd name="connsiteX4" fmla="*/ 0 w 3210417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57559 h 403844"/>
                        <a:gd name="connsiteX1" fmla="*/ 1605209 w 3210418"/>
                        <a:gd name="connsiteY1" fmla="*/ 212924 h 403844"/>
                        <a:gd name="connsiteX2" fmla="*/ 3210418 w 3210418"/>
                        <a:gd name="connsiteY2" fmla="*/ 57559 h 403844"/>
                        <a:gd name="connsiteX3" fmla="*/ 1605209 w 3210418"/>
                        <a:gd name="connsiteY3" fmla="*/ 403844 h 403844"/>
                        <a:gd name="connsiteX4" fmla="*/ 0 w 3210418"/>
                        <a:gd name="connsiteY4" fmla="*/ 57559 h 403844"/>
                        <a:gd name="connsiteX0" fmla="*/ 58 w 3210476"/>
                        <a:gd name="connsiteY0" fmla="*/ 57559 h 403844"/>
                        <a:gd name="connsiteX1" fmla="*/ 1605267 w 3210476"/>
                        <a:gd name="connsiteY1" fmla="*/ 212924 h 403844"/>
                        <a:gd name="connsiteX2" fmla="*/ 3210476 w 3210476"/>
                        <a:gd name="connsiteY2" fmla="*/ 57559 h 403844"/>
                        <a:gd name="connsiteX3" fmla="*/ 1605267 w 3210476"/>
                        <a:gd name="connsiteY3" fmla="*/ 403844 h 403844"/>
                        <a:gd name="connsiteX4" fmla="*/ 58 w 3210476"/>
                        <a:gd name="connsiteY4" fmla="*/ 57559 h 403844"/>
                        <a:gd name="connsiteX0" fmla="*/ 58 w 3210534"/>
                        <a:gd name="connsiteY0" fmla="*/ 15401 h 361686"/>
                        <a:gd name="connsiteX1" fmla="*/ 1605267 w 3210534"/>
                        <a:gd name="connsiteY1" fmla="*/ 170766 h 361686"/>
                        <a:gd name="connsiteX2" fmla="*/ 3210476 w 3210534"/>
                        <a:gd name="connsiteY2" fmla="*/ 15401 h 361686"/>
                        <a:gd name="connsiteX3" fmla="*/ 1605267 w 3210534"/>
                        <a:gd name="connsiteY3" fmla="*/ 361686 h 361686"/>
                        <a:gd name="connsiteX4" fmla="*/ 58 w 3210534"/>
                        <a:gd name="connsiteY4" fmla="*/ 15401 h 361686"/>
                        <a:gd name="connsiteX0" fmla="*/ 58 w 3210476"/>
                        <a:gd name="connsiteY0" fmla="*/ 20254 h 366539"/>
                        <a:gd name="connsiteX1" fmla="*/ 1605267 w 3210476"/>
                        <a:gd name="connsiteY1" fmla="*/ 175619 h 366539"/>
                        <a:gd name="connsiteX2" fmla="*/ 3210476 w 3210476"/>
                        <a:gd name="connsiteY2" fmla="*/ 20254 h 366539"/>
                        <a:gd name="connsiteX3" fmla="*/ 1605267 w 3210476"/>
                        <a:gd name="connsiteY3" fmla="*/ 366539 h 366539"/>
                        <a:gd name="connsiteX4" fmla="*/ 58 w 3210476"/>
                        <a:gd name="connsiteY4" fmla="*/ 20254 h 36653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210476" h="366539">
                          <a:moveTo>
                            <a:pt x="58" y="20254"/>
                          </a:moveTo>
                          <a:cubicBezTo>
                            <a:pt x="7704" y="-55984"/>
                            <a:pt x="718735" y="175619"/>
                            <a:pt x="1605267" y="175619"/>
                          </a:cubicBezTo>
                          <a:cubicBezTo>
                            <a:pt x="2491799" y="175619"/>
                            <a:pt x="3210476" y="-70988"/>
                            <a:pt x="3210476" y="20254"/>
                          </a:cubicBezTo>
                          <a:cubicBezTo>
                            <a:pt x="3210476" y="111496"/>
                            <a:pt x="2491799" y="366539"/>
                            <a:pt x="1605267" y="366539"/>
                          </a:cubicBezTo>
                          <a:cubicBezTo>
                            <a:pt x="718735" y="366539"/>
                            <a:pt x="-7588" y="96492"/>
                            <a:pt x="58" y="20254"/>
                          </a:cubicBezTo>
                          <a:close/>
                        </a:path>
                      </a:pathLst>
                    </a:custGeom>
                    <a:grpFill/>
                    <a:ln w="635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1079" name="円/楕円 1078"/>
                  <p:cNvSpPr/>
                  <p:nvPr/>
                </p:nvSpPr>
                <p:spPr>
                  <a:xfrm>
                    <a:off x="1147049" y="4307348"/>
                    <a:ext cx="62620" cy="45719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1080" name="グループ化 1079"/>
                  <p:cNvGrpSpPr/>
                  <p:nvPr/>
                </p:nvGrpSpPr>
                <p:grpSpPr>
                  <a:xfrm flipH="1">
                    <a:off x="1559492" y="4298880"/>
                    <a:ext cx="79284" cy="63766"/>
                    <a:chOff x="648553" y="1246468"/>
                    <a:chExt cx="164249" cy="93298"/>
                  </a:xfrm>
                  <a:solidFill>
                    <a:srgbClr val="FF7C80"/>
                  </a:solidFill>
                </p:grpSpPr>
                <p:sp>
                  <p:nvSpPr>
                    <p:cNvPr id="1083" name="円/楕円 27"/>
                    <p:cNvSpPr/>
                    <p:nvPr/>
                  </p:nvSpPr>
                  <p:spPr>
                    <a:xfrm rot="21302598">
                      <a:off x="648554" y="1310657"/>
                      <a:ext cx="164248" cy="29109"/>
                    </a:xfrm>
                    <a:custGeom>
                      <a:avLst/>
                      <a:gdLst>
                        <a:gd name="connsiteX0" fmla="*/ 0 w 3210417"/>
                        <a:gd name="connsiteY0" fmla="*/ 346285 h 692570"/>
                        <a:gd name="connsiteX1" fmla="*/ 1605209 w 3210417"/>
                        <a:gd name="connsiteY1" fmla="*/ 0 h 692570"/>
                        <a:gd name="connsiteX2" fmla="*/ 3210418 w 3210417"/>
                        <a:gd name="connsiteY2" fmla="*/ 346285 h 692570"/>
                        <a:gd name="connsiteX3" fmla="*/ 1605209 w 3210417"/>
                        <a:gd name="connsiteY3" fmla="*/ 692570 h 692570"/>
                        <a:gd name="connsiteX4" fmla="*/ 0 w 3210417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57559 h 403844"/>
                        <a:gd name="connsiteX1" fmla="*/ 1605209 w 3210418"/>
                        <a:gd name="connsiteY1" fmla="*/ 212924 h 403844"/>
                        <a:gd name="connsiteX2" fmla="*/ 3210418 w 3210418"/>
                        <a:gd name="connsiteY2" fmla="*/ 57559 h 403844"/>
                        <a:gd name="connsiteX3" fmla="*/ 1605209 w 3210418"/>
                        <a:gd name="connsiteY3" fmla="*/ 403844 h 403844"/>
                        <a:gd name="connsiteX4" fmla="*/ 0 w 3210418"/>
                        <a:gd name="connsiteY4" fmla="*/ 57559 h 403844"/>
                        <a:gd name="connsiteX0" fmla="*/ 58 w 3210476"/>
                        <a:gd name="connsiteY0" fmla="*/ 57559 h 403844"/>
                        <a:gd name="connsiteX1" fmla="*/ 1605267 w 3210476"/>
                        <a:gd name="connsiteY1" fmla="*/ 212924 h 403844"/>
                        <a:gd name="connsiteX2" fmla="*/ 3210476 w 3210476"/>
                        <a:gd name="connsiteY2" fmla="*/ 57559 h 403844"/>
                        <a:gd name="connsiteX3" fmla="*/ 1605267 w 3210476"/>
                        <a:gd name="connsiteY3" fmla="*/ 403844 h 403844"/>
                        <a:gd name="connsiteX4" fmla="*/ 58 w 3210476"/>
                        <a:gd name="connsiteY4" fmla="*/ 57559 h 403844"/>
                        <a:gd name="connsiteX0" fmla="*/ 58 w 3210534"/>
                        <a:gd name="connsiteY0" fmla="*/ 15401 h 361686"/>
                        <a:gd name="connsiteX1" fmla="*/ 1605267 w 3210534"/>
                        <a:gd name="connsiteY1" fmla="*/ 170766 h 361686"/>
                        <a:gd name="connsiteX2" fmla="*/ 3210476 w 3210534"/>
                        <a:gd name="connsiteY2" fmla="*/ 15401 h 361686"/>
                        <a:gd name="connsiteX3" fmla="*/ 1605267 w 3210534"/>
                        <a:gd name="connsiteY3" fmla="*/ 361686 h 361686"/>
                        <a:gd name="connsiteX4" fmla="*/ 58 w 3210534"/>
                        <a:gd name="connsiteY4" fmla="*/ 15401 h 361686"/>
                        <a:gd name="connsiteX0" fmla="*/ 58 w 3210476"/>
                        <a:gd name="connsiteY0" fmla="*/ 20254 h 366539"/>
                        <a:gd name="connsiteX1" fmla="*/ 1605267 w 3210476"/>
                        <a:gd name="connsiteY1" fmla="*/ 175619 h 366539"/>
                        <a:gd name="connsiteX2" fmla="*/ 3210476 w 3210476"/>
                        <a:gd name="connsiteY2" fmla="*/ 20254 h 366539"/>
                        <a:gd name="connsiteX3" fmla="*/ 1605267 w 3210476"/>
                        <a:gd name="connsiteY3" fmla="*/ 366539 h 366539"/>
                        <a:gd name="connsiteX4" fmla="*/ 58 w 3210476"/>
                        <a:gd name="connsiteY4" fmla="*/ 20254 h 36653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210476" h="366539">
                          <a:moveTo>
                            <a:pt x="58" y="20254"/>
                          </a:moveTo>
                          <a:cubicBezTo>
                            <a:pt x="7704" y="-55984"/>
                            <a:pt x="718735" y="175619"/>
                            <a:pt x="1605267" y="175619"/>
                          </a:cubicBezTo>
                          <a:cubicBezTo>
                            <a:pt x="2491799" y="175619"/>
                            <a:pt x="3210476" y="-70988"/>
                            <a:pt x="3210476" y="20254"/>
                          </a:cubicBezTo>
                          <a:cubicBezTo>
                            <a:pt x="3210476" y="111496"/>
                            <a:pt x="2491799" y="366539"/>
                            <a:pt x="1605267" y="366539"/>
                          </a:cubicBezTo>
                          <a:cubicBezTo>
                            <a:pt x="718735" y="366539"/>
                            <a:pt x="-7588" y="96492"/>
                            <a:pt x="58" y="20254"/>
                          </a:cubicBezTo>
                          <a:close/>
                        </a:path>
                      </a:pathLst>
                    </a:custGeom>
                    <a:grpFill/>
                    <a:ln w="635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084" name="円/楕円 27"/>
                    <p:cNvSpPr/>
                    <p:nvPr/>
                  </p:nvSpPr>
                  <p:spPr>
                    <a:xfrm rot="523440">
                      <a:off x="648553" y="1246468"/>
                      <a:ext cx="164248" cy="29109"/>
                    </a:xfrm>
                    <a:custGeom>
                      <a:avLst/>
                      <a:gdLst>
                        <a:gd name="connsiteX0" fmla="*/ 0 w 3210417"/>
                        <a:gd name="connsiteY0" fmla="*/ 346285 h 692570"/>
                        <a:gd name="connsiteX1" fmla="*/ 1605209 w 3210417"/>
                        <a:gd name="connsiteY1" fmla="*/ 0 h 692570"/>
                        <a:gd name="connsiteX2" fmla="*/ 3210418 w 3210417"/>
                        <a:gd name="connsiteY2" fmla="*/ 346285 h 692570"/>
                        <a:gd name="connsiteX3" fmla="*/ 1605209 w 3210417"/>
                        <a:gd name="connsiteY3" fmla="*/ 692570 h 692570"/>
                        <a:gd name="connsiteX4" fmla="*/ 0 w 3210417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57559 h 403844"/>
                        <a:gd name="connsiteX1" fmla="*/ 1605209 w 3210418"/>
                        <a:gd name="connsiteY1" fmla="*/ 212924 h 403844"/>
                        <a:gd name="connsiteX2" fmla="*/ 3210418 w 3210418"/>
                        <a:gd name="connsiteY2" fmla="*/ 57559 h 403844"/>
                        <a:gd name="connsiteX3" fmla="*/ 1605209 w 3210418"/>
                        <a:gd name="connsiteY3" fmla="*/ 403844 h 403844"/>
                        <a:gd name="connsiteX4" fmla="*/ 0 w 3210418"/>
                        <a:gd name="connsiteY4" fmla="*/ 57559 h 403844"/>
                        <a:gd name="connsiteX0" fmla="*/ 58 w 3210476"/>
                        <a:gd name="connsiteY0" fmla="*/ 57559 h 403844"/>
                        <a:gd name="connsiteX1" fmla="*/ 1605267 w 3210476"/>
                        <a:gd name="connsiteY1" fmla="*/ 212924 h 403844"/>
                        <a:gd name="connsiteX2" fmla="*/ 3210476 w 3210476"/>
                        <a:gd name="connsiteY2" fmla="*/ 57559 h 403844"/>
                        <a:gd name="connsiteX3" fmla="*/ 1605267 w 3210476"/>
                        <a:gd name="connsiteY3" fmla="*/ 403844 h 403844"/>
                        <a:gd name="connsiteX4" fmla="*/ 58 w 3210476"/>
                        <a:gd name="connsiteY4" fmla="*/ 57559 h 403844"/>
                        <a:gd name="connsiteX0" fmla="*/ 58 w 3210534"/>
                        <a:gd name="connsiteY0" fmla="*/ 15401 h 361686"/>
                        <a:gd name="connsiteX1" fmla="*/ 1605267 w 3210534"/>
                        <a:gd name="connsiteY1" fmla="*/ 170766 h 361686"/>
                        <a:gd name="connsiteX2" fmla="*/ 3210476 w 3210534"/>
                        <a:gd name="connsiteY2" fmla="*/ 15401 h 361686"/>
                        <a:gd name="connsiteX3" fmla="*/ 1605267 w 3210534"/>
                        <a:gd name="connsiteY3" fmla="*/ 361686 h 361686"/>
                        <a:gd name="connsiteX4" fmla="*/ 58 w 3210534"/>
                        <a:gd name="connsiteY4" fmla="*/ 15401 h 361686"/>
                        <a:gd name="connsiteX0" fmla="*/ 58 w 3210476"/>
                        <a:gd name="connsiteY0" fmla="*/ 20254 h 366539"/>
                        <a:gd name="connsiteX1" fmla="*/ 1605267 w 3210476"/>
                        <a:gd name="connsiteY1" fmla="*/ 175619 h 366539"/>
                        <a:gd name="connsiteX2" fmla="*/ 3210476 w 3210476"/>
                        <a:gd name="connsiteY2" fmla="*/ 20254 h 366539"/>
                        <a:gd name="connsiteX3" fmla="*/ 1605267 w 3210476"/>
                        <a:gd name="connsiteY3" fmla="*/ 366539 h 366539"/>
                        <a:gd name="connsiteX4" fmla="*/ 58 w 3210476"/>
                        <a:gd name="connsiteY4" fmla="*/ 20254 h 36653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210476" h="366539">
                          <a:moveTo>
                            <a:pt x="58" y="20254"/>
                          </a:moveTo>
                          <a:cubicBezTo>
                            <a:pt x="7704" y="-55984"/>
                            <a:pt x="718735" y="175619"/>
                            <a:pt x="1605267" y="175619"/>
                          </a:cubicBezTo>
                          <a:cubicBezTo>
                            <a:pt x="2491799" y="175619"/>
                            <a:pt x="3210476" y="-70988"/>
                            <a:pt x="3210476" y="20254"/>
                          </a:cubicBezTo>
                          <a:cubicBezTo>
                            <a:pt x="3210476" y="111496"/>
                            <a:pt x="2491799" y="366539"/>
                            <a:pt x="1605267" y="366539"/>
                          </a:cubicBezTo>
                          <a:cubicBezTo>
                            <a:pt x="718735" y="366539"/>
                            <a:pt x="-7588" y="96492"/>
                            <a:pt x="58" y="20254"/>
                          </a:cubicBezTo>
                          <a:close/>
                        </a:path>
                      </a:pathLst>
                    </a:custGeom>
                    <a:grpFill/>
                    <a:ln w="635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1081" name="円/楕円 1080"/>
                  <p:cNvSpPr/>
                  <p:nvPr/>
                </p:nvSpPr>
                <p:spPr>
                  <a:xfrm>
                    <a:off x="1470899" y="4307348"/>
                    <a:ext cx="62620" cy="45719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082" name="円/楕円 64"/>
                  <p:cNvSpPr/>
                  <p:nvPr/>
                </p:nvSpPr>
                <p:spPr>
                  <a:xfrm>
                    <a:off x="1296842" y="4454106"/>
                    <a:ext cx="80010" cy="79457"/>
                  </a:xfrm>
                  <a:custGeom>
                    <a:avLst/>
                    <a:gdLst>
                      <a:gd name="connsiteX0" fmla="*/ 24765 w 116205"/>
                      <a:gd name="connsiteY0" fmla="*/ 4629 h 96069"/>
                      <a:gd name="connsiteX1" fmla="*/ 76599 w 116205"/>
                      <a:gd name="connsiteY1" fmla="*/ 0 h 96069"/>
                      <a:gd name="connsiteX2" fmla="*/ 80010 w 116205"/>
                      <a:gd name="connsiteY2" fmla="*/ 13564 h 96069"/>
                      <a:gd name="connsiteX3" fmla="*/ 40005 w 116205"/>
                      <a:gd name="connsiteY3" fmla="*/ 79457 h 96069"/>
                      <a:gd name="connsiteX4" fmla="*/ 0 w 116205"/>
                      <a:gd name="connsiteY4" fmla="*/ 13564 h 96069"/>
                      <a:gd name="connsiteX5" fmla="*/ 2742 w 116205"/>
                      <a:gd name="connsiteY5" fmla="*/ 2662 h 96069"/>
                      <a:gd name="connsiteX6" fmla="*/ 116205 w 116205"/>
                      <a:gd name="connsiteY6" fmla="*/ 96069 h 96069"/>
                      <a:gd name="connsiteX0" fmla="*/ 24765 w 80010"/>
                      <a:gd name="connsiteY0" fmla="*/ 4629 h 79457"/>
                      <a:gd name="connsiteX1" fmla="*/ 76599 w 80010"/>
                      <a:gd name="connsiteY1" fmla="*/ 0 h 79457"/>
                      <a:gd name="connsiteX2" fmla="*/ 80010 w 80010"/>
                      <a:gd name="connsiteY2" fmla="*/ 13564 h 79457"/>
                      <a:gd name="connsiteX3" fmla="*/ 40005 w 80010"/>
                      <a:gd name="connsiteY3" fmla="*/ 79457 h 79457"/>
                      <a:gd name="connsiteX4" fmla="*/ 0 w 80010"/>
                      <a:gd name="connsiteY4" fmla="*/ 13564 h 79457"/>
                      <a:gd name="connsiteX5" fmla="*/ 2742 w 80010"/>
                      <a:gd name="connsiteY5" fmla="*/ 2662 h 79457"/>
                      <a:gd name="connsiteX0" fmla="*/ 76599 w 80010"/>
                      <a:gd name="connsiteY0" fmla="*/ 0 h 79457"/>
                      <a:gd name="connsiteX1" fmla="*/ 80010 w 80010"/>
                      <a:gd name="connsiteY1" fmla="*/ 13564 h 79457"/>
                      <a:gd name="connsiteX2" fmla="*/ 40005 w 80010"/>
                      <a:gd name="connsiteY2" fmla="*/ 79457 h 79457"/>
                      <a:gd name="connsiteX3" fmla="*/ 0 w 80010"/>
                      <a:gd name="connsiteY3" fmla="*/ 13564 h 79457"/>
                      <a:gd name="connsiteX4" fmla="*/ 2742 w 80010"/>
                      <a:gd name="connsiteY4" fmla="*/ 2662 h 794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0010" h="79457">
                        <a:moveTo>
                          <a:pt x="76599" y="0"/>
                        </a:moveTo>
                        <a:cubicBezTo>
                          <a:pt x="79703" y="4150"/>
                          <a:pt x="80010" y="8798"/>
                          <a:pt x="80010" y="13564"/>
                        </a:cubicBezTo>
                        <a:cubicBezTo>
                          <a:pt x="80010" y="49956"/>
                          <a:pt x="62099" y="79457"/>
                          <a:pt x="40005" y="79457"/>
                        </a:cubicBezTo>
                        <a:cubicBezTo>
                          <a:pt x="17911" y="79457"/>
                          <a:pt x="0" y="49956"/>
                          <a:pt x="0" y="13564"/>
                        </a:cubicBezTo>
                        <a:lnTo>
                          <a:pt x="2742" y="2662"/>
                        </a:lnTo>
                      </a:path>
                    </a:pathLst>
                  </a:custGeom>
                  <a:solidFill>
                    <a:srgbClr val="FF9966"/>
                  </a:solid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928" name="グループ化 927"/>
              <p:cNvGrpSpPr/>
              <p:nvPr/>
            </p:nvGrpSpPr>
            <p:grpSpPr>
              <a:xfrm>
                <a:off x="3477500" y="1331804"/>
                <a:ext cx="1122565" cy="1442276"/>
                <a:chOff x="3477500" y="1331804"/>
                <a:chExt cx="1122565" cy="1442276"/>
              </a:xfrm>
            </p:grpSpPr>
            <p:grpSp>
              <p:nvGrpSpPr>
                <p:cNvPr id="929" name="グループ化 928"/>
                <p:cNvGrpSpPr/>
                <p:nvPr/>
              </p:nvGrpSpPr>
              <p:grpSpPr>
                <a:xfrm>
                  <a:off x="3535010" y="1331804"/>
                  <a:ext cx="1065055" cy="286067"/>
                  <a:chOff x="3709253" y="1415399"/>
                  <a:chExt cx="778059" cy="269299"/>
                </a:xfrm>
              </p:grpSpPr>
              <p:sp>
                <p:nvSpPr>
                  <p:cNvPr id="933" name="角丸四角形 932"/>
                  <p:cNvSpPr/>
                  <p:nvPr/>
                </p:nvSpPr>
                <p:spPr>
                  <a:xfrm rot="5400000">
                    <a:off x="3882148" y="1448243"/>
                    <a:ext cx="269298" cy="20361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934" name="角丸四角形 933"/>
                  <p:cNvSpPr/>
                  <p:nvPr/>
                </p:nvSpPr>
                <p:spPr>
                  <a:xfrm rot="5400000">
                    <a:off x="4085758" y="1448244"/>
                    <a:ext cx="269298" cy="20361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935" name="角丸四角形 934"/>
                  <p:cNvSpPr/>
                  <p:nvPr/>
                </p:nvSpPr>
                <p:spPr>
                  <a:xfrm rot="5400000">
                    <a:off x="4286803" y="1484188"/>
                    <a:ext cx="235917" cy="16510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936" name="角丸四角形 935"/>
                  <p:cNvSpPr/>
                  <p:nvPr/>
                </p:nvSpPr>
                <p:spPr>
                  <a:xfrm rot="5400000">
                    <a:off x="3693099" y="1445889"/>
                    <a:ext cx="235917" cy="20361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930" name="グループ化 929"/>
                <p:cNvGrpSpPr/>
                <p:nvPr/>
              </p:nvGrpSpPr>
              <p:grpSpPr>
                <a:xfrm rot="20415403">
                  <a:off x="3477500" y="2402642"/>
                  <a:ext cx="441071" cy="371438"/>
                  <a:chOff x="3640946" y="2353520"/>
                  <a:chExt cx="316200" cy="266281"/>
                </a:xfrm>
              </p:grpSpPr>
              <p:sp>
                <p:nvSpPr>
                  <p:cNvPr id="931" name="角丸四角形 930"/>
                  <p:cNvSpPr/>
                  <p:nvPr/>
                </p:nvSpPr>
                <p:spPr>
                  <a:xfrm rot="18900000">
                    <a:off x="3640946" y="2377724"/>
                    <a:ext cx="316200" cy="242077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932" name="フローチャート : 論理積ゲート 931"/>
                  <p:cNvSpPr/>
                  <p:nvPr/>
                </p:nvSpPr>
                <p:spPr bwMode="auto">
                  <a:xfrm rot="18900000">
                    <a:off x="3802430" y="2353520"/>
                    <a:ext cx="132063" cy="156710"/>
                  </a:xfrm>
                  <a:prstGeom prst="flowChartDelay">
                    <a:avLst/>
                  </a:prstGeom>
                  <a:solidFill>
                    <a:srgbClr val="FFCCCC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</p:grpSp>
      </p:grpSp>
      <p:grpSp>
        <p:nvGrpSpPr>
          <p:cNvPr id="1494" name="グループ化 1493"/>
          <p:cNvGrpSpPr/>
          <p:nvPr/>
        </p:nvGrpSpPr>
        <p:grpSpPr>
          <a:xfrm>
            <a:off x="2502794" y="2972609"/>
            <a:ext cx="1245756" cy="1425543"/>
            <a:chOff x="2502794" y="947384"/>
            <a:chExt cx="1245756" cy="1425543"/>
          </a:xfrm>
        </p:grpSpPr>
        <p:grpSp>
          <p:nvGrpSpPr>
            <p:cNvPr id="1495" name="グループ化 1494"/>
            <p:cNvGrpSpPr/>
            <p:nvPr/>
          </p:nvGrpSpPr>
          <p:grpSpPr>
            <a:xfrm>
              <a:off x="2502794" y="947384"/>
              <a:ext cx="834570" cy="1267135"/>
              <a:chOff x="1986974" y="3871022"/>
              <a:chExt cx="834570" cy="1267135"/>
            </a:xfrm>
          </p:grpSpPr>
          <p:sp>
            <p:nvSpPr>
              <p:cNvPr id="1551" name="円/楕円 1550"/>
              <p:cNvSpPr/>
              <p:nvPr/>
            </p:nvSpPr>
            <p:spPr>
              <a:xfrm>
                <a:off x="1997847" y="3871022"/>
                <a:ext cx="815651" cy="917805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552" name="片側の 2 つの角を丸めた四角形 1551"/>
              <p:cNvSpPr/>
              <p:nvPr/>
            </p:nvSpPr>
            <p:spPr>
              <a:xfrm>
                <a:off x="2066351" y="4801590"/>
                <a:ext cx="675818" cy="336567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99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553" name="フリーフォーム 1552"/>
              <p:cNvSpPr/>
              <p:nvPr/>
            </p:nvSpPr>
            <p:spPr>
              <a:xfrm>
                <a:off x="2242815" y="4667957"/>
                <a:ext cx="323141" cy="470199"/>
              </a:xfrm>
              <a:custGeom>
                <a:avLst/>
                <a:gdLst>
                  <a:gd name="connsiteX0" fmla="*/ 109057 w 323141"/>
                  <a:gd name="connsiteY0" fmla="*/ 0 h 470199"/>
                  <a:gd name="connsiteX1" fmla="*/ 213831 w 323141"/>
                  <a:gd name="connsiteY1" fmla="*/ 0 h 470199"/>
                  <a:gd name="connsiteX2" fmla="*/ 240026 w 323141"/>
                  <a:gd name="connsiteY2" fmla="*/ 26195 h 470199"/>
                  <a:gd name="connsiteX3" fmla="*/ 240026 w 323141"/>
                  <a:gd name="connsiteY3" fmla="*/ 130480 h 470199"/>
                  <a:gd name="connsiteX4" fmla="*/ 323141 w 323141"/>
                  <a:gd name="connsiteY4" fmla="*/ 130480 h 470199"/>
                  <a:gd name="connsiteX5" fmla="*/ 242356 w 323141"/>
                  <a:gd name="connsiteY5" fmla="*/ 470199 h 470199"/>
                  <a:gd name="connsiteX6" fmla="*/ 80785 w 323141"/>
                  <a:gd name="connsiteY6" fmla="*/ 470199 h 470199"/>
                  <a:gd name="connsiteX7" fmla="*/ 0 w 323141"/>
                  <a:gd name="connsiteY7" fmla="*/ 130480 h 470199"/>
                  <a:gd name="connsiteX8" fmla="*/ 82862 w 323141"/>
                  <a:gd name="connsiteY8" fmla="*/ 130480 h 470199"/>
                  <a:gd name="connsiteX9" fmla="*/ 82862 w 323141"/>
                  <a:gd name="connsiteY9" fmla="*/ 26195 h 470199"/>
                  <a:gd name="connsiteX10" fmla="*/ 109057 w 323141"/>
                  <a:gd name="connsiteY10" fmla="*/ 0 h 4701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23141" h="470199">
                    <a:moveTo>
                      <a:pt x="109057" y="0"/>
                    </a:moveTo>
                    <a:lnTo>
                      <a:pt x="213831" y="0"/>
                    </a:lnTo>
                    <a:cubicBezTo>
                      <a:pt x="228298" y="0"/>
                      <a:pt x="240026" y="11728"/>
                      <a:pt x="240026" y="26195"/>
                    </a:cubicBezTo>
                    <a:lnTo>
                      <a:pt x="240026" y="130480"/>
                    </a:lnTo>
                    <a:lnTo>
                      <a:pt x="323141" y="130480"/>
                    </a:lnTo>
                    <a:lnTo>
                      <a:pt x="242356" y="470199"/>
                    </a:lnTo>
                    <a:lnTo>
                      <a:pt x="80785" y="470199"/>
                    </a:lnTo>
                    <a:lnTo>
                      <a:pt x="0" y="130480"/>
                    </a:lnTo>
                    <a:lnTo>
                      <a:pt x="82862" y="130480"/>
                    </a:lnTo>
                    <a:lnTo>
                      <a:pt x="82862" y="26195"/>
                    </a:lnTo>
                    <a:cubicBezTo>
                      <a:pt x="82862" y="11728"/>
                      <a:pt x="94590" y="0"/>
                      <a:pt x="109057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1554" name="グループ化 1553"/>
              <p:cNvGrpSpPr/>
              <p:nvPr/>
            </p:nvGrpSpPr>
            <p:grpSpPr>
              <a:xfrm>
                <a:off x="1986974" y="3943263"/>
                <a:ext cx="834570" cy="787400"/>
                <a:chOff x="2791855" y="2017486"/>
                <a:chExt cx="1150919" cy="1045028"/>
              </a:xfrm>
              <a:solidFill>
                <a:srgbClr val="FFCC99"/>
              </a:solidFill>
            </p:grpSpPr>
            <p:grpSp>
              <p:nvGrpSpPr>
                <p:cNvPr id="1565" name="グループ化 1564"/>
                <p:cNvGrpSpPr/>
                <p:nvPr/>
              </p:nvGrpSpPr>
              <p:grpSpPr>
                <a:xfrm rot="20700000">
                  <a:off x="2791855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1570" name="円/楕円 1569"/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571" name="円/楕円 1570"/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1566" name="グループ化 1565"/>
                <p:cNvGrpSpPr/>
                <p:nvPr/>
              </p:nvGrpSpPr>
              <p:grpSpPr>
                <a:xfrm rot="900000" flipH="1">
                  <a:off x="3720768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1568" name="円/楕円 1567"/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569" name="円/楕円 1568"/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567" name="円/楕円 1566"/>
                <p:cNvSpPr/>
                <p:nvPr/>
              </p:nvSpPr>
              <p:spPr>
                <a:xfrm>
                  <a:off x="2902857" y="2017486"/>
                  <a:ext cx="928914" cy="1045028"/>
                </a:xfrm>
                <a:prstGeom prst="ellipse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555" name="台形 1554"/>
              <p:cNvSpPr/>
              <p:nvPr/>
            </p:nvSpPr>
            <p:spPr>
              <a:xfrm rot="10800000">
                <a:off x="2254583" y="4869913"/>
                <a:ext cx="302531" cy="268243"/>
              </a:xfrm>
              <a:prstGeom prst="trapezoid">
                <a:avLst/>
              </a:prstGeom>
              <a:solidFill>
                <a:srgbClr val="FFC000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1556" name="グループ化 1555"/>
              <p:cNvGrpSpPr/>
              <p:nvPr/>
            </p:nvGrpSpPr>
            <p:grpSpPr>
              <a:xfrm>
                <a:off x="2162563" y="4793307"/>
                <a:ext cx="483392" cy="344850"/>
                <a:chOff x="3133728" y="2770919"/>
                <a:chExt cx="483392" cy="344850"/>
              </a:xfrm>
              <a:solidFill>
                <a:srgbClr val="FF9900"/>
              </a:solidFill>
            </p:grpSpPr>
            <p:sp>
              <p:nvSpPr>
                <p:cNvPr id="1563" name="平行四辺形 19"/>
                <p:cNvSpPr/>
                <p:nvPr/>
              </p:nvSpPr>
              <p:spPr>
                <a:xfrm>
                  <a:off x="3376812" y="2770919"/>
                  <a:ext cx="240308" cy="344850"/>
                </a:xfrm>
                <a:custGeom>
                  <a:avLst/>
                  <a:gdLst>
                    <a:gd name="connsiteX0" fmla="*/ 0 w 295077"/>
                    <a:gd name="connsiteY0" fmla="*/ 344850 h 344850"/>
                    <a:gd name="connsiteX1" fmla="*/ 139412 w 295077"/>
                    <a:gd name="connsiteY1" fmla="*/ 0 h 344850"/>
                    <a:gd name="connsiteX2" fmla="*/ 295077 w 295077"/>
                    <a:gd name="connsiteY2" fmla="*/ 0 h 344850"/>
                    <a:gd name="connsiteX3" fmla="*/ 155665 w 295077"/>
                    <a:gd name="connsiteY3" fmla="*/ 344850 h 344850"/>
                    <a:gd name="connsiteX4" fmla="*/ 0 w 295077"/>
                    <a:gd name="connsiteY4" fmla="*/ 344850 h 344850"/>
                    <a:gd name="connsiteX0" fmla="*/ 0 w 235545"/>
                    <a:gd name="connsiteY0" fmla="*/ 344850 h 344850"/>
                    <a:gd name="connsiteX1" fmla="*/ 139412 w 235545"/>
                    <a:gd name="connsiteY1" fmla="*/ 0 h 344850"/>
                    <a:gd name="connsiteX2" fmla="*/ 235545 w 235545"/>
                    <a:gd name="connsiteY2" fmla="*/ 116681 h 344850"/>
                    <a:gd name="connsiteX3" fmla="*/ 155665 w 235545"/>
                    <a:gd name="connsiteY3" fmla="*/ 344850 h 344850"/>
                    <a:gd name="connsiteX4" fmla="*/ 0 w 235545"/>
                    <a:gd name="connsiteY4" fmla="*/ 344850 h 344850"/>
                    <a:gd name="connsiteX0" fmla="*/ 0 w 235545"/>
                    <a:gd name="connsiteY0" fmla="*/ 344850 h 344850"/>
                    <a:gd name="connsiteX1" fmla="*/ 139412 w 235545"/>
                    <a:gd name="connsiteY1" fmla="*/ 0 h 344850"/>
                    <a:gd name="connsiteX2" fmla="*/ 235545 w 235545"/>
                    <a:gd name="connsiteY2" fmla="*/ 116681 h 344850"/>
                    <a:gd name="connsiteX3" fmla="*/ 190302 w 235545"/>
                    <a:gd name="connsiteY3" fmla="*/ 250887 h 344850"/>
                    <a:gd name="connsiteX4" fmla="*/ 155665 w 235545"/>
                    <a:gd name="connsiteY4" fmla="*/ 344850 h 344850"/>
                    <a:gd name="connsiteX5" fmla="*/ 0 w 235545"/>
                    <a:gd name="connsiteY5" fmla="*/ 344850 h 344850"/>
                    <a:gd name="connsiteX0" fmla="*/ 0 w 235545"/>
                    <a:gd name="connsiteY0" fmla="*/ 344850 h 344850"/>
                    <a:gd name="connsiteX1" fmla="*/ 139412 w 235545"/>
                    <a:gd name="connsiteY1" fmla="*/ 0 h 344850"/>
                    <a:gd name="connsiteX2" fmla="*/ 235545 w 235545"/>
                    <a:gd name="connsiteY2" fmla="*/ 116681 h 344850"/>
                    <a:gd name="connsiteX3" fmla="*/ 145058 w 235545"/>
                    <a:gd name="connsiteY3" fmla="*/ 186594 h 344850"/>
                    <a:gd name="connsiteX4" fmla="*/ 155665 w 235545"/>
                    <a:gd name="connsiteY4" fmla="*/ 344850 h 344850"/>
                    <a:gd name="connsiteX5" fmla="*/ 0 w 235545"/>
                    <a:gd name="connsiteY5" fmla="*/ 344850 h 344850"/>
                    <a:gd name="connsiteX0" fmla="*/ 0 w 235545"/>
                    <a:gd name="connsiteY0" fmla="*/ 344850 h 344850"/>
                    <a:gd name="connsiteX1" fmla="*/ 139412 w 235545"/>
                    <a:gd name="connsiteY1" fmla="*/ 0 h 344850"/>
                    <a:gd name="connsiteX2" fmla="*/ 171252 w 235545"/>
                    <a:gd name="connsiteY2" fmla="*/ 43719 h 344850"/>
                    <a:gd name="connsiteX3" fmla="*/ 235545 w 235545"/>
                    <a:gd name="connsiteY3" fmla="*/ 116681 h 344850"/>
                    <a:gd name="connsiteX4" fmla="*/ 145058 w 235545"/>
                    <a:gd name="connsiteY4" fmla="*/ 186594 h 344850"/>
                    <a:gd name="connsiteX5" fmla="*/ 155665 w 235545"/>
                    <a:gd name="connsiteY5" fmla="*/ 344850 h 344850"/>
                    <a:gd name="connsiteX6" fmla="*/ 0 w 235545"/>
                    <a:gd name="connsiteY6" fmla="*/ 344850 h 344850"/>
                    <a:gd name="connsiteX0" fmla="*/ 0 w 235545"/>
                    <a:gd name="connsiteY0" fmla="*/ 344850 h 344850"/>
                    <a:gd name="connsiteX1" fmla="*/ 139412 w 235545"/>
                    <a:gd name="connsiteY1" fmla="*/ 0 h 344850"/>
                    <a:gd name="connsiteX2" fmla="*/ 206971 w 235545"/>
                    <a:gd name="connsiteY2" fmla="*/ 856 h 344850"/>
                    <a:gd name="connsiteX3" fmla="*/ 235545 w 235545"/>
                    <a:gd name="connsiteY3" fmla="*/ 116681 h 344850"/>
                    <a:gd name="connsiteX4" fmla="*/ 145058 w 235545"/>
                    <a:gd name="connsiteY4" fmla="*/ 186594 h 344850"/>
                    <a:gd name="connsiteX5" fmla="*/ 155665 w 235545"/>
                    <a:gd name="connsiteY5" fmla="*/ 344850 h 344850"/>
                    <a:gd name="connsiteX6" fmla="*/ 0 w 235545"/>
                    <a:gd name="connsiteY6" fmla="*/ 344850 h 344850"/>
                    <a:gd name="connsiteX0" fmla="*/ 0 w 240308"/>
                    <a:gd name="connsiteY0" fmla="*/ 344850 h 344850"/>
                    <a:gd name="connsiteX1" fmla="*/ 139412 w 240308"/>
                    <a:gd name="connsiteY1" fmla="*/ 0 h 344850"/>
                    <a:gd name="connsiteX2" fmla="*/ 206971 w 240308"/>
                    <a:gd name="connsiteY2" fmla="*/ 856 h 344850"/>
                    <a:gd name="connsiteX3" fmla="*/ 240308 w 240308"/>
                    <a:gd name="connsiteY3" fmla="*/ 133350 h 344850"/>
                    <a:gd name="connsiteX4" fmla="*/ 145058 w 240308"/>
                    <a:gd name="connsiteY4" fmla="*/ 186594 h 344850"/>
                    <a:gd name="connsiteX5" fmla="*/ 155665 w 240308"/>
                    <a:gd name="connsiteY5" fmla="*/ 344850 h 344850"/>
                    <a:gd name="connsiteX6" fmla="*/ 0 w 240308"/>
                    <a:gd name="connsiteY6" fmla="*/ 344850 h 344850"/>
                    <a:gd name="connsiteX0" fmla="*/ 0 w 240308"/>
                    <a:gd name="connsiteY0" fmla="*/ 344850 h 344850"/>
                    <a:gd name="connsiteX1" fmla="*/ 139412 w 240308"/>
                    <a:gd name="connsiteY1" fmla="*/ 0 h 344850"/>
                    <a:gd name="connsiteX2" fmla="*/ 206971 w 240308"/>
                    <a:gd name="connsiteY2" fmla="*/ 856 h 344850"/>
                    <a:gd name="connsiteX3" fmla="*/ 240308 w 240308"/>
                    <a:gd name="connsiteY3" fmla="*/ 133350 h 344850"/>
                    <a:gd name="connsiteX4" fmla="*/ 142676 w 240308"/>
                    <a:gd name="connsiteY4" fmla="*/ 177069 h 344850"/>
                    <a:gd name="connsiteX5" fmla="*/ 155665 w 240308"/>
                    <a:gd name="connsiteY5" fmla="*/ 344850 h 344850"/>
                    <a:gd name="connsiteX6" fmla="*/ 0 w 240308"/>
                    <a:gd name="connsiteY6" fmla="*/ 344850 h 3448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40308" h="344850">
                      <a:moveTo>
                        <a:pt x="0" y="344850"/>
                      </a:moveTo>
                      <a:lnTo>
                        <a:pt x="139412" y="0"/>
                      </a:lnTo>
                      <a:lnTo>
                        <a:pt x="206971" y="856"/>
                      </a:lnTo>
                      <a:lnTo>
                        <a:pt x="240308" y="133350"/>
                      </a:lnTo>
                      <a:lnTo>
                        <a:pt x="142676" y="177069"/>
                      </a:lnTo>
                      <a:lnTo>
                        <a:pt x="155665" y="344850"/>
                      </a:lnTo>
                      <a:lnTo>
                        <a:pt x="0" y="344850"/>
                      </a:lnTo>
                      <a:close/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564" name="平行四辺形 19"/>
                <p:cNvSpPr/>
                <p:nvPr/>
              </p:nvSpPr>
              <p:spPr>
                <a:xfrm flipH="1">
                  <a:off x="3133728" y="2770919"/>
                  <a:ext cx="240308" cy="344850"/>
                </a:xfrm>
                <a:custGeom>
                  <a:avLst/>
                  <a:gdLst>
                    <a:gd name="connsiteX0" fmla="*/ 0 w 295077"/>
                    <a:gd name="connsiteY0" fmla="*/ 344850 h 344850"/>
                    <a:gd name="connsiteX1" fmla="*/ 139412 w 295077"/>
                    <a:gd name="connsiteY1" fmla="*/ 0 h 344850"/>
                    <a:gd name="connsiteX2" fmla="*/ 295077 w 295077"/>
                    <a:gd name="connsiteY2" fmla="*/ 0 h 344850"/>
                    <a:gd name="connsiteX3" fmla="*/ 155665 w 295077"/>
                    <a:gd name="connsiteY3" fmla="*/ 344850 h 344850"/>
                    <a:gd name="connsiteX4" fmla="*/ 0 w 295077"/>
                    <a:gd name="connsiteY4" fmla="*/ 344850 h 344850"/>
                    <a:gd name="connsiteX0" fmla="*/ 0 w 235545"/>
                    <a:gd name="connsiteY0" fmla="*/ 344850 h 344850"/>
                    <a:gd name="connsiteX1" fmla="*/ 139412 w 235545"/>
                    <a:gd name="connsiteY1" fmla="*/ 0 h 344850"/>
                    <a:gd name="connsiteX2" fmla="*/ 235545 w 235545"/>
                    <a:gd name="connsiteY2" fmla="*/ 116681 h 344850"/>
                    <a:gd name="connsiteX3" fmla="*/ 155665 w 235545"/>
                    <a:gd name="connsiteY3" fmla="*/ 344850 h 344850"/>
                    <a:gd name="connsiteX4" fmla="*/ 0 w 235545"/>
                    <a:gd name="connsiteY4" fmla="*/ 344850 h 344850"/>
                    <a:gd name="connsiteX0" fmla="*/ 0 w 235545"/>
                    <a:gd name="connsiteY0" fmla="*/ 344850 h 344850"/>
                    <a:gd name="connsiteX1" fmla="*/ 139412 w 235545"/>
                    <a:gd name="connsiteY1" fmla="*/ 0 h 344850"/>
                    <a:gd name="connsiteX2" fmla="*/ 235545 w 235545"/>
                    <a:gd name="connsiteY2" fmla="*/ 116681 h 344850"/>
                    <a:gd name="connsiteX3" fmla="*/ 190302 w 235545"/>
                    <a:gd name="connsiteY3" fmla="*/ 250887 h 344850"/>
                    <a:gd name="connsiteX4" fmla="*/ 155665 w 235545"/>
                    <a:gd name="connsiteY4" fmla="*/ 344850 h 344850"/>
                    <a:gd name="connsiteX5" fmla="*/ 0 w 235545"/>
                    <a:gd name="connsiteY5" fmla="*/ 344850 h 344850"/>
                    <a:gd name="connsiteX0" fmla="*/ 0 w 235545"/>
                    <a:gd name="connsiteY0" fmla="*/ 344850 h 344850"/>
                    <a:gd name="connsiteX1" fmla="*/ 139412 w 235545"/>
                    <a:gd name="connsiteY1" fmla="*/ 0 h 344850"/>
                    <a:gd name="connsiteX2" fmla="*/ 235545 w 235545"/>
                    <a:gd name="connsiteY2" fmla="*/ 116681 h 344850"/>
                    <a:gd name="connsiteX3" fmla="*/ 145058 w 235545"/>
                    <a:gd name="connsiteY3" fmla="*/ 186594 h 344850"/>
                    <a:gd name="connsiteX4" fmla="*/ 155665 w 235545"/>
                    <a:gd name="connsiteY4" fmla="*/ 344850 h 344850"/>
                    <a:gd name="connsiteX5" fmla="*/ 0 w 235545"/>
                    <a:gd name="connsiteY5" fmla="*/ 344850 h 344850"/>
                    <a:gd name="connsiteX0" fmla="*/ 0 w 235545"/>
                    <a:gd name="connsiteY0" fmla="*/ 344850 h 344850"/>
                    <a:gd name="connsiteX1" fmla="*/ 139412 w 235545"/>
                    <a:gd name="connsiteY1" fmla="*/ 0 h 344850"/>
                    <a:gd name="connsiteX2" fmla="*/ 171252 w 235545"/>
                    <a:gd name="connsiteY2" fmla="*/ 43719 h 344850"/>
                    <a:gd name="connsiteX3" fmla="*/ 235545 w 235545"/>
                    <a:gd name="connsiteY3" fmla="*/ 116681 h 344850"/>
                    <a:gd name="connsiteX4" fmla="*/ 145058 w 235545"/>
                    <a:gd name="connsiteY4" fmla="*/ 186594 h 344850"/>
                    <a:gd name="connsiteX5" fmla="*/ 155665 w 235545"/>
                    <a:gd name="connsiteY5" fmla="*/ 344850 h 344850"/>
                    <a:gd name="connsiteX6" fmla="*/ 0 w 235545"/>
                    <a:gd name="connsiteY6" fmla="*/ 344850 h 344850"/>
                    <a:gd name="connsiteX0" fmla="*/ 0 w 235545"/>
                    <a:gd name="connsiteY0" fmla="*/ 344850 h 344850"/>
                    <a:gd name="connsiteX1" fmla="*/ 139412 w 235545"/>
                    <a:gd name="connsiteY1" fmla="*/ 0 h 344850"/>
                    <a:gd name="connsiteX2" fmla="*/ 206971 w 235545"/>
                    <a:gd name="connsiteY2" fmla="*/ 856 h 344850"/>
                    <a:gd name="connsiteX3" fmla="*/ 235545 w 235545"/>
                    <a:gd name="connsiteY3" fmla="*/ 116681 h 344850"/>
                    <a:gd name="connsiteX4" fmla="*/ 145058 w 235545"/>
                    <a:gd name="connsiteY4" fmla="*/ 186594 h 344850"/>
                    <a:gd name="connsiteX5" fmla="*/ 155665 w 235545"/>
                    <a:gd name="connsiteY5" fmla="*/ 344850 h 344850"/>
                    <a:gd name="connsiteX6" fmla="*/ 0 w 235545"/>
                    <a:gd name="connsiteY6" fmla="*/ 344850 h 344850"/>
                    <a:gd name="connsiteX0" fmla="*/ 0 w 240308"/>
                    <a:gd name="connsiteY0" fmla="*/ 344850 h 344850"/>
                    <a:gd name="connsiteX1" fmla="*/ 139412 w 240308"/>
                    <a:gd name="connsiteY1" fmla="*/ 0 h 344850"/>
                    <a:gd name="connsiteX2" fmla="*/ 206971 w 240308"/>
                    <a:gd name="connsiteY2" fmla="*/ 856 h 344850"/>
                    <a:gd name="connsiteX3" fmla="*/ 240308 w 240308"/>
                    <a:gd name="connsiteY3" fmla="*/ 133350 h 344850"/>
                    <a:gd name="connsiteX4" fmla="*/ 145058 w 240308"/>
                    <a:gd name="connsiteY4" fmla="*/ 186594 h 344850"/>
                    <a:gd name="connsiteX5" fmla="*/ 155665 w 240308"/>
                    <a:gd name="connsiteY5" fmla="*/ 344850 h 344850"/>
                    <a:gd name="connsiteX6" fmla="*/ 0 w 240308"/>
                    <a:gd name="connsiteY6" fmla="*/ 344850 h 344850"/>
                    <a:gd name="connsiteX0" fmla="*/ 0 w 240308"/>
                    <a:gd name="connsiteY0" fmla="*/ 344850 h 344850"/>
                    <a:gd name="connsiteX1" fmla="*/ 139412 w 240308"/>
                    <a:gd name="connsiteY1" fmla="*/ 0 h 344850"/>
                    <a:gd name="connsiteX2" fmla="*/ 206971 w 240308"/>
                    <a:gd name="connsiteY2" fmla="*/ 856 h 344850"/>
                    <a:gd name="connsiteX3" fmla="*/ 240308 w 240308"/>
                    <a:gd name="connsiteY3" fmla="*/ 133350 h 344850"/>
                    <a:gd name="connsiteX4" fmla="*/ 142676 w 240308"/>
                    <a:gd name="connsiteY4" fmla="*/ 177069 h 344850"/>
                    <a:gd name="connsiteX5" fmla="*/ 155665 w 240308"/>
                    <a:gd name="connsiteY5" fmla="*/ 344850 h 344850"/>
                    <a:gd name="connsiteX6" fmla="*/ 0 w 240308"/>
                    <a:gd name="connsiteY6" fmla="*/ 344850 h 3448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40308" h="344850">
                      <a:moveTo>
                        <a:pt x="0" y="344850"/>
                      </a:moveTo>
                      <a:lnTo>
                        <a:pt x="139412" y="0"/>
                      </a:lnTo>
                      <a:lnTo>
                        <a:pt x="206971" y="856"/>
                      </a:lnTo>
                      <a:lnTo>
                        <a:pt x="240308" y="133350"/>
                      </a:lnTo>
                      <a:lnTo>
                        <a:pt x="142676" y="177069"/>
                      </a:lnTo>
                      <a:lnTo>
                        <a:pt x="155665" y="344850"/>
                      </a:lnTo>
                      <a:lnTo>
                        <a:pt x="0" y="344850"/>
                      </a:lnTo>
                      <a:close/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557" name="円/楕円 27"/>
              <p:cNvSpPr/>
              <p:nvPr/>
            </p:nvSpPr>
            <p:spPr>
              <a:xfrm>
                <a:off x="2314397" y="4590604"/>
                <a:ext cx="166531" cy="59912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  <a:gd name="connsiteX0" fmla="*/ 58 w 3255101"/>
                  <a:gd name="connsiteY0" fmla="*/ 1 h 346286"/>
                  <a:gd name="connsiteX1" fmla="*/ 3210476 w 3255101"/>
                  <a:gd name="connsiteY1" fmla="*/ 1 h 346286"/>
                  <a:gd name="connsiteX2" fmla="*/ 1605267 w 3255101"/>
                  <a:gd name="connsiteY2" fmla="*/ 346286 h 346286"/>
                  <a:gd name="connsiteX3" fmla="*/ 58 w 3255101"/>
                  <a:gd name="connsiteY3" fmla="*/ 1 h 3462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255101" h="346286">
                    <a:moveTo>
                      <a:pt x="58" y="1"/>
                    </a:moveTo>
                    <a:cubicBezTo>
                      <a:pt x="267593" y="-57713"/>
                      <a:pt x="2942941" y="-57713"/>
                      <a:pt x="3210476" y="1"/>
                    </a:cubicBezTo>
                    <a:cubicBezTo>
                      <a:pt x="3478011" y="57715"/>
                      <a:pt x="2491799" y="346286"/>
                      <a:pt x="1605267" y="346286"/>
                    </a:cubicBezTo>
                    <a:cubicBezTo>
                      <a:pt x="718735" y="346286"/>
                      <a:pt x="-7588" y="76239"/>
                      <a:pt x="58" y="1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558" name="正方形/長方形 67"/>
              <p:cNvSpPr/>
              <p:nvPr/>
            </p:nvSpPr>
            <p:spPr>
              <a:xfrm>
                <a:off x="2379193" y="4515297"/>
                <a:ext cx="50129" cy="25695"/>
              </a:xfrm>
              <a:custGeom>
                <a:avLst/>
                <a:gdLst/>
                <a:ahLst/>
                <a:cxnLst/>
                <a:rect l="l" t="t" r="r" b="b"/>
                <a:pathLst>
                  <a:path w="749072" h="1123608">
                    <a:moveTo>
                      <a:pt x="374536" y="0"/>
                    </a:moveTo>
                    <a:lnTo>
                      <a:pt x="749072" y="374536"/>
                    </a:lnTo>
                    <a:cubicBezTo>
                      <a:pt x="955923" y="581387"/>
                      <a:pt x="955923" y="916758"/>
                      <a:pt x="749072" y="1123608"/>
                    </a:cubicBezTo>
                    <a:cubicBezTo>
                      <a:pt x="542221" y="1330459"/>
                      <a:pt x="206851" y="1330459"/>
                      <a:pt x="0" y="1123608"/>
                    </a:cubicBezTo>
                    <a:cubicBezTo>
                      <a:pt x="-206851" y="916758"/>
                      <a:pt x="-206851" y="581387"/>
                      <a:pt x="0" y="374536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559" name="月 1558"/>
              <p:cNvSpPr/>
              <p:nvPr/>
            </p:nvSpPr>
            <p:spPr>
              <a:xfrm rot="5400000">
                <a:off x="2177898" y="4122981"/>
                <a:ext cx="45719" cy="85922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560" name="月 1559"/>
              <p:cNvSpPr/>
              <p:nvPr/>
            </p:nvSpPr>
            <p:spPr>
              <a:xfrm rot="5400000">
                <a:off x="2596837" y="4122982"/>
                <a:ext cx="45719" cy="85922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561" name="月 1560"/>
              <p:cNvSpPr/>
              <p:nvPr/>
            </p:nvSpPr>
            <p:spPr>
              <a:xfrm rot="5400000">
                <a:off x="2177898" y="4281097"/>
                <a:ext cx="45719" cy="85922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562" name="月 1561"/>
              <p:cNvSpPr/>
              <p:nvPr/>
            </p:nvSpPr>
            <p:spPr>
              <a:xfrm rot="5400000">
                <a:off x="2596837" y="4281098"/>
                <a:ext cx="45719" cy="85922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496" name="グループ化 1495"/>
            <p:cNvGrpSpPr/>
            <p:nvPr/>
          </p:nvGrpSpPr>
          <p:grpSpPr>
            <a:xfrm rot="900000">
              <a:off x="2954140" y="1628919"/>
              <a:ext cx="794410" cy="744008"/>
              <a:chOff x="2296661" y="957239"/>
              <a:chExt cx="1556044" cy="1457319"/>
            </a:xfrm>
          </p:grpSpPr>
          <p:grpSp>
            <p:nvGrpSpPr>
              <p:cNvPr id="1497" name="グループ化 1496"/>
              <p:cNvGrpSpPr/>
              <p:nvPr/>
            </p:nvGrpSpPr>
            <p:grpSpPr>
              <a:xfrm>
                <a:off x="2296661" y="1168230"/>
                <a:ext cx="1556044" cy="966581"/>
                <a:chOff x="2296661" y="1168230"/>
                <a:chExt cx="1556044" cy="966581"/>
              </a:xfrm>
            </p:grpSpPr>
            <p:grpSp>
              <p:nvGrpSpPr>
                <p:cNvPr id="1507" name="グループ化 1506"/>
                <p:cNvGrpSpPr/>
                <p:nvPr/>
              </p:nvGrpSpPr>
              <p:grpSpPr>
                <a:xfrm>
                  <a:off x="2296661" y="1168230"/>
                  <a:ext cx="1556044" cy="966581"/>
                  <a:chOff x="7627353" y="2698603"/>
                  <a:chExt cx="2917825" cy="1812490"/>
                </a:xfrm>
              </p:grpSpPr>
              <p:sp>
                <p:nvSpPr>
                  <p:cNvPr id="1530" name="正方形/長方形 1529"/>
                  <p:cNvSpPr/>
                  <p:nvPr/>
                </p:nvSpPr>
                <p:spPr>
                  <a:xfrm>
                    <a:off x="7731493" y="3369523"/>
                    <a:ext cx="819785" cy="1072937"/>
                  </a:xfrm>
                  <a:prstGeom prst="rect">
                    <a:avLst/>
                  </a:prstGeom>
                  <a:gradFill flip="none" rotWithShape="1">
                    <a:gsLst>
                      <a:gs pos="0">
                        <a:srgbClr val="00B0F0"/>
                      </a:gs>
                      <a:gs pos="100000">
                        <a:srgbClr val="5B9BD5">
                          <a:lumMod val="40000"/>
                          <a:lumOff val="60000"/>
                        </a:srgbClr>
                      </a:gs>
                    </a:gsLst>
                    <a:lin ang="16200000" scaled="1"/>
                    <a:tileRect/>
                  </a:grad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531" name="フリーフォーム 1530"/>
                  <p:cNvSpPr/>
                  <p:nvPr/>
                </p:nvSpPr>
                <p:spPr>
                  <a:xfrm>
                    <a:off x="7627353" y="2698603"/>
                    <a:ext cx="2917825" cy="1812490"/>
                  </a:xfrm>
                  <a:custGeom>
                    <a:avLst/>
                    <a:gdLst>
                      <a:gd name="connsiteX0" fmla="*/ 127000 w 2917825"/>
                      <a:gd name="connsiteY0" fmla="*/ 709020 h 1812490"/>
                      <a:gd name="connsiteX1" fmla="*/ 127000 w 2917825"/>
                      <a:gd name="connsiteY1" fmla="*/ 1698137 h 1812490"/>
                      <a:gd name="connsiteX2" fmla="*/ 898525 w 2917825"/>
                      <a:gd name="connsiteY2" fmla="*/ 1698137 h 1812490"/>
                      <a:gd name="connsiteX3" fmla="*/ 898525 w 2917825"/>
                      <a:gd name="connsiteY3" fmla="*/ 709020 h 1812490"/>
                      <a:gd name="connsiteX4" fmla="*/ 111595 w 2917825"/>
                      <a:gd name="connsiteY4" fmla="*/ 0 h 1812490"/>
                      <a:gd name="connsiteX5" fmla="*/ 2806230 w 2917825"/>
                      <a:gd name="connsiteY5" fmla="*/ 0 h 1812490"/>
                      <a:gd name="connsiteX6" fmla="*/ 2917825 w 2917825"/>
                      <a:gd name="connsiteY6" fmla="*/ 111595 h 1812490"/>
                      <a:gd name="connsiteX7" fmla="*/ 2917825 w 2917825"/>
                      <a:gd name="connsiteY7" fmla="*/ 1700895 h 1812490"/>
                      <a:gd name="connsiteX8" fmla="*/ 2806230 w 2917825"/>
                      <a:gd name="connsiteY8" fmla="*/ 1812490 h 1812490"/>
                      <a:gd name="connsiteX9" fmla="*/ 111595 w 2917825"/>
                      <a:gd name="connsiteY9" fmla="*/ 1812490 h 1812490"/>
                      <a:gd name="connsiteX10" fmla="*/ 0 w 2917825"/>
                      <a:gd name="connsiteY10" fmla="*/ 1700895 h 1812490"/>
                      <a:gd name="connsiteX11" fmla="*/ 0 w 2917825"/>
                      <a:gd name="connsiteY11" fmla="*/ 111595 h 1812490"/>
                      <a:gd name="connsiteX12" fmla="*/ 111595 w 2917825"/>
                      <a:gd name="connsiteY12" fmla="*/ 0 h 181249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2917825" h="1812490">
                        <a:moveTo>
                          <a:pt x="127000" y="709020"/>
                        </a:moveTo>
                        <a:lnTo>
                          <a:pt x="127000" y="1698137"/>
                        </a:lnTo>
                        <a:lnTo>
                          <a:pt x="898525" y="1698137"/>
                        </a:lnTo>
                        <a:lnTo>
                          <a:pt x="898525" y="709020"/>
                        </a:lnTo>
                        <a:close/>
                        <a:moveTo>
                          <a:pt x="111595" y="0"/>
                        </a:moveTo>
                        <a:lnTo>
                          <a:pt x="2806230" y="0"/>
                        </a:lnTo>
                        <a:cubicBezTo>
                          <a:pt x="2867862" y="0"/>
                          <a:pt x="2917825" y="49963"/>
                          <a:pt x="2917825" y="111595"/>
                        </a:cubicBezTo>
                        <a:lnTo>
                          <a:pt x="2917825" y="1700895"/>
                        </a:lnTo>
                        <a:cubicBezTo>
                          <a:pt x="2917825" y="1762527"/>
                          <a:pt x="2867862" y="1812490"/>
                          <a:pt x="2806230" y="1812490"/>
                        </a:cubicBezTo>
                        <a:lnTo>
                          <a:pt x="111595" y="1812490"/>
                        </a:lnTo>
                        <a:cubicBezTo>
                          <a:pt x="49963" y="1812490"/>
                          <a:pt x="0" y="1762527"/>
                          <a:pt x="0" y="1700895"/>
                        </a:cubicBezTo>
                        <a:lnTo>
                          <a:pt x="0" y="111595"/>
                        </a:lnTo>
                        <a:cubicBezTo>
                          <a:pt x="0" y="49963"/>
                          <a:pt x="49963" y="0"/>
                          <a:pt x="111595" y="0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ysClr val="window" lastClr="FFFFFF">
                          <a:lumMod val="75000"/>
                        </a:sysClr>
                      </a:gs>
                      <a:gs pos="100000">
                        <a:sysClr val="window" lastClr="FFFFFF"/>
                      </a:gs>
                    </a:gsLst>
                    <a:lin ang="18900000" scaled="1"/>
                    <a:tileRect/>
                  </a:grad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532" name="正方形/長方形 1531"/>
                  <p:cNvSpPr/>
                  <p:nvPr/>
                </p:nvSpPr>
                <p:spPr>
                  <a:xfrm>
                    <a:off x="8598903" y="3728085"/>
                    <a:ext cx="1828800" cy="676275"/>
                  </a:xfrm>
                  <a:prstGeom prst="rect">
                    <a:avLst/>
                  </a:prstGeom>
                  <a:pattFill prst="weave">
                    <a:fgClr>
                      <a:srgbClr val="ED7D31">
                        <a:lumMod val="60000"/>
                        <a:lumOff val="40000"/>
                      </a:srgbClr>
                    </a:fgClr>
                    <a:bgClr>
                      <a:sysClr val="window" lastClr="FFFFFF"/>
                    </a:bgClr>
                  </a:pattFill>
                  <a:ln w="6350" cap="flat" cmpd="sng" algn="ctr">
                    <a:solidFill>
                      <a:srgbClr val="ED7D31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cxnSp>
                <p:nvCxnSpPr>
                  <p:cNvPr id="1533" name="直線コネクタ 1532"/>
                  <p:cNvCxnSpPr>
                    <a:stCxn id="1532" idx="1"/>
                  </p:cNvCxnSpPr>
                  <p:nvPr/>
                </p:nvCxnSpPr>
                <p:spPr>
                  <a:xfrm>
                    <a:off x="8598903" y="4066223"/>
                    <a:ext cx="1838325" cy="952"/>
                  </a:xfrm>
                  <a:prstGeom prst="line">
                    <a:avLst/>
                  </a:prstGeom>
                  <a:noFill/>
                  <a:ln w="6350" cap="flat" cmpd="sng" algn="ctr">
                    <a:solidFill>
                      <a:srgbClr val="ED7D31">
                        <a:lumMod val="60000"/>
                        <a:lumOff val="40000"/>
                      </a:srgbClr>
                    </a:solidFill>
                    <a:prstDash val="dash"/>
                    <a:miter lim="800000"/>
                  </a:ln>
                  <a:effectLst/>
                </p:spPr>
              </p:cxnSp>
              <p:cxnSp>
                <p:nvCxnSpPr>
                  <p:cNvPr id="1534" name="直線コネクタ 1533"/>
                  <p:cNvCxnSpPr/>
                  <p:nvPr/>
                </p:nvCxnSpPr>
                <p:spPr>
                  <a:xfrm>
                    <a:off x="8598903" y="3894773"/>
                    <a:ext cx="1838325" cy="952"/>
                  </a:xfrm>
                  <a:prstGeom prst="line">
                    <a:avLst/>
                  </a:prstGeom>
                  <a:noFill/>
                  <a:ln w="6350" cap="flat" cmpd="sng" algn="ctr">
                    <a:solidFill>
                      <a:srgbClr val="ED7D31">
                        <a:lumMod val="60000"/>
                        <a:lumOff val="40000"/>
                      </a:srgbClr>
                    </a:solidFill>
                    <a:prstDash val="dash"/>
                    <a:miter lim="800000"/>
                  </a:ln>
                  <a:effectLst/>
                </p:spPr>
              </p:cxnSp>
              <p:cxnSp>
                <p:nvCxnSpPr>
                  <p:cNvPr id="1535" name="直線コネクタ 1534"/>
                  <p:cNvCxnSpPr/>
                  <p:nvPr/>
                </p:nvCxnSpPr>
                <p:spPr>
                  <a:xfrm>
                    <a:off x="8598903" y="4218623"/>
                    <a:ext cx="1838325" cy="952"/>
                  </a:xfrm>
                  <a:prstGeom prst="line">
                    <a:avLst/>
                  </a:prstGeom>
                  <a:noFill/>
                  <a:ln w="6350" cap="flat" cmpd="sng" algn="ctr">
                    <a:solidFill>
                      <a:srgbClr val="ED7D31">
                        <a:lumMod val="60000"/>
                        <a:lumOff val="40000"/>
                      </a:srgbClr>
                    </a:solidFill>
                    <a:prstDash val="dash"/>
                    <a:miter lim="800000"/>
                  </a:ln>
                  <a:effectLst/>
                </p:spPr>
              </p:cxnSp>
              <p:sp>
                <p:nvSpPr>
                  <p:cNvPr id="1536" name="テキスト ボックス 1535"/>
                  <p:cNvSpPr txBox="1"/>
                  <p:nvPr/>
                </p:nvSpPr>
                <p:spPr>
                  <a:xfrm>
                    <a:off x="7731492" y="2748145"/>
                    <a:ext cx="2073580" cy="609327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prstTxWarp prst="textPlain">
                      <a:avLst/>
                    </a:prstTxWarp>
                    <a:spAutoFit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ja-JP" altLang="en-US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氏　名</a:t>
                    </a:r>
                    <a:r>
                      <a:rPr kumimoji="0" lang="ja-JP" altLang="en-US" sz="9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：□□　□□</a:t>
                    </a:r>
                    <a:endParaRPr kumimoji="0" lang="en-US" altLang="ja-JP" sz="9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altLang="ja-JP" sz="9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ja-JP" altLang="en-US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住　所</a:t>
                    </a:r>
                    <a:r>
                      <a:rPr kumimoji="0" lang="ja-JP" altLang="en-US" sz="9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：○○県△△市▽▽町◇丁目□番地○号</a:t>
                    </a:r>
                    <a:endParaRPr kumimoji="0" lang="en-US" altLang="ja-JP" sz="9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altLang="ja-JP" sz="9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ja-JP" altLang="en-US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生年月日</a:t>
                    </a:r>
                    <a:r>
                      <a:rPr kumimoji="0" lang="ja-JP" altLang="en-US" sz="9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：平成○○年○月○日　　</a:t>
                    </a:r>
                    <a:r>
                      <a:rPr kumimoji="0" lang="ja-JP" altLang="en-US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性　別</a:t>
                    </a:r>
                    <a:r>
                      <a:rPr kumimoji="0" lang="ja-JP" altLang="en-US" sz="9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：□</a:t>
                    </a:r>
                  </a:p>
                </p:txBody>
              </p:sp>
              <p:sp>
                <p:nvSpPr>
                  <p:cNvPr id="1537" name="テキスト ボックス 1536"/>
                  <p:cNvSpPr txBox="1"/>
                  <p:nvPr/>
                </p:nvSpPr>
                <p:spPr>
                  <a:xfrm>
                    <a:off x="8613561" y="3467321"/>
                    <a:ext cx="1030371" cy="163358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prstTxWarp prst="textPlain">
                      <a:avLst/>
                    </a:prstTxWarp>
                    <a:spAutoFit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altLang="ja-JP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20XX</a:t>
                    </a:r>
                    <a:r>
                      <a:rPr kumimoji="0" lang="ja-JP" altLang="en-US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年</a:t>
                    </a:r>
                    <a:r>
                      <a:rPr kumimoji="0" lang="en-US" altLang="ja-JP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3</a:t>
                    </a:r>
                    <a:r>
                      <a:rPr kumimoji="0" lang="ja-JP" altLang="en-US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月</a:t>
                    </a:r>
                    <a:r>
                      <a:rPr kumimoji="0" lang="en-US" altLang="ja-JP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31</a:t>
                    </a:r>
                    <a:r>
                      <a:rPr kumimoji="0" lang="ja-JP" altLang="en-US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日まで有効</a:t>
                    </a:r>
                    <a:endParaRPr kumimoji="0" lang="ja-JP" altLang="en-US" sz="9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</p:txBody>
              </p:sp>
              <p:sp>
                <p:nvSpPr>
                  <p:cNvPr id="1538" name="テキスト ボックス 1537"/>
                  <p:cNvSpPr txBox="1"/>
                  <p:nvPr/>
                </p:nvSpPr>
                <p:spPr>
                  <a:xfrm>
                    <a:off x="9934575" y="2795753"/>
                    <a:ext cx="481100" cy="250628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prstTxWarp prst="textPlain">
                      <a:avLst/>
                    </a:prstTxWarp>
                    <a:sp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ja-JP" altLang="en-US" sz="1100" b="1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個人番号</a:t>
                    </a:r>
                    <a:endParaRPr kumimoji="0" lang="en-US" altLang="ja-JP" sz="11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ja-JP" altLang="en-US" sz="1100" b="1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カード</a:t>
                    </a:r>
                  </a:p>
                </p:txBody>
              </p:sp>
              <p:grpSp>
                <p:nvGrpSpPr>
                  <p:cNvPr id="1539" name="グループ化 1538"/>
                  <p:cNvGrpSpPr/>
                  <p:nvPr/>
                </p:nvGrpSpPr>
                <p:grpSpPr>
                  <a:xfrm>
                    <a:off x="9952032" y="3302058"/>
                    <a:ext cx="410617" cy="367596"/>
                    <a:chOff x="5631654" y="-26213"/>
                    <a:chExt cx="404948" cy="418044"/>
                  </a:xfrm>
                </p:grpSpPr>
                <p:grpSp>
                  <p:nvGrpSpPr>
                    <p:cNvPr id="1543" name="グループ化 1542"/>
                    <p:cNvGrpSpPr/>
                    <p:nvPr/>
                  </p:nvGrpSpPr>
                  <p:grpSpPr>
                    <a:xfrm>
                      <a:off x="5631654" y="-26202"/>
                      <a:ext cx="404948" cy="334849"/>
                      <a:chOff x="4339640" y="3267059"/>
                      <a:chExt cx="309314" cy="240355"/>
                    </a:xfrm>
                    <a:gradFill flip="none" rotWithShape="1">
                      <a:gsLst>
                        <a:gs pos="0">
                          <a:srgbClr val="FFC000">
                            <a:lumMod val="67000"/>
                          </a:srgbClr>
                        </a:gs>
                        <a:gs pos="48000">
                          <a:srgbClr val="FFC000">
                            <a:lumMod val="97000"/>
                            <a:lumOff val="3000"/>
                          </a:srgbClr>
                        </a:gs>
                        <a:gs pos="100000">
                          <a:srgbClr val="FFC000">
                            <a:lumMod val="60000"/>
                            <a:lumOff val="40000"/>
                          </a:srgbClr>
                        </a:gs>
                      </a:gsLst>
                      <a:lin ang="18900000" scaled="1"/>
                      <a:tileRect/>
                    </a:gradFill>
                  </p:grpSpPr>
                  <p:sp>
                    <p:nvSpPr>
                      <p:cNvPr id="1547" name="片側の 2 つの角を丸めた四角形 1546"/>
                      <p:cNvSpPr/>
                      <p:nvPr/>
                    </p:nvSpPr>
                    <p:spPr>
                      <a:xfrm>
                        <a:off x="4339641" y="3267059"/>
                        <a:ext cx="309313" cy="61252"/>
                      </a:xfrm>
                      <a:prstGeom prst="round2SameRect">
                        <a:avLst>
                          <a:gd name="adj1" fmla="val 50000"/>
                          <a:gd name="adj2" fmla="val 0"/>
                        </a:avLst>
                      </a:prstGeom>
                      <a:noFill/>
                      <a:ln w="6350" cap="flat" cmpd="sng" algn="ctr">
                        <a:solidFill>
                          <a:srgbClr val="5B9BD5">
                            <a:lumMod val="60000"/>
                            <a:lumOff val="40000"/>
                          </a:srgbClr>
                        </a:solidFill>
                        <a:prstDash val="dash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548" name="正方形/長方形 1547"/>
                      <p:cNvSpPr/>
                      <p:nvPr/>
                    </p:nvSpPr>
                    <p:spPr>
                      <a:xfrm>
                        <a:off x="4339640" y="3328311"/>
                        <a:ext cx="309313" cy="59701"/>
                      </a:xfrm>
                      <a:prstGeom prst="rect">
                        <a:avLst/>
                      </a:prstGeom>
                      <a:noFill/>
                      <a:ln w="6350" cap="flat" cmpd="sng" algn="ctr">
                        <a:solidFill>
                          <a:srgbClr val="5B9BD5">
                            <a:lumMod val="60000"/>
                            <a:lumOff val="40000"/>
                          </a:srgbClr>
                        </a:solidFill>
                        <a:prstDash val="dash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549" name="正方形/長方形 1548"/>
                      <p:cNvSpPr/>
                      <p:nvPr/>
                    </p:nvSpPr>
                    <p:spPr>
                      <a:xfrm>
                        <a:off x="4339640" y="3388012"/>
                        <a:ext cx="309313" cy="59701"/>
                      </a:xfrm>
                      <a:prstGeom prst="rect">
                        <a:avLst/>
                      </a:prstGeom>
                      <a:noFill/>
                      <a:ln w="6350" cap="flat" cmpd="sng" algn="ctr">
                        <a:solidFill>
                          <a:srgbClr val="5B9BD5">
                            <a:lumMod val="60000"/>
                            <a:lumOff val="40000"/>
                          </a:srgbClr>
                        </a:solidFill>
                        <a:prstDash val="dash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550" name="正方形/長方形 1549"/>
                      <p:cNvSpPr/>
                      <p:nvPr/>
                    </p:nvSpPr>
                    <p:spPr>
                      <a:xfrm>
                        <a:off x="4339640" y="3447713"/>
                        <a:ext cx="309313" cy="59701"/>
                      </a:xfrm>
                      <a:prstGeom prst="rect">
                        <a:avLst/>
                      </a:prstGeom>
                      <a:noFill/>
                      <a:ln w="6350" cap="flat" cmpd="sng" algn="ctr">
                        <a:solidFill>
                          <a:srgbClr val="5B9BD5">
                            <a:lumMod val="60000"/>
                            <a:lumOff val="40000"/>
                          </a:srgbClr>
                        </a:solidFill>
                        <a:prstDash val="dash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1544" name="フリーフォーム 1543"/>
                    <p:cNvSpPr/>
                    <p:nvPr/>
                  </p:nvSpPr>
                  <p:spPr>
                    <a:xfrm rot="10800000">
                      <a:off x="5911187" y="308657"/>
                      <a:ext cx="125414" cy="83174"/>
                    </a:xfrm>
                    <a:custGeom>
                      <a:avLst/>
                      <a:gdLst>
                        <a:gd name="connsiteX0" fmla="*/ 125414 w 125414"/>
                        <a:gd name="connsiteY0" fmla="*/ 83174 h 83174"/>
                        <a:gd name="connsiteX1" fmla="*/ 0 w 125414"/>
                        <a:gd name="connsiteY1" fmla="*/ 83174 h 83174"/>
                        <a:gd name="connsiteX2" fmla="*/ 0 w 125414"/>
                        <a:gd name="connsiteY2" fmla="*/ 41587 h 83174"/>
                        <a:gd name="connsiteX3" fmla="*/ 41587 w 125414"/>
                        <a:gd name="connsiteY3" fmla="*/ 0 h 83174"/>
                        <a:gd name="connsiteX4" fmla="*/ 125414 w 125414"/>
                        <a:gd name="connsiteY4" fmla="*/ 0 h 83174"/>
                        <a:gd name="connsiteX5" fmla="*/ 125414 w 125414"/>
                        <a:gd name="connsiteY5" fmla="*/ 83174 h 8317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25414" h="83174">
                          <a:moveTo>
                            <a:pt x="125414" y="83174"/>
                          </a:moveTo>
                          <a:lnTo>
                            <a:pt x="0" y="83174"/>
                          </a:lnTo>
                          <a:lnTo>
                            <a:pt x="0" y="41587"/>
                          </a:lnTo>
                          <a:cubicBezTo>
                            <a:pt x="0" y="18619"/>
                            <a:pt x="18619" y="0"/>
                            <a:pt x="41587" y="0"/>
                          </a:cubicBezTo>
                          <a:lnTo>
                            <a:pt x="125414" y="0"/>
                          </a:lnTo>
                          <a:lnTo>
                            <a:pt x="125414" y="83174"/>
                          </a:lnTo>
                          <a:close/>
                        </a:path>
                      </a:pathLst>
                    </a:custGeom>
                    <a:noFill/>
                    <a:ln w="6350" cap="flat" cmpd="sng" algn="ctr">
                      <a:solidFill>
                        <a:srgbClr val="5B9BD5">
                          <a:lumMod val="60000"/>
                          <a:lumOff val="40000"/>
                        </a:srgbClr>
                      </a:solidFill>
                      <a:prstDash val="dash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545" name="フリーフォーム 1544"/>
                    <p:cNvSpPr/>
                    <p:nvPr/>
                  </p:nvSpPr>
                  <p:spPr>
                    <a:xfrm rot="10800000">
                      <a:off x="5631655" y="308657"/>
                      <a:ext cx="279531" cy="83174"/>
                    </a:xfrm>
                    <a:custGeom>
                      <a:avLst/>
                      <a:gdLst>
                        <a:gd name="connsiteX0" fmla="*/ 316495 w 316495"/>
                        <a:gd name="connsiteY0" fmla="*/ 83174 h 83174"/>
                        <a:gd name="connsiteX1" fmla="*/ 0 w 316495"/>
                        <a:gd name="connsiteY1" fmla="*/ 83174 h 83174"/>
                        <a:gd name="connsiteX2" fmla="*/ 0 w 316495"/>
                        <a:gd name="connsiteY2" fmla="*/ 0 h 83174"/>
                        <a:gd name="connsiteX3" fmla="*/ 274908 w 316495"/>
                        <a:gd name="connsiteY3" fmla="*/ 0 h 83174"/>
                        <a:gd name="connsiteX4" fmla="*/ 316495 w 316495"/>
                        <a:gd name="connsiteY4" fmla="*/ 41587 h 83174"/>
                        <a:gd name="connsiteX5" fmla="*/ 316495 w 316495"/>
                        <a:gd name="connsiteY5" fmla="*/ 83174 h 8317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316495" h="83174">
                          <a:moveTo>
                            <a:pt x="316495" y="83174"/>
                          </a:moveTo>
                          <a:lnTo>
                            <a:pt x="0" y="83174"/>
                          </a:lnTo>
                          <a:lnTo>
                            <a:pt x="0" y="0"/>
                          </a:lnTo>
                          <a:lnTo>
                            <a:pt x="274908" y="0"/>
                          </a:lnTo>
                          <a:cubicBezTo>
                            <a:pt x="297876" y="0"/>
                            <a:pt x="316495" y="18619"/>
                            <a:pt x="316495" y="41587"/>
                          </a:cubicBezTo>
                          <a:lnTo>
                            <a:pt x="316495" y="83174"/>
                          </a:lnTo>
                          <a:close/>
                        </a:path>
                      </a:pathLst>
                    </a:custGeom>
                    <a:noFill/>
                    <a:ln w="6350" cap="flat" cmpd="sng" algn="ctr">
                      <a:solidFill>
                        <a:srgbClr val="5B9BD5">
                          <a:lumMod val="60000"/>
                          <a:lumOff val="40000"/>
                        </a:srgbClr>
                      </a:solidFill>
                      <a:prstDash val="dash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546" name="フリーフォーム 1545"/>
                    <p:cNvSpPr/>
                    <p:nvPr/>
                  </p:nvSpPr>
                  <p:spPr>
                    <a:xfrm>
                      <a:off x="5752939" y="-26213"/>
                      <a:ext cx="283662" cy="334864"/>
                    </a:xfrm>
                    <a:custGeom>
                      <a:avLst/>
                      <a:gdLst>
                        <a:gd name="connsiteX0" fmla="*/ 0 w 283662"/>
                        <a:gd name="connsiteY0" fmla="*/ 0 h 334864"/>
                        <a:gd name="connsiteX1" fmla="*/ 240995 w 283662"/>
                        <a:gd name="connsiteY1" fmla="*/ 0 h 334864"/>
                        <a:gd name="connsiteX2" fmla="*/ 283662 w 283662"/>
                        <a:gd name="connsiteY2" fmla="*/ 42667 h 334864"/>
                        <a:gd name="connsiteX3" fmla="*/ 283661 w 283662"/>
                        <a:gd name="connsiteY3" fmla="*/ 85333 h 334864"/>
                        <a:gd name="connsiteX4" fmla="*/ 158246 w 283662"/>
                        <a:gd name="connsiteY4" fmla="*/ 85333 h 334864"/>
                        <a:gd name="connsiteX5" fmla="*/ 158246 w 283662"/>
                        <a:gd name="connsiteY5" fmla="*/ 334864 h 334864"/>
                        <a:gd name="connsiteX6" fmla="*/ 0 w 283662"/>
                        <a:gd name="connsiteY6" fmla="*/ 334864 h 33486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283662" h="334864">
                          <a:moveTo>
                            <a:pt x="0" y="0"/>
                          </a:moveTo>
                          <a:lnTo>
                            <a:pt x="240995" y="0"/>
                          </a:lnTo>
                          <a:cubicBezTo>
                            <a:pt x="264559" y="0"/>
                            <a:pt x="283662" y="19103"/>
                            <a:pt x="283662" y="42667"/>
                          </a:cubicBezTo>
                          <a:cubicBezTo>
                            <a:pt x="283662" y="56889"/>
                            <a:pt x="283661" y="71111"/>
                            <a:pt x="283661" y="85333"/>
                          </a:cubicBezTo>
                          <a:lnTo>
                            <a:pt x="158246" y="85333"/>
                          </a:lnTo>
                          <a:lnTo>
                            <a:pt x="158246" y="334864"/>
                          </a:lnTo>
                          <a:lnTo>
                            <a:pt x="0" y="334864"/>
                          </a:lnTo>
                          <a:close/>
                        </a:path>
                      </a:pathLst>
                    </a:custGeom>
                    <a:noFill/>
                    <a:ln w="6350" cap="flat" cmpd="sng" algn="ctr">
                      <a:solidFill>
                        <a:srgbClr val="5B9BD5">
                          <a:lumMod val="60000"/>
                          <a:lumOff val="40000"/>
                        </a:srgbClr>
                      </a:solidFill>
                      <a:prstDash val="dash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540" name="グループ化 1539"/>
                  <p:cNvGrpSpPr/>
                  <p:nvPr/>
                </p:nvGrpSpPr>
                <p:grpSpPr>
                  <a:xfrm>
                    <a:off x="9977307" y="3327653"/>
                    <a:ext cx="368964" cy="324779"/>
                    <a:chOff x="14159332" y="3300413"/>
                    <a:chExt cx="423443" cy="372734"/>
                  </a:xfrm>
                </p:grpSpPr>
                <p:sp>
                  <p:nvSpPr>
                    <p:cNvPr id="1541" name="フリーフォーム 1540"/>
                    <p:cNvSpPr/>
                    <p:nvPr/>
                  </p:nvSpPr>
                  <p:spPr>
                    <a:xfrm>
                      <a:off x="14159332" y="3300413"/>
                      <a:ext cx="423443" cy="372734"/>
                    </a:xfrm>
                    <a:custGeom>
                      <a:avLst/>
                      <a:gdLst>
                        <a:gd name="connsiteX0" fmla="*/ 30795 w 301205"/>
                        <a:gd name="connsiteY0" fmla="*/ 13897 h 272925"/>
                        <a:gd name="connsiteX1" fmla="*/ 14192 w 301205"/>
                        <a:gd name="connsiteY1" fmla="*/ 30500 h 272925"/>
                        <a:gd name="connsiteX2" fmla="*/ 14192 w 301205"/>
                        <a:gd name="connsiteY2" fmla="*/ 242426 h 272925"/>
                        <a:gd name="connsiteX3" fmla="*/ 30795 w 301205"/>
                        <a:gd name="connsiteY3" fmla="*/ 259029 h 272925"/>
                        <a:gd name="connsiteX4" fmla="*/ 270411 w 301205"/>
                        <a:gd name="connsiteY4" fmla="*/ 259029 h 272925"/>
                        <a:gd name="connsiteX5" fmla="*/ 287014 w 301205"/>
                        <a:gd name="connsiteY5" fmla="*/ 242426 h 272925"/>
                        <a:gd name="connsiteX6" fmla="*/ 287014 w 301205"/>
                        <a:gd name="connsiteY6" fmla="*/ 30500 h 272925"/>
                        <a:gd name="connsiteX7" fmla="*/ 270411 w 301205"/>
                        <a:gd name="connsiteY7" fmla="*/ 13897 h 272925"/>
                        <a:gd name="connsiteX8" fmla="*/ 26438 w 301205"/>
                        <a:gd name="connsiteY8" fmla="*/ 0 h 272925"/>
                        <a:gd name="connsiteX9" fmla="*/ 274767 w 301205"/>
                        <a:gd name="connsiteY9" fmla="*/ 0 h 272925"/>
                        <a:gd name="connsiteX10" fmla="*/ 301205 w 301205"/>
                        <a:gd name="connsiteY10" fmla="*/ 26438 h 272925"/>
                        <a:gd name="connsiteX11" fmla="*/ 301205 w 301205"/>
                        <a:gd name="connsiteY11" fmla="*/ 246487 h 272925"/>
                        <a:gd name="connsiteX12" fmla="*/ 274767 w 301205"/>
                        <a:gd name="connsiteY12" fmla="*/ 272925 h 272925"/>
                        <a:gd name="connsiteX13" fmla="*/ 26438 w 301205"/>
                        <a:gd name="connsiteY13" fmla="*/ 272925 h 272925"/>
                        <a:gd name="connsiteX14" fmla="*/ 0 w 301205"/>
                        <a:gd name="connsiteY14" fmla="*/ 246487 h 272925"/>
                        <a:gd name="connsiteX15" fmla="*/ 0 w 301205"/>
                        <a:gd name="connsiteY15" fmla="*/ 26438 h 272925"/>
                        <a:gd name="connsiteX16" fmla="*/ 26438 w 301205"/>
                        <a:gd name="connsiteY16" fmla="*/ 0 h 27292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</a:cxnLst>
                      <a:rect l="l" t="t" r="r" b="b"/>
                      <a:pathLst>
                        <a:path w="301205" h="272925">
                          <a:moveTo>
                            <a:pt x="30795" y="13897"/>
                          </a:moveTo>
                          <a:cubicBezTo>
                            <a:pt x="21625" y="13897"/>
                            <a:pt x="14192" y="21330"/>
                            <a:pt x="14192" y="30500"/>
                          </a:cubicBezTo>
                          <a:lnTo>
                            <a:pt x="14192" y="242426"/>
                          </a:lnTo>
                          <a:cubicBezTo>
                            <a:pt x="14192" y="251596"/>
                            <a:pt x="21625" y="259029"/>
                            <a:pt x="30795" y="259029"/>
                          </a:cubicBezTo>
                          <a:lnTo>
                            <a:pt x="270411" y="259029"/>
                          </a:lnTo>
                          <a:cubicBezTo>
                            <a:pt x="279581" y="259029"/>
                            <a:pt x="287014" y="251596"/>
                            <a:pt x="287014" y="242426"/>
                          </a:cubicBezTo>
                          <a:lnTo>
                            <a:pt x="287014" y="30500"/>
                          </a:lnTo>
                          <a:cubicBezTo>
                            <a:pt x="287014" y="21330"/>
                            <a:pt x="279581" y="13897"/>
                            <a:pt x="270411" y="13897"/>
                          </a:cubicBezTo>
                          <a:close/>
                          <a:moveTo>
                            <a:pt x="26438" y="0"/>
                          </a:moveTo>
                          <a:lnTo>
                            <a:pt x="274767" y="0"/>
                          </a:lnTo>
                          <a:cubicBezTo>
                            <a:pt x="289368" y="0"/>
                            <a:pt x="301205" y="11837"/>
                            <a:pt x="301205" y="26438"/>
                          </a:cubicBezTo>
                          <a:lnTo>
                            <a:pt x="301205" y="246487"/>
                          </a:lnTo>
                          <a:cubicBezTo>
                            <a:pt x="301205" y="261088"/>
                            <a:pt x="289368" y="272925"/>
                            <a:pt x="274767" y="272925"/>
                          </a:cubicBezTo>
                          <a:lnTo>
                            <a:pt x="26438" y="272925"/>
                          </a:lnTo>
                          <a:cubicBezTo>
                            <a:pt x="11837" y="272925"/>
                            <a:pt x="0" y="261088"/>
                            <a:pt x="0" y="246487"/>
                          </a:cubicBezTo>
                          <a:lnTo>
                            <a:pt x="0" y="26438"/>
                          </a:lnTo>
                          <a:cubicBezTo>
                            <a:pt x="0" y="11837"/>
                            <a:pt x="11837" y="0"/>
                            <a:pt x="26438" y="0"/>
                          </a:cubicBezTo>
                          <a:close/>
                        </a:path>
                      </a:pathLst>
                    </a:custGeom>
                    <a:solidFill>
                      <a:srgbClr val="FF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542" name="テキスト ボックス 1541"/>
                    <p:cNvSpPr txBox="1"/>
                    <p:nvPr/>
                  </p:nvSpPr>
                  <p:spPr>
                    <a:xfrm rot="5400000">
                      <a:off x="14224628" y="3310159"/>
                      <a:ext cx="292850" cy="340037"/>
                    </a:xfrm>
                    <a:prstGeom prst="rect">
                      <a:avLst/>
                    </a:prstGeom>
                    <a:noFill/>
                  </p:spPr>
                  <p:txBody>
                    <a:bodyPr vert="eaVert" wrap="none" rtlCol="0">
                      <a:prstTxWarp prst="textPlain">
                        <a:avLst/>
                      </a:prstTxWarp>
                      <a:spAutoFit/>
                    </a:bodyPr>
                    <a:lstStyle/>
                    <a:p>
                      <a:pPr marL="0" marR="0" lvl="0" indent="0" algn="dist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ja-JP" altLang="en-US" sz="1400" b="1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個　人</a:t>
                      </a:r>
                      <a:endParaRPr kumimoji="0" lang="en-US" altLang="ja-JP" sz="1400" b="1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marL="0" marR="0" lvl="0" indent="0" algn="dist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ja-JP" altLang="en-US" sz="1400" b="1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番　号</a:t>
                      </a:r>
                      <a:endParaRPr kumimoji="0" lang="en-US" altLang="ja-JP" sz="1400" b="1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marL="0" marR="0" lvl="0" indent="0" algn="dist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ja-JP" altLang="en-US" sz="1400" b="1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カード</a:t>
                      </a:r>
                    </a:p>
                  </p:txBody>
                </p:sp>
              </p:grpSp>
            </p:grpSp>
            <p:grpSp>
              <p:nvGrpSpPr>
                <p:cNvPr id="1508" name="グループ化 1507"/>
                <p:cNvGrpSpPr/>
                <p:nvPr/>
              </p:nvGrpSpPr>
              <p:grpSpPr>
                <a:xfrm>
                  <a:off x="2419235" y="1587702"/>
                  <a:ext cx="316382" cy="480366"/>
                  <a:chOff x="1986974" y="3871022"/>
                  <a:chExt cx="834570" cy="1267135"/>
                </a:xfrm>
              </p:grpSpPr>
              <p:sp>
                <p:nvSpPr>
                  <p:cNvPr id="1509" name="円/楕円 1508"/>
                  <p:cNvSpPr/>
                  <p:nvPr/>
                </p:nvSpPr>
                <p:spPr>
                  <a:xfrm>
                    <a:off x="1997847" y="3871022"/>
                    <a:ext cx="815651" cy="917805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510" name="片側の 2 つの角を丸めた四角形 1509"/>
                  <p:cNvSpPr/>
                  <p:nvPr/>
                </p:nvSpPr>
                <p:spPr>
                  <a:xfrm>
                    <a:off x="2066351" y="4801590"/>
                    <a:ext cx="675818" cy="336567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FF9900"/>
                  </a:solid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511" name="フリーフォーム 1510"/>
                  <p:cNvSpPr/>
                  <p:nvPr/>
                </p:nvSpPr>
                <p:spPr>
                  <a:xfrm>
                    <a:off x="2242815" y="4667957"/>
                    <a:ext cx="323141" cy="470199"/>
                  </a:xfrm>
                  <a:custGeom>
                    <a:avLst/>
                    <a:gdLst>
                      <a:gd name="connsiteX0" fmla="*/ 109057 w 323141"/>
                      <a:gd name="connsiteY0" fmla="*/ 0 h 470199"/>
                      <a:gd name="connsiteX1" fmla="*/ 213831 w 323141"/>
                      <a:gd name="connsiteY1" fmla="*/ 0 h 470199"/>
                      <a:gd name="connsiteX2" fmla="*/ 240026 w 323141"/>
                      <a:gd name="connsiteY2" fmla="*/ 26195 h 470199"/>
                      <a:gd name="connsiteX3" fmla="*/ 240026 w 323141"/>
                      <a:gd name="connsiteY3" fmla="*/ 130480 h 470199"/>
                      <a:gd name="connsiteX4" fmla="*/ 323141 w 323141"/>
                      <a:gd name="connsiteY4" fmla="*/ 130480 h 470199"/>
                      <a:gd name="connsiteX5" fmla="*/ 242356 w 323141"/>
                      <a:gd name="connsiteY5" fmla="*/ 470199 h 470199"/>
                      <a:gd name="connsiteX6" fmla="*/ 80785 w 323141"/>
                      <a:gd name="connsiteY6" fmla="*/ 470199 h 470199"/>
                      <a:gd name="connsiteX7" fmla="*/ 0 w 323141"/>
                      <a:gd name="connsiteY7" fmla="*/ 130480 h 470199"/>
                      <a:gd name="connsiteX8" fmla="*/ 82862 w 323141"/>
                      <a:gd name="connsiteY8" fmla="*/ 130480 h 470199"/>
                      <a:gd name="connsiteX9" fmla="*/ 82862 w 323141"/>
                      <a:gd name="connsiteY9" fmla="*/ 26195 h 470199"/>
                      <a:gd name="connsiteX10" fmla="*/ 109057 w 323141"/>
                      <a:gd name="connsiteY10" fmla="*/ 0 h 47019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323141" h="470199">
                        <a:moveTo>
                          <a:pt x="109057" y="0"/>
                        </a:moveTo>
                        <a:lnTo>
                          <a:pt x="213831" y="0"/>
                        </a:lnTo>
                        <a:cubicBezTo>
                          <a:pt x="228298" y="0"/>
                          <a:pt x="240026" y="11728"/>
                          <a:pt x="240026" y="26195"/>
                        </a:cubicBezTo>
                        <a:lnTo>
                          <a:pt x="240026" y="130480"/>
                        </a:lnTo>
                        <a:lnTo>
                          <a:pt x="323141" y="130480"/>
                        </a:lnTo>
                        <a:lnTo>
                          <a:pt x="242356" y="470199"/>
                        </a:lnTo>
                        <a:lnTo>
                          <a:pt x="80785" y="470199"/>
                        </a:lnTo>
                        <a:lnTo>
                          <a:pt x="0" y="130480"/>
                        </a:lnTo>
                        <a:lnTo>
                          <a:pt x="82862" y="130480"/>
                        </a:lnTo>
                        <a:lnTo>
                          <a:pt x="82862" y="26195"/>
                        </a:lnTo>
                        <a:cubicBezTo>
                          <a:pt x="82862" y="11728"/>
                          <a:pt x="94590" y="0"/>
                          <a:pt x="109057" y="0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1512" name="グループ化 1511"/>
                  <p:cNvGrpSpPr/>
                  <p:nvPr/>
                </p:nvGrpSpPr>
                <p:grpSpPr>
                  <a:xfrm>
                    <a:off x="1986974" y="3943263"/>
                    <a:ext cx="834570" cy="787400"/>
                    <a:chOff x="2791855" y="2017486"/>
                    <a:chExt cx="1150919" cy="1045028"/>
                  </a:xfrm>
                  <a:solidFill>
                    <a:srgbClr val="FFCC99"/>
                  </a:solidFill>
                </p:grpSpPr>
                <p:grpSp>
                  <p:nvGrpSpPr>
                    <p:cNvPr id="1523" name="グループ化 1522"/>
                    <p:cNvGrpSpPr/>
                    <p:nvPr/>
                  </p:nvGrpSpPr>
                  <p:grpSpPr>
                    <a:xfrm rot="20700000">
                      <a:off x="2791855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1528" name="円/楕円 1527"/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grpFill/>
                      <a:ln w="6350" cap="flat" cmpd="sng" algn="ctr">
                        <a:solidFill>
                          <a:schemeClr val="tx1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529" name="円/楕円 1528"/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rgbClr val="FF9966"/>
                      </a:solidFill>
                      <a:ln w="6350" cap="flat" cmpd="sng" algn="ctr">
                        <a:solidFill>
                          <a:schemeClr val="tx1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1524" name="グループ化 1523"/>
                    <p:cNvGrpSpPr/>
                    <p:nvPr/>
                  </p:nvGrpSpPr>
                  <p:grpSpPr>
                    <a:xfrm rot="900000" flipH="1">
                      <a:off x="3720768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1526" name="円/楕円 1525"/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grpFill/>
                      <a:ln w="6350" cap="flat" cmpd="sng" algn="ctr">
                        <a:solidFill>
                          <a:schemeClr val="tx1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527" name="円/楕円 1526"/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rgbClr val="FF9966"/>
                      </a:solidFill>
                      <a:ln w="6350" cap="flat" cmpd="sng" algn="ctr">
                        <a:solidFill>
                          <a:schemeClr val="tx1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1525" name="円/楕円 1524"/>
                    <p:cNvSpPr/>
                    <p:nvPr/>
                  </p:nvSpPr>
                  <p:spPr>
                    <a:xfrm>
                      <a:off x="2902857" y="2017486"/>
                      <a:ext cx="928914" cy="1045028"/>
                    </a:xfrm>
                    <a:prstGeom prst="ellipse">
                      <a:avLst/>
                    </a:prstGeom>
                    <a:grpFill/>
                    <a:ln w="635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1513" name="円/楕円 1512"/>
                  <p:cNvSpPr/>
                  <p:nvPr/>
                </p:nvSpPr>
                <p:spPr>
                  <a:xfrm>
                    <a:off x="2162563" y="4263119"/>
                    <a:ext cx="80251" cy="130479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514" name="円/楕円 1513"/>
                  <p:cNvSpPr/>
                  <p:nvPr/>
                </p:nvSpPr>
                <p:spPr>
                  <a:xfrm>
                    <a:off x="2572907" y="4263119"/>
                    <a:ext cx="80251" cy="130479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515" name="台形 1514"/>
                  <p:cNvSpPr/>
                  <p:nvPr/>
                </p:nvSpPr>
                <p:spPr>
                  <a:xfrm rot="10800000">
                    <a:off x="2254583" y="4869913"/>
                    <a:ext cx="302531" cy="268243"/>
                  </a:xfrm>
                  <a:prstGeom prst="trapezoid">
                    <a:avLst/>
                  </a:prstGeom>
                  <a:solidFill>
                    <a:srgbClr val="FFC000">
                      <a:lumMod val="75000"/>
                    </a:srgbClr>
                  </a:solid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1516" name="グループ化 1515"/>
                  <p:cNvGrpSpPr/>
                  <p:nvPr/>
                </p:nvGrpSpPr>
                <p:grpSpPr>
                  <a:xfrm>
                    <a:off x="2162563" y="4793307"/>
                    <a:ext cx="483392" cy="344850"/>
                    <a:chOff x="3133728" y="2770919"/>
                    <a:chExt cx="483392" cy="344850"/>
                  </a:xfrm>
                  <a:solidFill>
                    <a:srgbClr val="FF9900"/>
                  </a:solidFill>
                </p:grpSpPr>
                <p:sp>
                  <p:nvSpPr>
                    <p:cNvPr id="1521" name="平行四辺形 19"/>
                    <p:cNvSpPr/>
                    <p:nvPr/>
                  </p:nvSpPr>
                  <p:spPr>
                    <a:xfrm>
                      <a:off x="3376812" y="2770919"/>
                      <a:ext cx="240308" cy="344850"/>
                    </a:xfrm>
                    <a:custGeom>
                      <a:avLst/>
                      <a:gdLst>
                        <a:gd name="connsiteX0" fmla="*/ 0 w 295077"/>
                        <a:gd name="connsiteY0" fmla="*/ 344850 h 344850"/>
                        <a:gd name="connsiteX1" fmla="*/ 139412 w 295077"/>
                        <a:gd name="connsiteY1" fmla="*/ 0 h 344850"/>
                        <a:gd name="connsiteX2" fmla="*/ 295077 w 295077"/>
                        <a:gd name="connsiteY2" fmla="*/ 0 h 344850"/>
                        <a:gd name="connsiteX3" fmla="*/ 155665 w 295077"/>
                        <a:gd name="connsiteY3" fmla="*/ 344850 h 344850"/>
                        <a:gd name="connsiteX4" fmla="*/ 0 w 295077"/>
                        <a:gd name="connsiteY4" fmla="*/ 344850 h 344850"/>
                        <a:gd name="connsiteX0" fmla="*/ 0 w 235545"/>
                        <a:gd name="connsiteY0" fmla="*/ 344850 h 344850"/>
                        <a:gd name="connsiteX1" fmla="*/ 139412 w 235545"/>
                        <a:gd name="connsiteY1" fmla="*/ 0 h 344850"/>
                        <a:gd name="connsiteX2" fmla="*/ 235545 w 235545"/>
                        <a:gd name="connsiteY2" fmla="*/ 116681 h 344850"/>
                        <a:gd name="connsiteX3" fmla="*/ 155665 w 235545"/>
                        <a:gd name="connsiteY3" fmla="*/ 344850 h 344850"/>
                        <a:gd name="connsiteX4" fmla="*/ 0 w 235545"/>
                        <a:gd name="connsiteY4" fmla="*/ 344850 h 344850"/>
                        <a:gd name="connsiteX0" fmla="*/ 0 w 235545"/>
                        <a:gd name="connsiteY0" fmla="*/ 344850 h 344850"/>
                        <a:gd name="connsiteX1" fmla="*/ 139412 w 235545"/>
                        <a:gd name="connsiteY1" fmla="*/ 0 h 344850"/>
                        <a:gd name="connsiteX2" fmla="*/ 235545 w 235545"/>
                        <a:gd name="connsiteY2" fmla="*/ 116681 h 344850"/>
                        <a:gd name="connsiteX3" fmla="*/ 190302 w 235545"/>
                        <a:gd name="connsiteY3" fmla="*/ 250887 h 344850"/>
                        <a:gd name="connsiteX4" fmla="*/ 155665 w 235545"/>
                        <a:gd name="connsiteY4" fmla="*/ 344850 h 344850"/>
                        <a:gd name="connsiteX5" fmla="*/ 0 w 235545"/>
                        <a:gd name="connsiteY5" fmla="*/ 344850 h 344850"/>
                        <a:gd name="connsiteX0" fmla="*/ 0 w 235545"/>
                        <a:gd name="connsiteY0" fmla="*/ 344850 h 344850"/>
                        <a:gd name="connsiteX1" fmla="*/ 139412 w 235545"/>
                        <a:gd name="connsiteY1" fmla="*/ 0 h 344850"/>
                        <a:gd name="connsiteX2" fmla="*/ 235545 w 235545"/>
                        <a:gd name="connsiteY2" fmla="*/ 116681 h 344850"/>
                        <a:gd name="connsiteX3" fmla="*/ 145058 w 235545"/>
                        <a:gd name="connsiteY3" fmla="*/ 186594 h 344850"/>
                        <a:gd name="connsiteX4" fmla="*/ 155665 w 235545"/>
                        <a:gd name="connsiteY4" fmla="*/ 344850 h 344850"/>
                        <a:gd name="connsiteX5" fmla="*/ 0 w 235545"/>
                        <a:gd name="connsiteY5" fmla="*/ 344850 h 344850"/>
                        <a:gd name="connsiteX0" fmla="*/ 0 w 235545"/>
                        <a:gd name="connsiteY0" fmla="*/ 344850 h 344850"/>
                        <a:gd name="connsiteX1" fmla="*/ 139412 w 235545"/>
                        <a:gd name="connsiteY1" fmla="*/ 0 h 344850"/>
                        <a:gd name="connsiteX2" fmla="*/ 171252 w 235545"/>
                        <a:gd name="connsiteY2" fmla="*/ 43719 h 344850"/>
                        <a:gd name="connsiteX3" fmla="*/ 235545 w 235545"/>
                        <a:gd name="connsiteY3" fmla="*/ 116681 h 344850"/>
                        <a:gd name="connsiteX4" fmla="*/ 145058 w 235545"/>
                        <a:gd name="connsiteY4" fmla="*/ 186594 h 344850"/>
                        <a:gd name="connsiteX5" fmla="*/ 155665 w 235545"/>
                        <a:gd name="connsiteY5" fmla="*/ 344850 h 344850"/>
                        <a:gd name="connsiteX6" fmla="*/ 0 w 235545"/>
                        <a:gd name="connsiteY6" fmla="*/ 344850 h 344850"/>
                        <a:gd name="connsiteX0" fmla="*/ 0 w 235545"/>
                        <a:gd name="connsiteY0" fmla="*/ 344850 h 344850"/>
                        <a:gd name="connsiteX1" fmla="*/ 139412 w 235545"/>
                        <a:gd name="connsiteY1" fmla="*/ 0 h 344850"/>
                        <a:gd name="connsiteX2" fmla="*/ 206971 w 235545"/>
                        <a:gd name="connsiteY2" fmla="*/ 856 h 344850"/>
                        <a:gd name="connsiteX3" fmla="*/ 235545 w 235545"/>
                        <a:gd name="connsiteY3" fmla="*/ 116681 h 344850"/>
                        <a:gd name="connsiteX4" fmla="*/ 145058 w 235545"/>
                        <a:gd name="connsiteY4" fmla="*/ 186594 h 344850"/>
                        <a:gd name="connsiteX5" fmla="*/ 155665 w 235545"/>
                        <a:gd name="connsiteY5" fmla="*/ 344850 h 344850"/>
                        <a:gd name="connsiteX6" fmla="*/ 0 w 235545"/>
                        <a:gd name="connsiteY6" fmla="*/ 344850 h 344850"/>
                        <a:gd name="connsiteX0" fmla="*/ 0 w 240308"/>
                        <a:gd name="connsiteY0" fmla="*/ 344850 h 344850"/>
                        <a:gd name="connsiteX1" fmla="*/ 139412 w 240308"/>
                        <a:gd name="connsiteY1" fmla="*/ 0 h 344850"/>
                        <a:gd name="connsiteX2" fmla="*/ 206971 w 240308"/>
                        <a:gd name="connsiteY2" fmla="*/ 856 h 344850"/>
                        <a:gd name="connsiteX3" fmla="*/ 240308 w 240308"/>
                        <a:gd name="connsiteY3" fmla="*/ 133350 h 344850"/>
                        <a:gd name="connsiteX4" fmla="*/ 145058 w 240308"/>
                        <a:gd name="connsiteY4" fmla="*/ 186594 h 344850"/>
                        <a:gd name="connsiteX5" fmla="*/ 155665 w 240308"/>
                        <a:gd name="connsiteY5" fmla="*/ 344850 h 344850"/>
                        <a:gd name="connsiteX6" fmla="*/ 0 w 240308"/>
                        <a:gd name="connsiteY6" fmla="*/ 344850 h 344850"/>
                        <a:gd name="connsiteX0" fmla="*/ 0 w 240308"/>
                        <a:gd name="connsiteY0" fmla="*/ 344850 h 344850"/>
                        <a:gd name="connsiteX1" fmla="*/ 139412 w 240308"/>
                        <a:gd name="connsiteY1" fmla="*/ 0 h 344850"/>
                        <a:gd name="connsiteX2" fmla="*/ 206971 w 240308"/>
                        <a:gd name="connsiteY2" fmla="*/ 856 h 344850"/>
                        <a:gd name="connsiteX3" fmla="*/ 240308 w 240308"/>
                        <a:gd name="connsiteY3" fmla="*/ 133350 h 344850"/>
                        <a:gd name="connsiteX4" fmla="*/ 142676 w 240308"/>
                        <a:gd name="connsiteY4" fmla="*/ 177069 h 344850"/>
                        <a:gd name="connsiteX5" fmla="*/ 155665 w 240308"/>
                        <a:gd name="connsiteY5" fmla="*/ 344850 h 344850"/>
                        <a:gd name="connsiteX6" fmla="*/ 0 w 240308"/>
                        <a:gd name="connsiteY6" fmla="*/ 344850 h 34485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240308" h="344850">
                          <a:moveTo>
                            <a:pt x="0" y="344850"/>
                          </a:moveTo>
                          <a:lnTo>
                            <a:pt x="139412" y="0"/>
                          </a:lnTo>
                          <a:lnTo>
                            <a:pt x="206971" y="856"/>
                          </a:lnTo>
                          <a:lnTo>
                            <a:pt x="240308" y="133350"/>
                          </a:lnTo>
                          <a:lnTo>
                            <a:pt x="142676" y="177069"/>
                          </a:lnTo>
                          <a:lnTo>
                            <a:pt x="155665" y="344850"/>
                          </a:lnTo>
                          <a:lnTo>
                            <a:pt x="0" y="344850"/>
                          </a:lnTo>
                          <a:close/>
                        </a:path>
                      </a:pathLst>
                    </a:custGeom>
                    <a:grpFill/>
                    <a:ln w="635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522" name="平行四辺形 19"/>
                    <p:cNvSpPr/>
                    <p:nvPr/>
                  </p:nvSpPr>
                  <p:spPr>
                    <a:xfrm flipH="1">
                      <a:off x="3133728" y="2770919"/>
                      <a:ext cx="240308" cy="344850"/>
                    </a:xfrm>
                    <a:custGeom>
                      <a:avLst/>
                      <a:gdLst>
                        <a:gd name="connsiteX0" fmla="*/ 0 w 295077"/>
                        <a:gd name="connsiteY0" fmla="*/ 344850 h 344850"/>
                        <a:gd name="connsiteX1" fmla="*/ 139412 w 295077"/>
                        <a:gd name="connsiteY1" fmla="*/ 0 h 344850"/>
                        <a:gd name="connsiteX2" fmla="*/ 295077 w 295077"/>
                        <a:gd name="connsiteY2" fmla="*/ 0 h 344850"/>
                        <a:gd name="connsiteX3" fmla="*/ 155665 w 295077"/>
                        <a:gd name="connsiteY3" fmla="*/ 344850 h 344850"/>
                        <a:gd name="connsiteX4" fmla="*/ 0 w 295077"/>
                        <a:gd name="connsiteY4" fmla="*/ 344850 h 344850"/>
                        <a:gd name="connsiteX0" fmla="*/ 0 w 235545"/>
                        <a:gd name="connsiteY0" fmla="*/ 344850 h 344850"/>
                        <a:gd name="connsiteX1" fmla="*/ 139412 w 235545"/>
                        <a:gd name="connsiteY1" fmla="*/ 0 h 344850"/>
                        <a:gd name="connsiteX2" fmla="*/ 235545 w 235545"/>
                        <a:gd name="connsiteY2" fmla="*/ 116681 h 344850"/>
                        <a:gd name="connsiteX3" fmla="*/ 155665 w 235545"/>
                        <a:gd name="connsiteY3" fmla="*/ 344850 h 344850"/>
                        <a:gd name="connsiteX4" fmla="*/ 0 w 235545"/>
                        <a:gd name="connsiteY4" fmla="*/ 344850 h 344850"/>
                        <a:gd name="connsiteX0" fmla="*/ 0 w 235545"/>
                        <a:gd name="connsiteY0" fmla="*/ 344850 h 344850"/>
                        <a:gd name="connsiteX1" fmla="*/ 139412 w 235545"/>
                        <a:gd name="connsiteY1" fmla="*/ 0 h 344850"/>
                        <a:gd name="connsiteX2" fmla="*/ 235545 w 235545"/>
                        <a:gd name="connsiteY2" fmla="*/ 116681 h 344850"/>
                        <a:gd name="connsiteX3" fmla="*/ 190302 w 235545"/>
                        <a:gd name="connsiteY3" fmla="*/ 250887 h 344850"/>
                        <a:gd name="connsiteX4" fmla="*/ 155665 w 235545"/>
                        <a:gd name="connsiteY4" fmla="*/ 344850 h 344850"/>
                        <a:gd name="connsiteX5" fmla="*/ 0 w 235545"/>
                        <a:gd name="connsiteY5" fmla="*/ 344850 h 344850"/>
                        <a:gd name="connsiteX0" fmla="*/ 0 w 235545"/>
                        <a:gd name="connsiteY0" fmla="*/ 344850 h 344850"/>
                        <a:gd name="connsiteX1" fmla="*/ 139412 w 235545"/>
                        <a:gd name="connsiteY1" fmla="*/ 0 h 344850"/>
                        <a:gd name="connsiteX2" fmla="*/ 235545 w 235545"/>
                        <a:gd name="connsiteY2" fmla="*/ 116681 h 344850"/>
                        <a:gd name="connsiteX3" fmla="*/ 145058 w 235545"/>
                        <a:gd name="connsiteY3" fmla="*/ 186594 h 344850"/>
                        <a:gd name="connsiteX4" fmla="*/ 155665 w 235545"/>
                        <a:gd name="connsiteY4" fmla="*/ 344850 h 344850"/>
                        <a:gd name="connsiteX5" fmla="*/ 0 w 235545"/>
                        <a:gd name="connsiteY5" fmla="*/ 344850 h 344850"/>
                        <a:gd name="connsiteX0" fmla="*/ 0 w 235545"/>
                        <a:gd name="connsiteY0" fmla="*/ 344850 h 344850"/>
                        <a:gd name="connsiteX1" fmla="*/ 139412 w 235545"/>
                        <a:gd name="connsiteY1" fmla="*/ 0 h 344850"/>
                        <a:gd name="connsiteX2" fmla="*/ 171252 w 235545"/>
                        <a:gd name="connsiteY2" fmla="*/ 43719 h 344850"/>
                        <a:gd name="connsiteX3" fmla="*/ 235545 w 235545"/>
                        <a:gd name="connsiteY3" fmla="*/ 116681 h 344850"/>
                        <a:gd name="connsiteX4" fmla="*/ 145058 w 235545"/>
                        <a:gd name="connsiteY4" fmla="*/ 186594 h 344850"/>
                        <a:gd name="connsiteX5" fmla="*/ 155665 w 235545"/>
                        <a:gd name="connsiteY5" fmla="*/ 344850 h 344850"/>
                        <a:gd name="connsiteX6" fmla="*/ 0 w 235545"/>
                        <a:gd name="connsiteY6" fmla="*/ 344850 h 344850"/>
                        <a:gd name="connsiteX0" fmla="*/ 0 w 235545"/>
                        <a:gd name="connsiteY0" fmla="*/ 344850 h 344850"/>
                        <a:gd name="connsiteX1" fmla="*/ 139412 w 235545"/>
                        <a:gd name="connsiteY1" fmla="*/ 0 h 344850"/>
                        <a:gd name="connsiteX2" fmla="*/ 206971 w 235545"/>
                        <a:gd name="connsiteY2" fmla="*/ 856 h 344850"/>
                        <a:gd name="connsiteX3" fmla="*/ 235545 w 235545"/>
                        <a:gd name="connsiteY3" fmla="*/ 116681 h 344850"/>
                        <a:gd name="connsiteX4" fmla="*/ 145058 w 235545"/>
                        <a:gd name="connsiteY4" fmla="*/ 186594 h 344850"/>
                        <a:gd name="connsiteX5" fmla="*/ 155665 w 235545"/>
                        <a:gd name="connsiteY5" fmla="*/ 344850 h 344850"/>
                        <a:gd name="connsiteX6" fmla="*/ 0 w 235545"/>
                        <a:gd name="connsiteY6" fmla="*/ 344850 h 344850"/>
                        <a:gd name="connsiteX0" fmla="*/ 0 w 240308"/>
                        <a:gd name="connsiteY0" fmla="*/ 344850 h 344850"/>
                        <a:gd name="connsiteX1" fmla="*/ 139412 w 240308"/>
                        <a:gd name="connsiteY1" fmla="*/ 0 h 344850"/>
                        <a:gd name="connsiteX2" fmla="*/ 206971 w 240308"/>
                        <a:gd name="connsiteY2" fmla="*/ 856 h 344850"/>
                        <a:gd name="connsiteX3" fmla="*/ 240308 w 240308"/>
                        <a:gd name="connsiteY3" fmla="*/ 133350 h 344850"/>
                        <a:gd name="connsiteX4" fmla="*/ 145058 w 240308"/>
                        <a:gd name="connsiteY4" fmla="*/ 186594 h 344850"/>
                        <a:gd name="connsiteX5" fmla="*/ 155665 w 240308"/>
                        <a:gd name="connsiteY5" fmla="*/ 344850 h 344850"/>
                        <a:gd name="connsiteX6" fmla="*/ 0 w 240308"/>
                        <a:gd name="connsiteY6" fmla="*/ 344850 h 344850"/>
                        <a:gd name="connsiteX0" fmla="*/ 0 w 240308"/>
                        <a:gd name="connsiteY0" fmla="*/ 344850 h 344850"/>
                        <a:gd name="connsiteX1" fmla="*/ 139412 w 240308"/>
                        <a:gd name="connsiteY1" fmla="*/ 0 h 344850"/>
                        <a:gd name="connsiteX2" fmla="*/ 206971 w 240308"/>
                        <a:gd name="connsiteY2" fmla="*/ 856 h 344850"/>
                        <a:gd name="connsiteX3" fmla="*/ 240308 w 240308"/>
                        <a:gd name="connsiteY3" fmla="*/ 133350 h 344850"/>
                        <a:gd name="connsiteX4" fmla="*/ 142676 w 240308"/>
                        <a:gd name="connsiteY4" fmla="*/ 177069 h 344850"/>
                        <a:gd name="connsiteX5" fmla="*/ 155665 w 240308"/>
                        <a:gd name="connsiteY5" fmla="*/ 344850 h 344850"/>
                        <a:gd name="connsiteX6" fmla="*/ 0 w 240308"/>
                        <a:gd name="connsiteY6" fmla="*/ 344850 h 34485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240308" h="344850">
                          <a:moveTo>
                            <a:pt x="0" y="344850"/>
                          </a:moveTo>
                          <a:lnTo>
                            <a:pt x="139412" y="0"/>
                          </a:lnTo>
                          <a:lnTo>
                            <a:pt x="206971" y="856"/>
                          </a:lnTo>
                          <a:lnTo>
                            <a:pt x="240308" y="133350"/>
                          </a:lnTo>
                          <a:lnTo>
                            <a:pt x="142676" y="177069"/>
                          </a:lnTo>
                          <a:lnTo>
                            <a:pt x="155665" y="344850"/>
                          </a:lnTo>
                          <a:lnTo>
                            <a:pt x="0" y="344850"/>
                          </a:lnTo>
                          <a:close/>
                        </a:path>
                      </a:pathLst>
                    </a:custGeom>
                    <a:grpFill/>
                    <a:ln w="635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1517" name="円/楕円 27"/>
                  <p:cNvSpPr/>
                  <p:nvPr/>
                </p:nvSpPr>
                <p:spPr>
                  <a:xfrm>
                    <a:off x="2314397" y="4621406"/>
                    <a:ext cx="164248" cy="291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518" name="正方形/長方形 67"/>
                  <p:cNvSpPr/>
                  <p:nvPr/>
                </p:nvSpPr>
                <p:spPr>
                  <a:xfrm>
                    <a:off x="2379193" y="4553552"/>
                    <a:ext cx="50129" cy="2569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749072" h="1123608">
                        <a:moveTo>
                          <a:pt x="374536" y="0"/>
                        </a:moveTo>
                        <a:lnTo>
                          <a:pt x="749072" y="374536"/>
                        </a:lnTo>
                        <a:cubicBezTo>
                          <a:pt x="955923" y="581387"/>
                          <a:pt x="955923" y="916758"/>
                          <a:pt x="749072" y="1123608"/>
                        </a:cubicBezTo>
                        <a:cubicBezTo>
                          <a:pt x="542221" y="1330459"/>
                          <a:pt x="206851" y="1330459"/>
                          <a:pt x="0" y="1123608"/>
                        </a:cubicBezTo>
                        <a:cubicBezTo>
                          <a:pt x="-206851" y="916758"/>
                          <a:pt x="-206851" y="581387"/>
                          <a:pt x="0" y="374536"/>
                        </a:cubicBezTo>
                        <a:close/>
                      </a:path>
                    </a:pathLst>
                  </a:custGeom>
                  <a:solidFill>
                    <a:srgbClr val="FF9966"/>
                  </a:solid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519" name="月 1518"/>
                  <p:cNvSpPr/>
                  <p:nvPr/>
                </p:nvSpPr>
                <p:spPr>
                  <a:xfrm rot="5400000">
                    <a:off x="2177898" y="4122981"/>
                    <a:ext cx="45719" cy="85922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520" name="月 1519"/>
                  <p:cNvSpPr/>
                  <p:nvPr/>
                </p:nvSpPr>
                <p:spPr>
                  <a:xfrm rot="5400000">
                    <a:off x="2596837" y="4122982"/>
                    <a:ext cx="45719" cy="85922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1498" name="グループ化 1497"/>
              <p:cNvGrpSpPr/>
              <p:nvPr/>
            </p:nvGrpSpPr>
            <p:grpSpPr>
              <a:xfrm>
                <a:off x="2452934" y="957239"/>
                <a:ext cx="1134272" cy="1457319"/>
                <a:chOff x="3477500" y="1331804"/>
                <a:chExt cx="1122565" cy="1442276"/>
              </a:xfrm>
            </p:grpSpPr>
            <p:grpSp>
              <p:nvGrpSpPr>
                <p:cNvPr id="1499" name="グループ化 1498"/>
                <p:cNvGrpSpPr/>
                <p:nvPr/>
              </p:nvGrpSpPr>
              <p:grpSpPr>
                <a:xfrm>
                  <a:off x="3535010" y="1331804"/>
                  <a:ext cx="1065055" cy="286067"/>
                  <a:chOff x="3709253" y="1415399"/>
                  <a:chExt cx="778059" cy="269299"/>
                </a:xfrm>
              </p:grpSpPr>
              <p:sp>
                <p:nvSpPr>
                  <p:cNvPr id="1503" name="角丸四角形 1502"/>
                  <p:cNvSpPr/>
                  <p:nvPr/>
                </p:nvSpPr>
                <p:spPr>
                  <a:xfrm rot="5400000">
                    <a:off x="3882148" y="1448243"/>
                    <a:ext cx="269298" cy="20361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504" name="角丸四角形 1503"/>
                  <p:cNvSpPr/>
                  <p:nvPr/>
                </p:nvSpPr>
                <p:spPr>
                  <a:xfrm rot="5400000">
                    <a:off x="4085758" y="1448244"/>
                    <a:ext cx="269298" cy="20361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505" name="角丸四角形 1504"/>
                  <p:cNvSpPr/>
                  <p:nvPr/>
                </p:nvSpPr>
                <p:spPr>
                  <a:xfrm rot="5400000">
                    <a:off x="4286803" y="1484188"/>
                    <a:ext cx="235917" cy="16510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506" name="角丸四角形 1505"/>
                  <p:cNvSpPr/>
                  <p:nvPr/>
                </p:nvSpPr>
                <p:spPr>
                  <a:xfrm rot="5400000">
                    <a:off x="3693099" y="1445889"/>
                    <a:ext cx="235917" cy="20361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500" name="グループ化 1499"/>
                <p:cNvGrpSpPr/>
                <p:nvPr/>
              </p:nvGrpSpPr>
              <p:grpSpPr>
                <a:xfrm rot="20415403">
                  <a:off x="3477500" y="2402642"/>
                  <a:ext cx="441071" cy="371438"/>
                  <a:chOff x="3640946" y="2353520"/>
                  <a:chExt cx="316200" cy="266281"/>
                </a:xfrm>
              </p:grpSpPr>
              <p:sp>
                <p:nvSpPr>
                  <p:cNvPr id="1501" name="角丸四角形 1500"/>
                  <p:cNvSpPr/>
                  <p:nvPr/>
                </p:nvSpPr>
                <p:spPr>
                  <a:xfrm rot="18900000">
                    <a:off x="3640946" y="2377724"/>
                    <a:ext cx="316200" cy="242077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502" name="フローチャート : 論理積ゲート 1501"/>
                  <p:cNvSpPr/>
                  <p:nvPr/>
                </p:nvSpPr>
                <p:spPr bwMode="auto">
                  <a:xfrm rot="18900000">
                    <a:off x="3802430" y="2353520"/>
                    <a:ext cx="132063" cy="156710"/>
                  </a:xfrm>
                  <a:prstGeom prst="flowChartDelay">
                    <a:avLst/>
                  </a:prstGeom>
                  <a:solidFill>
                    <a:srgbClr val="FFCCCC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</p:grpSp>
      </p:grpSp>
      <p:grpSp>
        <p:nvGrpSpPr>
          <p:cNvPr id="1572" name="グループ化 1571"/>
          <p:cNvGrpSpPr/>
          <p:nvPr/>
        </p:nvGrpSpPr>
        <p:grpSpPr>
          <a:xfrm>
            <a:off x="4290703" y="2996360"/>
            <a:ext cx="1340968" cy="1401792"/>
            <a:chOff x="4290703" y="971135"/>
            <a:chExt cx="1340968" cy="1401792"/>
          </a:xfrm>
        </p:grpSpPr>
        <p:grpSp>
          <p:nvGrpSpPr>
            <p:cNvPr id="1573" name="グループ化 1572"/>
            <p:cNvGrpSpPr/>
            <p:nvPr/>
          </p:nvGrpSpPr>
          <p:grpSpPr>
            <a:xfrm>
              <a:off x="4290703" y="971135"/>
              <a:ext cx="956038" cy="1243384"/>
              <a:chOff x="2980251" y="3894773"/>
              <a:chExt cx="956038" cy="1243384"/>
            </a:xfrm>
          </p:grpSpPr>
          <p:sp>
            <p:nvSpPr>
              <p:cNvPr id="1641" name="片側の 2 つの角を丸めた四角形 1640"/>
              <p:cNvSpPr/>
              <p:nvPr/>
            </p:nvSpPr>
            <p:spPr>
              <a:xfrm>
                <a:off x="3070475" y="3894773"/>
                <a:ext cx="725856" cy="86129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642" name="片側の 2 つの角を丸めた四角形 1641"/>
              <p:cNvSpPr/>
              <p:nvPr/>
            </p:nvSpPr>
            <p:spPr>
              <a:xfrm>
                <a:off x="3095051" y="4801590"/>
                <a:ext cx="675818" cy="336567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0066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643" name="フリーフォーム 1642"/>
              <p:cNvSpPr/>
              <p:nvPr/>
            </p:nvSpPr>
            <p:spPr>
              <a:xfrm>
                <a:off x="3271515" y="4667957"/>
                <a:ext cx="323141" cy="470199"/>
              </a:xfrm>
              <a:custGeom>
                <a:avLst/>
                <a:gdLst>
                  <a:gd name="connsiteX0" fmla="*/ 109057 w 323141"/>
                  <a:gd name="connsiteY0" fmla="*/ 0 h 470199"/>
                  <a:gd name="connsiteX1" fmla="*/ 213831 w 323141"/>
                  <a:gd name="connsiteY1" fmla="*/ 0 h 470199"/>
                  <a:gd name="connsiteX2" fmla="*/ 240026 w 323141"/>
                  <a:gd name="connsiteY2" fmla="*/ 26195 h 470199"/>
                  <a:gd name="connsiteX3" fmla="*/ 240026 w 323141"/>
                  <a:gd name="connsiteY3" fmla="*/ 130480 h 470199"/>
                  <a:gd name="connsiteX4" fmla="*/ 323141 w 323141"/>
                  <a:gd name="connsiteY4" fmla="*/ 130480 h 470199"/>
                  <a:gd name="connsiteX5" fmla="*/ 242356 w 323141"/>
                  <a:gd name="connsiteY5" fmla="*/ 470199 h 470199"/>
                  <a:gd name="connsiteX6" fmla="*/ 80785 w 323141"/>
                  <a:gd name="connsiteY6" fmla="*/ 470199 h 470199"/>
                  <a:gd name="connsiteX7" fmla="*/ 0 w 323141"/>
                  <a:gd name="connsiteY7" fmla="*/ 130480 h 470199"/>
                  <a:gd name="connsiteX8" fmla="*/ 82862 w 323141"/>
                  <a:gd name="connsiteY8" fmla="*/ 130480 h 470199"/>
                  <a:gd name="connsiteX9" fmla="*/ 82862 w 323141"/>
                  <a:gd name="connsiteY9" fmla="*/ 26195 h 470199"/>
                  <a:gd name="connsiteX10" fmla="*/ 109057 w 323141"/>
                  <a:gd name="connsiteY10" fmla="*/ 0 h 4701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23141" h="470199">
                    <a:moveTo>
                      <a:pt x="109057" y="0"/>
                    </a:moveTo>
                    <a:lnTo>
                      <a:pt x="213831" y="0"/>
                    </a:lnTo>
                    <a:cubicBezTo>
                      <a:pt x="228298" y="0"/>
                      <a:pt x="240026" y="11728"/>
                      <a:pt x="240026" y="26195"/>
                    </a:cubicBezTo>
                    <a:lnTo>
                      <a:pt x="240026" y="130480"/>
                    </a:lnTo>
                    <a:lnTo>
                      <a:pt x="323141" y="130480"/>
                    </a:lnTo>
                    <a:lnTo>
                      <a:pt x="242356" y="470199"/>
                    </a:lnTo>
                    <a:lnTo>
                      <a:pt x="80785" y="470199"/>
                    </a:lnTo>
                    <a:lnTo>
                      <a:pt x="0" y="130480"/>
                    </a:lnTo>
                    <a:lnTo>
                      <a:pt x="82862" y="130480"/>
                    </a:lnTo>
                    <a:lnTo>
                      <a:pt x="82862" y="26195"/>
                    </a:lnTo>
                    <a:cubicBezTo>
                      <a:pt x="82862" y="11728"/>
                      <a:pt x="94590" y="0"/>
                      <a:pt x="109057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1644" name="グループ化 1643"/>
              <p:cNvGrpSpPr/>
              <p:nvPr/>
            </p:nvGrpSpPr>
            <p:grpSpPr>
              <a:xfrm>
                <a:off x="3015677" y="3943263"/>
                <a:ext cx="834567" cy="787400"/>
                <a:chOff x="2791859" y="2017486"/>
                <a:chExt cx="1150915" cy="1045028"/>
              </a:xfrm>
              <a:solidFill>
                <a:srgbClr val="FFCC99"/>
              </a:solidFill>
            </p:grpSpPr>
            <p:grpSp>
              <p:nvGrpSpPr>
                <p:cNvPr id="1659" name="グループ化 1658"/>
                <p:cNvGrpSpPr/>
                <p:nvPr/>
              </p:nvGrpSpPr>
              <p:grpSpPr>
                <a:xfrm rot="20700000">
                  <a:off x="2791859" y="2459313"/>
                  <a:ext cx="222006" cy="333009"/>
                  <a:chOff x="2680607" y="2825750"/>
                  <a:chExt cx="157843" cy="236764"/>
                </a:xfrm>
                <a:grpFill/>
              </p:grpSpPr>
              <p:sp>
                <p:nvSpPr>
                  <p:cNvPr id="1664" name="円/楕円 1663"/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665" name="円/楕円 1664"/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1660" name="グループ化 1659"/>
                <p:cNvGrpSpPr/>
                <p:nvPr/>
              </p:nvGrpSpPr>
              <p:grpSpPr>
                <a:xfrm rot="900000" flipH="1">
                  <a:off x="3720768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1662" name="円/楕円 1661"/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663" name="円/楕円 1662"/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661" name="円/楕円 1660"/>
                <p:cNvSpPr/>
                <p:nvPr/>
              </p:nvSpPr>
              <p:spPr>
                <a:xfrm>
                  <a:off x="2902857" y="2017486"/>
                  <a:ext cx="928914" cy="1045028"/>
                </a:xfrm>
                <a:prstGeom prst="ellipse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645" name="台形 1644"/>
              <p:cNvSpPr/>
              <p:nvPr/>
            </p:nvSpPr>
            <p:spPr>
              <a:xfrm rot="10800000">
                <a:off x="3283283" y="4869913"/>
                <a:ext cx="302531" cy="268243"/>
              </a:xfrm>
              <a:prstGeom prst="trapezoid">
                <a:avLst/>
              </a:prstGeom>
              <a:solidFill>
                <a:srgbClr val="FF7C8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1646" name="グループ化 1645"/>
              <p:cNvGrpSpPr/>
              <p:nvPr/>
            </p:nvGrpSpPr>
            <p:grpSpPr>
              <a:xfrm>
                <a:off x="3191263" y="4793307"/>
                <a:ext cx="483392" cy="344850"/>
                <a:chOff x="3133728" y="2770919"/>
                <a:chExt cx="483392" cy="344850"/>
              </a:xfrm>
              <a:solidFill>
                <a:srgbClr val="FF0066"/>
              </a:solidFill>
            </p:grpSpPr>
            <p:sp>
              <p:nvSpPr>
                <p:cNvPr id="1657" name="平行四辺形 19"/>
                <p:cNvSpPr/>
                <p:nvPr/>
              </p:nvSpPr>
              <p:spPr>
                <a:xfrm>
                  <a:off x="3376812" y="2770919"/>
                  <a:ext cx="240308" cy="344850"/>
                </a:xfrm>
                <a:custGeom>
                  <a:avLst/>
                  <a:gdLst>
                    <a:gd name="connsiteX0" fmla="*/ 0 w 295077"/>
                    <a:gd name="connsiteY0" fmla="*/ 344850 h 344850"/>
                    <a:gd name="connsiteX1" fmla="*/ 139412 w 295077"/>
                    <a:gd name="connsiteY1" fmla="*/ 0 h 344850"/>
                    <a:gd name="connsiteX2" fmla="*/ 295077 w 295077"/>
                    <a:gd name="connsiteY2" fmla="*/ 0 h 344850"/>
                    <a:gd name="connsiteX3" fmla="*/ 155665 w 295077"/>
                    <a:gd name="connsiteY3" fmla="*/ 344850 h 344850"/>
                    <a:gd name="connsiteX4" fmla="*/ 0 w 295077"/>
                    <a:gd name="connsiteY4" fmla="*/ 344850 h 344850"/>
                    <a:gd name="connsiteX0" fmla="*/ 0 w 235545"/>
                    <a:gd name="connsiteY0" fmla="*/ 344850 h 344850"/>
                    <a:gd name="connsiteX1" fmla="*/ 139412 w 235545"/>
                    <a:gd name="connsiteY1" fmla="*/ 0 h 344850"/>
                    <a:gd name="connsiteX2" fmla="*/ 235545 w 235545"/>
                    <a:gd name="connsiteY2" fmla="*/ 116681 h 344850"/>
                    <a:gd name="connsiteX3" fmla="*/ 155665 w 235545"/>
                    <a:gd name="connsiteY3" fmla="*/ 344850 h 344850"/>
                    <a:gd name="connsiteX4" fmla="*/ 0 w 235545"/>
                    <a:gd name="connsiteY4" fmla="*/ 344850 h 344850"/>
                    <a:gd name="connsiteX0" fmla="*/ 0 w 235545"/>
                    <a:gd name="connsiteY0" fmla="*/ 344850 h 344850"/>
                    <a:gd name="connsiteX1" fmla="*/ 139412 w 235545"/>
                    <a:gd name="connsiteY1" fmla="*/ 0 h 344850"/>
                    <a:gd name="connsiteX2" fmla="*/ 235545 w 235545"/>
                    <a:gd name="connsiteY2" fmla="*/ 116681 h 344850"/>
                    <a:gd name="connsiteX3" fmla="*/ 190302 w 235545"/>
                    <a:gd name="connsiteY3" fmla="*/ 250887 h 344850"/>
                    <a:gd name="connsiteX4" fmla="*/ 155665 w 235545"/>
                    <a:gd name="connsiteY4" fmla="*/ 344850 h 344850"/>
                    <a:gd name="connsiteX5" fmla="*/ 0 w 235545"/>
                    <a:gd name="connsiteY5" fmla="*/ 344850 h 344850"/>
                    <a:gd name="connsiteX0" fmla="*/ 0 w 235545"/>
                    <a:gd name="connsiteY0" fmla="*/ 344850 h 344850"/>
                    <a:gd name="connsiteX1" fmla="*/ 139412 w 235545"/>
                    <a:gd name="connsiteY1" fmla="*/ 0 h 344850"/>
                    <a:gd name="connsiteX2" fmla="*/ 235545 w 235545"/>
                    <a:gd name="connsiteY2" fmla="*/ 116681 h 344850"/>
                    <a:gd name="connsiteX3" fmla="*/ 145058 w 235545"/>
                    <a:gd name="connsiteY3" fmla="*/ 186594 h 344850"/>
                    <a:gd name="connsiteX4" fmla="*/ 155665 w 235545"/>
                    <a:gd name="connsiteY4" fmla="*/ 344850 h 344850"/>
                    <a:gd name="connsiteX5" fmla="*/ 0 w 235545"/>
                    <a:gd name="connsiteY5" fmla="*/ 344850 h 344850"/>
                    <a:gd name="connsiteX0" fmla="*/ 0 w 235545"/>
                    <a:gd name="connsiteY0" fmla="*/ 344850 h 344850"/>
                    <a:gd name="connsiteX1" fmla="*/ 139412 w 235545"/>
                    <a:gd name="connsiteY1" fmla="*/ 0 h 344850"/>
                    <a:gd name="connsiteX2" fmla="*/ 171252 w 235545"/>
                    <a:gd name="connsiteY2" fmla="*/ 43719 h 344850"/>
                    <a:gd name="connsiteX3" fmla="*/ 235545 w 235545"/>
                    <a:gd name="connsiteY3" fmla="*/ 116681 h 344850"/>
                    <a:gd name="connsiteX4" fmla="*/ 145058 w 235545"/>
                    <a:gd name="connsiteY4" fmla="*/ 186594 h 344850"/>
                    <a:gd name="connsiteX5" fmla="*/ 155665 w 235545"/>
                    <a:gd name="connsiteY5" fmla="*/ 344850 h 344850"/>
                    <a:gd name="connsiteX6" fmla="*/ 0 w 235545"/>
                    <a:gd name="connsiteY6" fmla="*/ 344850 h 344850"/>
                    <a:gd name="connsiteX0" fmla="*/ 0 w 235545"/>
                    <a:gd name="connsiteY0" fmla="*/ 344850 h 344850"/>
                    <a:gd name="connsiteX1" fmla="*/ 139412 w 235545"/>
                    <a:gd name="connsiteY1" fmla="*/ 0 h 344850"/>
                    <a:gd name="connsiteX2" fmla="*/ 206971 w 235545"/>
                    <a:gd name="connsiteY2" fmla="*/ 856 h 344850"/>
                    <a:gd name="connsiteX3" fmla="*/ 235545 w 235545"/>
                    <a:gd name="connsiteY3" fmla="*/ 116681 h 344850"/>
                    <a:gd name="connsiteX4" fmla="*/ 145058 w 235545"/>
                    <a:gd name="connsiteY4" fmla="*/ 186594 h 344850"/>
                    <a:gd name="connsiteX5" fmla="*/ 155665 w 235545"/>
                    <a:gd name="connsiteY5" fmla="*/ 344850 h 344850"/>
                    <a:gd name="connsiteX6" fmla="*/ 0 w 235545"/>
                    <a:gd name="connsiteY6" fmla="*/ 344850 h 344850"/>
                    <a:gd name="connsiteX0" fmla="*/ 0 w 240308"/>
                    <a:gd name="connsiteY0" fmla="*/ 344850 h 344850"/>
                    <a:gd name="connsiteX1" fmla="*/ 139412 w 240308"/>
                    <a:gd name="connsiteY1" fmla="*/ 0 h 344850"/>
                    <a:gd name="connsiteX2" fmla="*/ 206971 w 240308"/>
                    <a:gd name="connsiteY2" fmla="*/ 856 h 344850"/>
                    <a:gd name="connsiteX3" fmla="*/ 240308 w 240308"/>
                    <a:gd name="connsiteY3" fmla="*/ 133350 h 344850"/>
                    <a:gd name="connsiteX4" fmla="*/ 145058 w 240308"/>
                    <a:gd name="connsiteY4" fmla="*/ 186594 h 344850"/>
                    <a:gd name="connsiteX5" fmla="*/ 155665 w 240308"/>
                    <a:gd name="connsiteY5" fmla="*/ 344850 h 344850"/>
                    <a:gd name="connsiteX6" fmla="*/ 0 w 240308"/>
                    <a:gd name="connsiteY6" fmla="*/ 344850 h 344850"/>
                    <a:gd name="connsiteX0" fmla="*/ 0 w 240308"/>
                    <a:gd name="connsiteY0" fmla="*/ 344850 h 344850"/>
                    <a:gd name="connsiteX1" fmla="*/ 139412 w 240308"/>
                    <a:gd name="connsiteY1" fmla="*/ 0 h 344850"/>
                    <a:gd name="connsiteX2" fmla="*/ 206971 w 240308"/>
                    <a:gd name="connsiteY2" fmla="*/ 856 h 344850"/>
                    <a:gd name="connsiteX3" fmla="*/ 240308 w 240308"/>
                    <a:gd name="connsiteY3" fmla="*/ 133350 h 344850"/>
                    <a:gd name="connsiteX4" fmla="*/ 142676 w 240308"/>
                    <a:gd name="connsiteY4" fmla="*/ 177069 h 344850"/>
                    <a:gd name="connsiteX5" fmla="*/ 155665 w 240308"/>
                    <a:gd name="connsiteY5" fmla="*/ 344850 h 344850"/>
                    <a:gd name="connsiteX6" fmla="*/ 0 w 240308"/>
                    <a:gd name="connsiteY6" fmla="*/ 344850 h 3448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40308" h="344850">
                      <a:moveTo>
                        <a:pt x="0" y="344850"/>
                      </a:moveTo>
                      <a:lnTo>
                        <a:pt x="139412" y="0"/>
                      </a:lnTo>
                      <a:lnTo>
                        <a:pt x="206971" y="856"/>
                      </a:lnTo>
                      <a:lnTo>
                        <a:pt x="240308" y="133350"/>
                      </a:lnTo>
                      <a:lnTo>
                        <a:pt x="142676" y="177069"/>
                      </a:lnTo>
                      <a:lnTo>
                        <a:pt x="155665" y="344850"/>
                      </a:lnTo>
                      <a:lnTo>
                        <a:pt x="0" y="344850"/>
                      </a:lnTo>
                      <a:close/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58" name="平行四辺形 19"/>
                <p:cNvSpPr/>
                <p:nvPr/>
              </p:nvSpPr>
              <p:spPr>
                <a:xfrm flipH="1">
                  <a:off x="3133728" y="2770919"/>
                  <a:ext cx="240308" cy="344850"/>
                </a:xfrm>
                <a:custGeom>
                  <a:avLst/>
                  <a:gdLst>
                    <a:gd name="connsiteX0" fmla="*/ 0 w 295077"/>
                    <a:gd name="connsiteY0" fmla="*/ 344850 h 344850"/>
                    <a:gd name="connsiteX1" fmla="*/ 139412 w 295077"/>
                    <a:gd name="connsiteY1" fmla="*/ 0 h 344850"/>
                    <a:gd name="connsiteX2" fmla="*/ 295077 w 295077"/>
                    <a:gd name="connsiteY2" fmla="*/ 0 h 344850"/>
                    <a:gd name="connsiteX3" fmla="*/ 155665 w 295077"/>
                    <a:gd name="connsiteY3" fmla="*/ 344850 h 344850"/>
                    <a:gd name="connsiteX4" fmla="*/ 0 w 295077"/>
                    <a:gd name="connsiteY4" fmla="*/ 344850 h 344850"/>
                    <a:gd name="connsiteX0" fmla="*/ 0 w 235545"/>
                    <a:gd name="connsiteY0" fmla="*/ 344850 h 344850"/>
                    <a:gd name="connsiteX1" fmla="*/ 139412 w 235545"/>
                    <a:gd name="connsiteY1" fmla="*/ 0 h 344850"/>
                    <a:gd name="connsiteX2" fmla="*/ 235545 w 235545"/>
                    <a:gd name="connsiteY2" fmla="*/ 116681 h 344850"/>
                    <a:gd name="connsiteX3" fmla="*/ 155665 w 235545"/>
                    <a:gd name="connsiteY3" fmla="*/ 344850 h 344850"/>
                    <a:gd name="connsiteX4" fmla="*/ 0 w 235545"/>
                    <a:gd name="connsiteY4" fmla="*/ 344850 h 344850"/>
                    <a:gd name="connsiteX0" fmla="*/ 0 w 235545"/>
                    <a:gd name="connsiteY0" fmla="*/ 344850 h 344850"/>
                    <a:gd name="connsiteX1" fmla="*/ 139412 w 235545"/>
                    <a:gd name="connsiteY1" fmla="*/ 0 h 344850"/>
                    <a:gd name="connsiteX2" fmla="*/ 235545 w 235545"/>
                    <a:gd name="connsiteY2" fmla="*/ 116681 h 344850"/>
                    <a:gd name="connsiteX3" fmla="*/ 190302 w 235545"/>
                    <a:gd name="connsiteY3" fmla="*/ 250887 h 344850"/>
                    <a:gd name="connsiteX4" fmla="*/ 155665 w 235545"/>
                    <a:gd name="connsiteY4" fmla="*/ 344850 h 344850"/>
                    <a:gd name="connsiteX5" fmla="*/ 0 w 235545"/>
                    <a:gd name="connsiteY5" fmla="*/ 344850 h 344850"/>
                    <a:gd name="connsiteX0" fmla="*/ 0 w 235545"/>
                    <a:gd name="connsiteY0" fmla="*/ 344850 h 344850"/>
                    <a:gd name="connsiteX1" fmla="*/ 139412 w 235545"/>
                    <a:gd name="connsiteY1" fmla="*/ 0 h 344850"/>
                    <a:gd name="connsiteX2" fmla="*/ 235545 w 235545"/>
                    <a:gd name="connsiteY2" fmla="*/ 116681 h 344850"/>
                    <a:gd name="connsiteX3" fmla="*/ 145058 w 235545"/>
                    <a:gd name="connsiteY3" fmla="*/ 186594 h 344850"/>
                    <a:gd name="connsiteX4" fmla="*/ 155665 w 235545"/>
                    <a:gd name="connsiteY4" fmla="*/ 344850 h 344850"/>
                    <a:gd name="connsiteX5" fmla="*/ 0 w 235545"/>
                    <a:gd name="connsiteY5" fmla="*/ 344850 h 344850"/>
                    <a:gd name="connsiteX0" fmla="*/ 0 w 235545"/>
                    <a:gd name="connsiteY0" fmla="*/ 344850 h 344850"/>
                    <a:gd name="connsiteX1" fmla="*/ 139412 w 235545"/>
                    <a:gd name="connsiteY1" fmla="*/ 0 h 344850"/>
                    <a:gd name="connsiteX2" fmla="*/ 171252 w 235545"/>
                    <a:gd name="connsiteY2" fmla="*/ 43719 h 344850"/>
                    <a:gd name="connsiteX3" fmla="*/ 235545 w 235545"/>
                    <a:gd name="connsiteY3" fmla="*/ 116681 h 344850"/>
                    <a:gd name="connsiteX4" fmla="*/ 145058 w 235545"/>
                    <a:gd name="connsiteY4" fmla="*/ 186594 h 344850"/>
                    <a:gd name="connsiteX5" fmla="*/ 155665 w 235545"/>
                    <a:gd name="connsiteY5" fmla="*/ 344850 h 344850"/>
                    <a:gd name="connsiteX6" fmla="*/ 0 w 235545"/>
                    <a:gd name="connsiteY6" fmla="*/ 344850 h 344850"/>
                    <a:gd name="connsiteX0" fmla="*/ 0 w 235545"/>
                    <a:gd name="connsiteY0" fmla="*/ 344850 h 344850"/>
                    <a:gd name="connsiteX1" fmla="*/ 139412 w 235545"/>
                    <a:gd name="connsiteY1" fmla="*/ 0 h 344850"/>
                    <a:gd name="connsiteX2" fmla="*/ 206971 w 235545"/>
                    <a:gd name="connsiteY2" fmla="*/ 856 h 344850"/>
                    <a:gd name="connsiteX3" fmla="*/ 235545 w 235545"/>
                    <a:gd name="connsiteY3" fmla="*/ 116681 h 344850"/>
                    <a:gd name="connsiteX4" fmla="*/ 145058 w 235545"/>
                    <a:gd name="connsiteY4" fmla="*/ 186594 h 344850"/>
                    <a:gd name="connsiteX5" fmla="*/ 155665 w 235545"/>
                    <a:gd name="connsiteY5" fmla="*/ 344850 h 344850"/>
                    <a:gd name="connsiteX6" fmla="*/ 0 w 235545"/>
                    <a:gd name="connsiteY6" fmla="*/ 344850 h 344850"/>
                    <a:gd name="connsiteX0" fmla="*/ 0 w 240308"/>
                    <a:gd name="connsiteY0" fmla="*/ 344850 h 344850"/>
                    <a:gd name="connsiteX1" fmla="*/ 139412 w 240308"/>
                    <a:gd name="connsiteY1" fmla="*/ 0 h 344850"/>
                    <a:gd name="connsiteX2" fmla="*/ 206971 w 240308"/>
                    <a:gd name="connsiteY2" fmla="*/ 856 h 344850"/>
                    <a:gd name="connsiteX3" fmla="*/ 240308 w 240308"/>
                    <a:gd name="connsiteY3" fmla="*/ 133350 h 344850"/>
                    <a:gd name="connsiteX4" fmla="*/ 145058 w 240308"/>
                    <a:gd name="connsiteY4" fmla="*/ 186594 h 344850"/>
                    <a:gd name="connsiteX5" fmla="*/ 155665 w 240308"/>
                    <a:gd name="connsiteY5" fmla="*/ 344850 h 344850"/>
                    <a:gd name="connsiteX6" fmla="*/ 0 w 240308"/>
                    <a:gd name="connsiteY6" fmla="*/ 344850 h 344850"/>
                    <a:gd name="connsiteX0" fmla="*/ 0 w 240308"/>
                    <a:gd name="connsiteY0" fmla="*/ 344850 h 344850"/>
                    <a:gd name="connsiteX1" fmla="*/ 139412 w 240308"/>
                    <a:gd name="connsiteY1" fmla="*/ 0 h 344850"/>
                    <a:gd name="connsiteX2" fmla="*/ 206971 w 240308"/>
                    <a:gd name="connsiteY2" fmla="*/ 856 h 344850"/>
                    <a:gd name="connsiteX3" fmla="*/ 240308 w 240308"/>
                    <a:gd name="connsiteY3" fmla="*/ 133350 h 344850"/>
                    <a:gd name="connsiteX4" fmla="*/ 142676 w 240308"/>
                    <a:gd name="connsiteY4" fmla="*/ 177069 h 344850"/>
                    <a:gd name="connsiteX5" fmla="*/ 155665 w 240308"/>
                    <a:gd name="connsiteY5" fmla="*/ 344850 h 344850"/>
                    <a:gd name="connsiteX6" fmla="*/ 0 w 240308"/>
                    <a:gd name="connsiteY6" fmla="*/ 344850 h 3448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40308" h="344850">
                      <a:moveTo>
                        <a:pt x="0" y="344850"/>
                      </a:moveTo>
                      <a:lnTo>
                        <a:pt x="139412" y="0"/>
                      </a:lnTo>
                      <a:lnTo>
                        <a:pt x="206971" y="856"/>
                      </a:lnTo>
                      <a:lnTo>
                        <a:pt x="240308" y="133350"/>
                      </a:lnTo>
                      <a:lnTo>
                        <a:pt x="142676" y="177069"/>
                      </a:lnTo>
                      <a:lnTo>
                        <a:pt x="155665" y="344850"/>
                      </a:lnTo>
                      <a:lnTo>
                        <a:pt x="0" y="344850"/>
                      </a:lnTo>
                      <a:close/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647" name="円/楕円 27"/>
              <p:cNvSpPr/>
              <p:nvPr/>
            </p:nvSpPr>
            <p:spPr>
              <a:xfrm>
                <a:off x="3352424" y="4607322"/>
                <a:ext cx="166531" cy="43193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  <a:gd name="connsiteX0" fmla="*/ 58 w 3255101"/>
                  <a:gd name="connsiteY0" fmla="*/ 3 h 346288"/>
                  <a:gd name="connsiteX1" fmla="*/ 3210476 w 3255101"/>
                  <a:gd name="connsiteY1" fmla="*/ 3 h 346288"/>
                  <a:gd name="connsiteX2" fmla="*/ 1605267 w 3255101"/>
                  <a:gd name="connsiteY2" fmla="*/ 346288 h 346288"/>
                  <a:gd name="connsiteX3" fmla="*/ 58 w 3255101"/>
                  <a:gd name="connsiteY3" fmla="*/ 3 h 3462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255101" h="346288">
                    <a:moveTo>
                      <a:pt x="58" y="3"/>
                    </a:moveTo>
                    <a:cubicBezTo>
                      <a:pt x="267593" y="-57711"/>
                      <a:pt x="2942941" y="-57711"/>
                      <a:pt x="3210476" y="3"/>
                    </a:cubicBezTo>
                    <a:cubicBezTo>
                      <a:pt x="3478011" y="57717"/>
                      <a:pt x="2491799" y="346288"/>
                      <a:pt x="1605267" y="346288"/>
                    </a:cubicBezTo>
                    <a:cubicBezTo>
                      <a:pt x="718735" y="346288"/>
                      <a:pt x="-7588" y="76241"/>
                      <a:pt x="58" y="3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648" name="月 1647"/>
              <p:cNvSpPr/>
              <p:nvPr/>
            </p:nvSpPr>
            <p:spPr>
              <a:xfrm>
                <a:off x="3095051" y="4076339"/>
                <a:ext cx="80252" cy="650549"/>
              </a:xfrm>
              <a:prstGeom prst="moon">
                <a:avLst/>
              </a:pr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649" name="月 1648"/>
              <p:cNvSpPr/>
              <p:nvPr/>
            </p:nvSpPr>
            <p:spPr>
              <a:xfrm flipH="1">
                <a:off x="3690617" y="4076339"/>
                <a:ext cx="80252" cy="650549"/>
              </a:xfrm>
              <a:prstGeom prst="moon">
                <a:avLst/>
              </a:pr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650" name="月 1649"/>
              <p:cNvSpPr/>
              <p:nvPr/>
            </p:nvSpPr>
            <p:spPr>
              <a:xfrm rot="3600000">
                <a:off x="3173326" y="3719370"/>
                <a:ext cx="276180" cy="662329"/>
              </a:xfrm>
              <a:prstGeom prst="moon">
                <a:avLst>
                  <a:gd name="adj" fmla="val 87500"/>
                </a:avLst>
              </a:pr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651" name="月 1650"/>
              <p:cNvSpPr/>
              <p:nvPr/>
            </p:nvSpPr>
            <p:spPr>
              <a:xfrm rot="18000000" flipH="1">
                <a:off x="3467035" y="3719371"/>
                <a:ext cx="276180" cy="662329"/>
              </a:xfrm>
              <a:prstGeom prst="moon">
                <a:avLst>
                  <a:gd name="adj" fmla="val 87500"/>
                </a:avLst>
              </a:pr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652" name="月 1651"/>
              <p:cNvSpPr/>
              <p:nvPr/>
            </p:nvSpPr>
            <p:spPr>
              <a:xfrm rot="5400000">
                <a:off x="3227136" y="4129451"/>
                <a:ext cx="45719" cy="173310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653" name="月 1652"/>
              <p:cNvSpPr/>
              <p:nvPr/>
            </p:nvSpPr>
            <p:spPr>
              <a:xfrm rot="5400000">
                <a:off x="3598023" y="4129453"/>
                <a:ext cx="45719" cy="173310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654" name="正方形/長方形 67"/>
              <p:cNvSpPr/>
              <p:nvPr/>
            </p:nvSpPr>
            <p:spPr>
              <a:xfrm>
                <a:off x="3408338" y="4509318"/>
                <a:ext cx="50129" cy="25695"/>
              </a:xfrm>
              <a:custGeom>
                <a:avLst/>
                <a:gdLst/>
                <a:ahLst/>
                <a:cxnLst/>
                <a:rect l="l" t="t" r="r" b="b"/>
                <a:pathLst>
                  <a:path w="749072" h="1123608">
                    <a:moveTo>
                      <a:pt x="374536" y="0"/>
                    </a:moveTo>
                    <a:lnTo>
                      <a:pt x="749072" y="374536"/>
                    </a:lnTo>
                    <a:cubicBezTo>
                      <a:pt x="955923" y="581387"/>
                      <a:pt x="955923" y="916758"/>
                      <a:pt x="749072" y="1123608"/>
                    </a:cubicBezTo>
                    <a:cubicBezTo>
                      <a:pt x="542221" y="1330459"/>
                      <a:pt x="206851" y="1330459"/>
                      <a:pt x="0" y="1123608"/>
                    </a:cubicBezTo>
                    <a:cubicBezTo>
                      <a:pt x="-206851" y="916758"/>
                      <a:pt x="-206851" y="581387"/>
                      <a:pt x="0" y="374536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655" name="月 1654"/>
              <p:cNvSpPr/>
              <p:nvPr/>
            </p:nvSpPr>
            <p:spPr>
              <a:xfrm rot="5400000">
                <a:off x="3227136" y="4245657"/>
                <a:ext cx="45719" cy="173310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656" name="月 1655"/>
              <p:cNvSpPr/>
              <p:nvPr/>
            </p:nvSpPr>
            <p:spPr>
              <a:xfrm rot="5400000">
                <a:off x="3598023" y="4245659"/>
                <a:ext cx="45719" cy="173310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574" name="グループ化 1573"/>
            <p:cNvGrpSpPr/>
            <p:nvPr/>
          </p:nvGrpSpPr>
          <p:grpSpPr>
            <a:xfrm rot="900000">
              <a:off x="4837261" y="1628919"/>
              <a:ext cx="794410" cy="744008"/>
              <a:chOff x="4179782" y="957239"/>
              <a:chExt cx="1556044" cy="1457319"/>
            </a:xfrm>
          </p:grpSpPr>
          <p:grpSp>
            <p:nvGrpSpPr>
              <p:cNvPr id="1575" name="グループ化 1574"/>
              <p:cNvGrpSpPr/>
              <p:nvPr/>
            </p:nvGrpSpPr>
            <p:grpSpPr>
              <a:xfrm>
                <a:off x="4179782" y="1168230"/>
                <a:ext cx="1556044" cy="966581"/>
                <a:chOff x="4179782" y="1168230"/>
                <a:chExt cx="1556044" cy="966581"/>
              </a:xfrm>
            </p:grpSpPr>
            <p:grpSp>
              <p:nvGrpSpPr>
                <p:cNvPr id="1585" name="グループ化 1584"/>
                <p:cNvGrpSpPr/>
                <p:nvPr/>
              </p:nvGrpSpPr>
              <p:grpSpPr>
                <a:xfrm>
                  <a:off x="4179782" y="1168230"/>
                  <a:ext cx="1556044" cy="966581"/>
                  <a:chOff x="7627353" y="2698603"/>
                  <a:chExt cx="2917825" cy="1812490"/>
                </a:xfrm>
              </p:grpSpPr>
              <p:sp>
                <p:nvSpPr>
                  <p:cNvPr id="1620" name="正方形/長方形 1619"/>
                  <p:cNvSpPr/>
                  <p:nvPr/>
                </p:nvSpPr>
                <p:spPr>
                  <a:xfrm>
                    <a:off x="7731493" y="3369523"/>
                    <a:ext cx="819785" cy="1072937"/>
                  </a:xfrm>
                  <a:prstGeom prst="rect">
                    <a:avLst/>
                  </a:prstGeom>
                  <a:gradFill flip="none" rotWithShape="1">
                    <a:gsLst>
                      <a:gs pos="0">
                        <a:srgbClr val="00B0F0"/>
                      </a:gs>
                      <a:gs pos="100000">
                        <a:srgbClr val="5B9BD5">
                          <a:lumMod val="40000"/>
                          <a:lumOff val="60000"/>
                        </a:srgbClr>
                      </a:gs>
                    </a:gsLst>
                    <a:lin ang="16200000" scaled="1"/>
                    <a:tileRect/>
                  </a:gra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621" name="フリーフォーム 1620"/>
                  <p:cNvSpPr/>
                  <p:nvPr/>
                </p:nvSpPr>
                <p:spPr>
                  <a:xfrm>
                    <a:off x="7627353" y="2698603"/>
                    <a:ext cx="2917825" cy="1812490"/>
                  </a:xfrm>
                  <a:custGeom>
                    <a:avLst/>
                    <a:gdLst>
                      <a:gd name="connsiteX0" fmla="*/ 127000 w 2917825"/>
                      <a:gd name="connsiteY0" fmla="*/ 709020 h 1812490"/>
                      <a:gd name="connsiteX1" fmla="*/ 127000 w 2917825"/>
                      <a:gd name="connsiteY1" fmla="*/ 1698137 h 1812490"/>
                      <a:gd name="connsiteX2" fmla="*/ 898525 w 2917825"/>
                      <a:gd name="connsiteY2" fmla="*/ 1698137 h 1812490"/>
                      <a:gd name="connsiteX3" fmla="*/ 898525 w 2917825"/>
                      <a:gd name="connsiteY3" fmla="*/ 709020 h 1812490"/>
                      <a:gd name="connsiteX4" fmla="*/ 111595 w 2917825"/>
                      <a:gd name="connsiteY4" fmla="*/ 0 h 1812490"/>
                      <a:gd name="connsiteX5" fmla="*/ 2806230 w 2917825"/>
                      <a:gd name="connsiteY5" fmla="*/ 0 h 1812490"/>
                      <a:gd name="connsiteX6" fmla="*/ 2917825 w 2917825"/>
                      <a:gd name="connsiteY6" fmla="*/ 111595 h 1812490"/>
                      <a:gd name="connsiteX7" fmla="*/ 2917825 w 2917825"/>
                      <a:gd name="connsiteY7" fmla="*/ 1700895 h 1812490"/>
                      <a:gd name="connsiteX8" fmla="*/ 2806230 w 2917825"/>
                      <a:gd name="connsiteY8" fmla="*/ 1812490 h 1812490"/>
                      <a:gd name="connsiteX9" fmla="*/ 111595 w 2917825"/>
                      <a:gd name="connsiteY9" fmla="*/ 1812490 h 1812490"/>
                      <a:gd name="connsiteX10" fmla="*/ 0 w 2917825"/>
                      <a:gd name="connsiteY10" fmla="*/ 1700895 h 1812490"/>
                      <a:gd name="connsiteX11" fmla="*/ 0 w 2917825"/>
                      <a:gd name="connsiteY11" fmla="*/ 111595 h 1812490"/>
                      <a:gd name="connsiteX12" fmla="*/ 111595 w 2917825"/>
                      <a:gd name="connsiteY12" fmla="*/ 0 h 181249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2917825" h="1812490">
                        <a:moveTo>
                          <a:pt x="127000" y="709020"/>
                        </a:moveTo>
                        <a:lnTo>
                          <a:pt x="127000" y="1698137"/>
                        </a:lnTo>
                        <a:lnTo>
                          <a:pt x="898525" y="1698137"/>
                        </a:lnTo>
                        <a:lnTo>
                          <a:pt x="898525" y="709020"/>
                        </a:lnTo>
                        <a:close/>
                        <a:moveTo>
                          <a:pt x="111595" y="0"/>
                        </a:moveTo>
                        <a:lnTo>
                          <a:pt x="2806230" y="0"/>
                        </a:lnTo>
                        <a:cubicBezTo>
                          <a:pt x="2867862" y="0"/>
                          <a:pt x="2917825" y="49963"/>
                          <a:pt x="2917825" y="111595"/>
                        </a:cubicBezTo>
                        <a:lnTo>
                          <a:pt x="2917825" y="1700895"/>
                        </a:lnTo>
                        <a:cubicBezTo>
                          <a:pt x="2917825" y="1762527"/>
                          <a:pt x="2867862" y="1812490"/>
                          <a:pt x="2806230" y="1812490"/>
                        </a:cubicBezTo>
                        <a:lnTo>
                          <a:pt x="111595" y="1812490"/>
                        </a:lnTo>
                        <a:cubicBezTo>
                          <a:pt x="49963" y="1812490"/>
                          <a:pt x="0" y="1762527"/>
                          <a:pt x="0" y="1700895"/>
                        </a:cubicBezTo>
                        <a:lnTo>
                          <a:pt x="0" y="111595"/>
                        </a:lnTo>
                        <a:cubicBezTo>
                          <a:pt x="0" y="49963"/>
                          <a:pt x="49963" y="0"/>
                          <a:pt x="111595" y="0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ysClr val="window" lastClr="FFFFFF">
                          <a:lumMod val="75000"/>
                        </a:sysClr>
                      </a:gs>
                      <a:gs pos="100000">
                        <a:sysClr val="window" lastClr="FFFFFF"/>
                      </a:gs>
                    </a:gsLst>
                    <a:lin ang="18900000" scaled="1"/>
                    <a:tileRect/>
                  </a:grad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622" name="正方形/長方形 1621"/>
                  <p:cNvSpPr/>
                  <p:nvPr/>
                </p:nvSpPr>
                <p:spPr>
                  <a:xfrm>
                    <a:off x="8598903" y="3728085"/>
                    <a:ext cx="1828800" cy="676275"/>
                  </a:xfrm>
                  <a:prstGeom prst="rect">
                    <a:avLst/>
                  </a:prstGeom>
                  <a:pattFill prst="weave">
                    <a:fgClr>
                      <a:srgbClr val="ED7D31">
                        <a:lumMod val="60000"/>
                        <a:lumOff val="40000"/>
                      </a:srgbClr>
                    </a:fgClr>
                    <a:bgClr>
                      <a:sysClr val="window" lastClr="FFFFFF"/>
                    </a:bgClr>
                  </a:pattFill>
                  <a:ln w="6350" cap="flat" cmpd="sng" algn="ctr">
                    <a:solidFill>
                      <a:srgbClr val="ED7D31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cxnSp>
                <p:nvCxnSpPr>
                  <p:cNvPr id="1623" name="直線コネクタ 1622"/>
                  <p:cNvCxnSpPr>
                    <a:stCxn id="1622" idx="1"/>
                  </p:cNvCxnSpPr>
                  <p:nvPr/>
                </p:nvCxnSpPr>
                <p:spPr>
                  <a:xfrm>
                    <a:off x="8598903" y="4066223"/>
                    <a:ext cx="1838325" cy="952"/>
                  </a:xfrm>
                  <a:prstGeom prst="line">
                    <a:avLst/>
                  </a:prstGeom>
                  <a:noFill/>
                  <a:ln w="6350" cap="flat" cmpd="sng" algn="ctr">
                    <a:solidFill>
                      <a:srgbClr val="ED7D31">
                        <a:lumMod val="60000"/>
                        <a:lumOff val="40000"/>
                      </a:srgbClr>
                    </a:solidFill>
                    <a:prstDash val="dash"/>
                    <a:miter lim="800000"/>
                  </a:ln>
                  <a:effectLst/>
                </p:spPr>
              </p:cxnSp>
              <p:cxnSp>
                <p:nvCxnSpPr>
                  <p:cNvPr id="1624" name="直線コネクタ 1623"/>
                  <p:cNvCxnSpPr/>
                  <p:nvPr/>
                </p:nvCxnSpPr>
                <p:spPr>
                  <a:xfrm>
                    <a:off x="8598903" y="3894773"/>
                    <a:ext cx="1838325" cy="952"/>
                  </a:xfrm>
                  <a:prstGeom prst="line">
                    <a:avLst/>
                  </a:prstGeom>
                  <a:noFill/>
                  <a:ln w="6350" cap="flat" cmpd="sng" algn="ctr">
                    <a:solidFill>
                      <a:srgbClr val="ED7D31">
                        <a:lumMod val="60000"/>
                        <a:lumOff val="40000"/>
                      </a:srgbClr>
                    </a:solidFill>
                    <a:prstDash val="dash"/>
                    <a:miter lim="800000"/>
                  </a:ln>
                  <a:effectLst/>
                </p:spPr>
              </p:cxnSp>
              <p:cxnSp>
                <p:nvCxnSpPr>
                  <p:cNvPr id="1625" name="直線コネクタ 1624"/>
                  <p:cNvCxnSpPr/>
                  <p:nvPr/>
                </p:nvCxnSpPr>
                <p:spPr>
                  <a:xfrm>
                    <a:off x="8598903" y="4218623"/>
                    <a:ext cx="1838325" cy="952"/>
                  </a:xfrm>
                  <a:prstGeom prst="line">
                    <a:avLst/>
                  </a:prstGeom>
                  <a:noFill/>
                  <a:ln w="6350" cap="flat" cmpd="sng" algn="ctr">
                    <a:solidFill>
                      <a:srgbClr val="ED7D31">
                        <a:lumMod val="60000"/>
                        <a:lumOff val="40000"/>
                      </a:srgbClr>
                    </a:solidFill>
                    <a:prstDash val="dash"/>
                    <a:miter lim="800000"/>
                  </a:ln>
                  <a:effectLst/>
                </p:spPr>
              </p:cxnSp>
              <p:sp>
                <p:nvSpPr>
                  <p:cNvPr id="1626" name="テキスト ボックス 1625"/>
                  <p:cNvSpPr txBox="1"/>
                  <p:nvPr/>
                </p:nvSpPr>
                <p:spPr>
                  <a:xfrm>
                    <a:off x="7731492" y="2748145"/>
                    <a:ext cx="2073580" cy="609327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prstTxWarp prst="textPlain">
                      <a:avLst/>
                    </a:prstTxWarp>
                    <a:spAutoFit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ja-JP" altLang="en-US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氏　名</a:t>
                    </a:r>
                    <a:r>
                      <a:rPr kumimoji="0" lang="ja-JP" altLang="en-US" sz="9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：□□　□□</a:t>
                    </a:r>
                    <a:endParaRPr kumimoji="0" lang="en-US" altLang="ja-JP" sz="9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altLang="ja-JP" sz="9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ja-JP" altLang="en-US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住　所</a:t>
                    </a:r>
                    <a:r>
                      <a:rPr kumimoji="0" lang="ja-JP" altLang="en-US" sz="9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：○○県△△市▽▽町◇丁目□番地○号</a:t>
                    </a:r>
                    <a:endParaRPr kumimoji="0" lang="en-US" altLang="ja-JP" sz="9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altLang="ja-JP" sz="9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ja-JP" altLang="en-US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生年月日</a:t>
                    </a:r>
                    <a:r>
                      <a:rPr kumimoji="0" lang="ja-JP" altLang="en-US" sz="9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：平成○○年○月○日　　</a:t>
                    </a:r>
                    <a:r>
                      <a:rPr kumimoji="0" lang="ja-JP" altLang="en-US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性　別</a:t>
                    </a:r>
                    <a:r>
                      <a:rPr kumimoji="0" lang="ja-JP" altLang="en-US" sz="9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：□</a:t>
                    </a:r>
                  </a:p>
                </p:txBody>
              </p:sp>
              <p:sp>
                <p:nvSpPr>
                  <p:cNvPr id="1627" name="テキスト ボックス 1626"/>
                  <p:cNvSpPr txBox="1"/>
                  <p:nvPr/>
                </p:nvSpPr>
                <p:spPr>
                  <a:xfrm>
                    <a:off x="8613561" y="3467321"/>
                    <a:ext cx="1030371" cy="163358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prstTxWarp prst="textPlain">
                      <a:avLst/>
                    </a:prstTxWarp>
                    <a:spAutoFit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altLang="ja-JP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20XX</a:t>
                    </a:r>
                    <a:r>
                      <a:rPr kumimoji="0" lang="ja-JP" altLang="en-US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年</a:t>
                    </a:r>
                    <a:r>
                      <a:rPr kumimoji="0" lang="en-US" altLang="ja-JP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3</a:t>
                    </a:r>
                    <a:r>
                      <a:rPr kumimoji="0" lang="ja-JP" altLang="en-US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月</a:t>
                    </a:r>
                    <a:r>
                      <a:rPr kumimoji="0" lang="en-US" altLang="ja-JP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31</a:t>
                    </a:r>
                    <a:r>
                      <a:rPr kumimoji="0" lang="ja-JP" altLang="en-US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日まで有効</a:t>
                    </a:r>
                    <a:endParaRPr kumimoji="0" lang="ja-JP" altLang="en-US" sz="9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</p:txBody>
              </p:sp>
              <p:sp>
                <p:nvSpPr>
                  <p:cNvPr id="1628" name="テキスト ボックス 1627"/>
                  <p:cNvSpPr txBox="1"/>
                  <p:nvPr/>
                </p:nvSpPr>
                <p:spPr>
                  <a:xfrm>
                    <a:off x="9934575" y="2795753"/>
                    <a:ext cx="481100" cy="250628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prstTxWarp prst="textPlain">
                      <a:avLst/>
                    </a:prstTxWarp>
                    <a:sp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ja-JP" altLang="en-US" sz="1100" b="1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個人番号</a:t>
                    </a:r>
                    <a:endParaRPr kumimoji="0" lang="en-US" altLang="ja-JP" sz="11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ja-JP" altLang="en-US" sz="1100" b="1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カード</a:t>
                    </a:r>
                  </a:p>
                </p:txBody>
              </p:sp>
              <p:grpSp>
                <p:nvGrpSpPr>
                  <p:cNvPr id="1629" name="グループ化 1628"/>
                  <p:cNvGrpSpPr/>
                  <p:nvPr/>
                </p:nvGrpSpPr>
                <p:grpSpPr>
                  <a:xfrm>
                    <a:off x="9952032" y="3302058"/>
                    <a:ext cx="410617" cy="367596"/>
                    <a:chOff x="5631654" y="-26213"/>
                    <a:chExt cx="404948" cy="418044"/>
                  </a:xfrm>
                </p:grpSpPr>
                <p:grpSp>
                  <p:nvGrpSpPr>
                    <p:cNvPr id="1633" name="グループ化 1632"/>
                    <p:cNvGrpSpPr/>
                    <p:nvPr/>
                  </p:nvGrpSpPr>
                  <p:grpSpPr>
                    <a:xfrm>
                      <a:off x="5631654" y="-26202"/>
                      <a:ext cx="404948" cy="334849"/>
                      <a:chOff x="4339640" y="3267059"/>
                      <a:chExt cx="309314" cy="240355"/>
                    </a:xfrm>
                    <a:gradFill flip="none" rotWithShape="1">
                      <a:gsLst>
                        <a:gs pos="0">
                          <a:srgbClr val="FFC000">
                            <a:lumMod val="67000"/>
                          </a:srgbClr>
                        </a:gs>
                        <a:gs pos="48000">
                          <a:srgbClr val="FFC000">
                            <a:lumMod val="97000"/>
                            <a:lumOff val="3000"/>
                          </a:srgbClr>
                        </a:gs>
                        <a:gs pos="100000">
                          <a:srgbClr val="FFC000">
                            <a:lumMod val="60000"/>
                            <a:lumOff val="40000"/>
                          </a:srgbClr>
                        </a:gs>
                      </a:gsLst>
                      <a:lin ang="18900000" scaled="1"/>
                      <a:tileRect/>
                    </a:gradFill>
                  </p:grpSpPr>
                  <p:sp>
                    <p:nvSpPr>
                      <p:cNvPr id="1637" name="片側の 2 つの角を丸めた四角形 1636"/>
                      <p:cNvSpPr/>
                      <p:nvPr/>
                    </p:nvSpPr>
                    <p:spPr>
                      <a:xfrm>
                        <a:off x="4339641" y="3267059"/>
                        <a:ext cx="309313" cy="61252"/>
                      </a:xfrm>
                      <a:prstGeom prst="round2SameRect">
                        <a:avLst>
                          <a:gd name="adj1" fmla="val 50000"/>
                          <a:gd name="adj2" fmla="val 0"/>
                        </a:avLst>
                      </a:prstGeom>
                      <a:noFill/>
                      <a:ln w="6350" cap="flat" cmpd="sng" algn="ctr">
                        <a:solidFill>
                          <a:srgbClr val="5B9BD5">
                            <a:lumMod val="60000"/>
                            <a:lumOff val="40000"/>
                          </a:srgbClr>
                        </a:solidFill>
                        <a:prstDash val="dash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638" name="正方形/長方形 1637"/>
                      <p:cNvSpPr/>
                      <p:nvPr/>
                    </p:nvSpPr>
                    <p:spPr>
                      <a:xfrm>
                        <a:off x="4339640" y="3328311"/>
                        <a:ext cx="309313" cy="59701"/>
                      </a:xfrm>
                      <a:prstGeom prst="rect">
                        <a:avLst/>
                      </a:prstGeom>
                      <a:noFill/>
                      <a:ln w="6350" cap="flat" cmpd="sng" algn="ctr">
                        <a:solidFill>
                          <a:srgbClr val="5B9BD5">
                            <a:lumMod val="60000"/>
                            <a:lumOff val="40000"/>
                          </a:srgbClr>
                        </a:solidFill>
                        <a:prstDash val="dash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639" name="正方形/長方形 1638"/>
                      <p:cNvSpPr/>
                      <p:nvPr/>
                    </p:nvSpPr>
                    <p:spPr>
                      <a:xfrm>
                        <a:off x="4339640" y="3388012"/>
                        <a:ext cx="309313" cy="59701"/>
                      </a:xfrm>
                      <a:prstGeom prst="rect">
                        <a:avLst/>
                      </a:prstGeom>
                      <a:noFill/>
                      <a:ln w="6350" cap="flat" cmpd="sng" algn="ctr">
                        <a:solidFill>
                          <a:srgbClr val="5B9BD5">
                            <a:lumMod val="60000"/>
                            <a:lumOff val="40000"/>
                          </a:srgbClr>
                        </a:solidFill>
                        <a:prstDash val="dash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640" name="正方形/長方形 1639"/>
                      <p:cNvSpPr/>
                      <p:nvPr/>
                    </p:nvSpPr>
                    <p:spPr>
                      <a:xfrm>
                        <a:off x="4339640" y="3447713"/>
                        <a:ext cx="309313" cy="59701"/>
                      </a:xfrm>
                      <a:prstGeom prst="rect">
                        <a:avLst/>
                      </a:prstGeom>
                      <a:noFill/>
                      <a:ln w="6350" cap="flat" cmpd="sng" algn="ctr">
                        <a:solidFill>
                          <a:srgbClr val="5B9BD5">
                            <a:lumMod val="60000"/>
                            <a:lumOff val="40000"/>
                          </a:srgbClr>
                        </a:solidFill>
                        <a:prstDash val="dash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1634" name="フリーフォーム 1633"/>
                    <p:cNvSpPr/>
                    <p:nvPr/>
                  </p:nvSpPr>
                  <p:spPr>
                    <a:xfrm rot="10800000">
                      <a:off x="5911187" y="308657"/>
                      <a:ext cx="125414" cy="83174"/>
                    </a:xfrm>
                    <a:custGeom>
                      <a:avLst/>
                      <a:gdLst>
                        <a:gd name="connsiteX0" fmla="*/ 125414 w 125414"/>
                        <a:gd name="connsiteY0" fmla="*/ 83174 h 83174"/>
                        <a:gd name="connsiteX1" fmla="*/ 0 w 125414"/>
                        <a:gd name="connsiteY1" fmla="*/ 83174 h 83174"/>
                        <a:gd name="connsiteX2" fmla="*/ 0 w 125414"/>
                        <a:gd name="connsiteY2" fmla="*/ 41587 h 83174"/>
                        <a:gd name="connsiteX3" fmla="*/ 41587 w 125414"/>
                        <a:gd name="connsiteY3" fmla="*/ 0 h 83174"/>
                        <a:gd name="connsiteX4" fmla="*/ 125414 w 125414"/>
                        <a:gd name="connsiteY4" fmla="*/ 0 h 83174"/>
                        <a:gd name="connsiteX5" fmla="*/ 125414 w 125414"/>
                        <a:gd name="connsiteY5" fmla="*/ 83174 h 8317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25414" h="83174">
                          <a:moveTo>
                            <a:pt x="125414" y="83174"/>
                          </a:moveTo>
                          <a:lnTo>
                            <a:pt x="0" y="83174"/>
                          </a:lnTo>
                          <a:lnTo>
                            <a:pt x="0" y="41587"/>
                          </a:lnTo>
                          <a:cubicBezTo>
                            <a:pt x="0" y="18619"/>
                            <a:pt x="18619" y="0"/>
                            <a:pt x="41587" y="0"/>
                          </a:cubicBezTo>
                          <a:lnTo>
                            <a:pt x="125414" y="0"/>
                          </a:lnTo>
                          <a:lnTo>
                            <a:pt x="125414" y="83174"/>
                          </a:lnTo>
                          <a:close/>
                        </a:path>
                      </a:pathLst>
                    </a:custGeom>
                    <a:noFill/>
                    <a:ln w="6350" cap="flat" cmpd="sng" algn="ctr">
                      <a:solidFill>
                        <a:srgbClr val="5B9BD5">
                          <a:lumMod val="60000"/>
                          <a:lumOff val="40000"/>
                        </a:srgbClr>
                      </a:solidFill>
                      <a:prstDash val="dash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635" name="フリーフォーム 1634"/>
                    <p:cNvSpPr/>
                    <p:nvPr/>
                  </p:nvSpPr>
                  <p:spPr>
                    <a:xfrm rot="10800000">
                      <a:off x="5631655" y="308657"/>
                      <a:ext cx="279531" cy="83174"/>
                    </a:xfrm>
                    <a:custGeom>
                      <a:avLst/>
                      <a:gdLst>
                        <a:gd name="connsiteX0" fmla="*/ 316495 w 316495"/>
                        <a:gd name="connsiteY0" fmla="*/ 83174 h 83174"/>
                        <a:gd name="connsiteX1" fmla="*/ 0 w 316495"/>
                        <a:gd name="connsiteY1" fmla="*/ 83174 h 83174"/>
                        <a:gd name="connsiteX2" fmla="*/ 0 w 316495"/>
                        <a:gd name="connsiteY2" fmla="*/ 0 h 83174"/>
                        <a:gd name="connsiteX3" fmla="*/ 274908 w 316495"/>
                        <a:gd name="connsiteY3" fmla="*/ 0 h 83174"/>
                        <a:gd name="connsiteX4" fmla="*/ 316495 w 316495"/>
                        <a:gd name="connsiteY4" fmla="*/ 41587 h 83174"/>
                        <a:gd name="connsiteX5" fmla="*/ 316495 w 316495"/>
                        <a:gd name="connsiteY5" fmla="*/ 83174 h 8317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316495" h="83174">
                          <a:moveTo>
                            <a:pt x="316495" y="83174"/>
                          </a:moveTo>
                          <a:lnTo>
                            <a:pt x="0" y="83174"/>
                          </a:lnTo>
                          <a:lnTo>
                            <a:pt x="0" y="0"/>
                          </a:lnTo>
                          <a:lnTo>
                            <a:pt x="274908" y="0"/>
                          </a:lnTo>
                          <a:cubicBezTo>
                            <a:pt x="297876" y="0"/>
                            <a:pt x="316495" y="18619"/>
                            <a:pt x="316495" y="41587"/>
                          </a:cubicBezTo>
                          <a:lnTo>
                            <a:pt x="316495" y="83174"/>
                          </a:lnTo>
                          <a:close/>
                        </a:path>
                      </a:pathLst>
                    </a:custGeom>
                    <a:noFill/>
                    <a:ln w="6350" cap="flat" cmpd="sng" algn="ctr">
                      <a:solidFill>
                        <a:srgbClr val="5B9BD5">
                          <a:lumMod val="60000"/>
                          <a:lumOff val="40000"/>
                        </a:srgbClr>
                      </a:solidFill>
                      <a:prstDash val="dash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636" name="フリーフォーム 1635"/>
                    <p:cNvSpPr/>
                    <p:nvPr/>
                  </p:nvSpPr>
                  <p:spPr>
                    <a:xfrm>
                      <a:off x="5752939" y="-26213"/>
                      <a:ext cx="283662" cy="334864"/>
                    </a:xfrm>
                    <a:custGeom>
                      <a:avLst/>
                      <a:gdLst>
                        <a:gd name="connsiteX0" fmla="*/ 0 w 283662"/>
                        <a:gd name="connsiteY0" fmla="*/ 0 h 334864"/>
                        <a:gd name="connsiteX1" fmla="*/ 240995 w 283662"/>
                        <a:gd name="connsiteY1" fmla="*/ 0 h 334864"/>
                        <a:gd name="connsiteX2" fmla="*/ 283662 w 283662"/>
                        <a:gd name="connsiteY2" fmla="*/ 42667 h 334864"/>
                        <a:gd name="connsiteX3" fmla="*/ 283661 w 283662"/>
                        <a:gd name="connsiteY3" fmla="*/ 85333 h 334864"/>
                        <a:gd name="connsiteX4" fmla="*/ 158246 w 283662"/>
                        <a:gd name="connsiteY4" fmla="*/ 85333 h 334864"/>
                        <a:gd name="connsiteX5" fmla="*/ 158246 w 283662"/>
                        <a:gd name="connsiteY5" fmla="*/ 334864 h 334864"/>
                        <a:gd name="connsiteX6" fmla="*/ 0 w 283662"/>
                        <a:gd name="connsiteY6" fmla="*/ 334864 h 33486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283662" h="334864">
                          <a:moveTo>
                            <a:pt x="0" y="0"/>
                          </a:moveTo>
                          <a:lnTo>
                            <a:pt x="240995" y="0"/>
                          </a:lnTo>
                          <a:cubicBezTo>
                            <a:pt x="264559" y="0"/>
                            <a:pt x="283662" y="19103"/>
                            <a:pt x="283662" y="42667"/>
                          </a:cubicBezTo>
                          <a:cubicBezTo>
                            <a:pt x="283662" y="56889"/>
                            <a:pt x="283661" y="71111"/>
                            <a:pt x="283661" y="85333"/>
                          </a:cubicBezTo>
                          <a:lnTo>
                            <a:pt x="158246" y="85333"/>
                          </a:lnTo>
                          <a:lnTo>
                            <a:pt x="158246" y="334864"/>
                          </a:lnTo>
                          <a:lnTo>
                            <a:pt x="0" y="334864"/>
                          </a:lnTo>
                          <a:close/>
                        </a:path>
                      </a:pathLst>
                    </a:custGeom>
                    <a:noFill/>
                    <a:ln w="6350" cap="flat" cmpd="sng" algn="ctr">
                      <a:solidFill>
                        <a:srgbClr val="5B9BD5">
                          <a:lumMod val="60000"/>
                          <a:lumOff val="40000"/>
                        </a:srgbClr>
                      </a:solidFill>
                      <a:prstDash val="dash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630" name="グループ化 1629"/>
                  <p:cNvGrpSpPr/>
                  <p:nvPr/>
                </p:nvGrpSpPr>
                <p:grpSpPr>
                  <a:xfrm>
                    <a:off x="9977307" y="3327653"/>
                    <a:ext cx="368964" cy="324779"/>
                    <a:chOff x="14159332" y="3300413"/>
                    <a:chExt cx="423443" cy="372734"/>
                  </a:xfrm>
                </p:grpSpPr>
                <p:sp>
                  <p:nvSpPr>
                    <p:cNvPr id="1631" name="フリーフォーム 1630"/>
                    <p:cNvSpPr/>
                    <p:nvPr/>
                  </p:nvSpPr>
                  <p:spPr>
                    <a:xfrm>
                      <a:off x="14159332" y="3300413"/>
                      <a:ext cx="423443" cy="372734"/>
                    </a:xfrm>
                    <a:custGeom>
                      <a:avLst/>
                      <a:gdLst>
                        <a:gd name="connsiteX0" fmla="*/ 30795 w 301205"/>
                        <a:gd name="connsiteY0" fmla="*/ 13897 h 272925"/>
                        <a:gd name="connsiteX1" fmla="*/ 14192 w 301205"/>
                        <a:gd name="connsiteY1" fmla="*/ 30500 h 272925"/>
                        <a:gd name="connsiteX2" fmla="*/ 14192 w 301205"/>
                        <a:gd name="connsiteY2" fmla="*/ 242426 h 272925"/>
                        <a:gd name="connsiteX3" fmla="*/ 30795 w 301205"/>
                        <a:gd name="connsiteY3" fmla="*/ 259029 h 272925"/>
                        <a:gd name="connsiteX4" fmla="*/ 270411 w 301205"/>
                        <a:gd name="connsiteY4" fmla="*/ 259029 h 272925"/>
                        <a:gd name="connsiteX5" fmla="*/ 287014 w 301205"/>
                        <a:gd name="connsiteY5" fmla="*/ 242426 h 272925"/>
                        <a:gd name="connsiteX6" fmla="*/ 287014 w 301205"/>
                        <a:gd name="connsiteY6" fmla="*/ 30500 h 272925"/>
                        <a:gd name="connsiteX7" fmla="*/ 270411 w 301205"/>
                        <a:gd name="connsiteY7" fmla="*/ 13897 h 272925"/>
                        <a:gd name="connsiteX8" fmla="*/ 26438 w 301205"/>
                        <a:gd name="connsiteY8" fmla="*/ 0 h 272925"/>
                        <a:gd name="connsiteX9" fmla="*/ 274767 w 301205"/>
                        <a:gd name="connsiteY9" fmla="*/ 0 h 272925"/>
                        <a:gd name="connsiteX10" fmla="*/ 301205 w 301205"/>
                        <a:gd name="connsiteY10" fmla="*/ 26438 h 272925"/>
                        <a:gd name="connsiteX11" fmla="*/ 301205 w 301205"/>
                        <a:gd name="connsiteY11" fmla="*/ 246487 h 272925"/>
                        <a:gd name="connsiteX12" fmla="*/ 274767 w 301205"/>
                        <a:gd name="connsiteY12" fmla="*/ 272925 h 272925"/>
                        <a:gd name="connsiteX13" fmla="*/ 26438 w 301205"/>
                        <a:gd name="connsiteY13" fmla="*/ 272925 h 272925"/>
                        <a:gd name="connsiteX14" fmla="*/ 0 w 301205"/>
                        <a:gd name="connsiteY14" fmla="*/ 246487 h 272925"/>
                        <a:gd name="connsiteX15" fmla="*/ 0 w 301205"/>
                        <a:gd name="connsiteY15" fmla="*/ 26438 h 272925"/>
                        <a:gd name="connsiteX16" fmla="*/ 26438 w 301205"/>
                        <a:gd name="connsiteY16" fmla="*/ 0 h 27292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</a:cxnLst>
                      <a:rect l="l" t="t" r="r" b="b"/>
                      <a:pathLst>
                        <a:path w="301205" h="272925">
                          <a:moveTo>
                            <a:pt x="30795" y="13897"/>
                          </a:moveTo>
                          <a:cubicBezTo>
                            <a:pt x="21625" y="13897"/>
                            <a:pt x="14192" y="21330"/>
                            <a:pt x="14192" y="30500"/>
                          </a:cubicBezTo>
                          <a:lnTo>
                            <a:pt x="14192" y="242426"/>
                          </a:lnTo>
                          <a:cubicBezTo>
                            <a:pt x="14192" y="251596"/>
                            <a:pt x="21625" y="259029"/>
                            <a:pt x="30795" y="259029"/>
                          </a:cubicBezTo>
                          <a:lnTo>
                            <a:pt x="270411" y="259029"/>
                          </a:lnTo>
                          <a:cubicBezTo>
                            <a:pt x="279581" y="259029"/>
                            <a:pt x="287014" y="251596"/>
                            <a:pt x="287014" y="242426"/>
                          </a:cubicBezTo>
                          <a:lnTo>
                            <a:pt x="287014" y="30500"/>
                          </a:lnTo>
                          <a:cubicBezTo>
                            <a:pt x="287014" y="21330"/>
                            <a:pt x="279581" y="13897"/>
                            <a:pt x="270411" y="13897"/>
                          </a:cubicBezTo>
                          <a:close/>
                          <a:moveTo>
                            <a:pt x="26438" y="0"/>
                          </a:moveTo>
                          <a:lnTo>
                            <a:pt x="274767" y="0"/>
                          </a:lnTo>
                          <a:cubicBezTo>
                            <a:pt x="289368" y="0"/>
                            <a:pt x="301205" y="11837"/>
                            <a:pt x="301205" y="26438"/>
                          </a:cubicBezTo>
                          <a:lnTo>
                            <a:pt x="301205" y="246487"/>
                          </a:lnTo>
                          <a:cubicBezTo>
                            <a:pt x="301205" y="261088"/>
                            <a:pt x="289368" y="272925"/>
                            <a:pt x="274767" y="272925"/>
                          </a:cubicBezTo>
                          <a:lnTo>
                            <a:pt x="26438" y="272925"/>
                          </a:lnTo>
                          <a:cubicBezTo>
                            <a:pt x="11837" y="272925"/>
                            <a:pt x="0" y="261088"/>
                            <a:pt x="0" y="246487"/>
                          </a:cubicBezTo>
                          <a:lnTo>
                            <a:pt x="0" y="26438"/>
                          </a:lnTo>
                          <a:cubicBezTo>
                            <a:pt x="0" y="11837"/>
                            <a:pt x="11837" y="0"/>
                            <a:pt x="26438" y="0"/>
                          </a:cubicBezTo>
                          <a:close/>
                        </a:path>
                      </a:pathLst>
                    </a:custGeom>
                    <a:solidFill>
                      <a:srgbClr val="FF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632" name="テキスト ボックス 1631"/>
                    <p:cNvSpPr txBox="1"/>
                    <p:nvPr/>
                  </p:nvSpPr>
                  <p:spPr>
                    <a:xfrm rot="5400000">
                      <a:off x="14224628" y="3310159"/>
                      <a:ext cx="292850" cy="340037"/>
                    </a:xfrm>
                    <a:prstGeom prst="rect">
                      <a:avLst/>
                    </a:prstGeom>
                    <a:noFill/>
                  </p:spPr>
                  <p:txBody>
                    <a:bodyPr vert="eaVert" wrap="none" rtlCol="0">
                      <a:prstTxWarp prst="textPlain">
                        <a:avLst/>
                      </a:prstTxWarp>
                      <a:spAutoFit/>
                    </a:bodyPr>
                    <a:lstStyle/>
                    <a:p>
                      <a:pPr marL="0" marR="0" lvl="0" indent="0" algn="dist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ja-JP" altLang="en-US" sz="1400" b="1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個　人</a:t>
                      </a:r>
                      <a:endParaRPr kumimoji="0" lang="en-US" altLang="ja-JP" sz="1400" b="1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marL="0" marR="0" lvl="0" indent="0" algn="dist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ja-JP" altLang="en-US" sz="1400" b="1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番　号</a:t>
                      </a:r>
                      <a:endParaRPr kumimoji="0" lang="en-US" altLang="ja-JP" sz="1400" b="1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marL="0" marR="0" lvl="0" indent="0" algn="dist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ja-JP" altLang="en-US" sz="1400" b="1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カード</a:t>
                      </a:r>
                    </a:p>
                  </p:txBody>
                </p:sp>
              </p:grpSp>
            </p:grpSp>
            <p:grpSp>
              <p:nvGrpSpPr>
                <p:cNvPr id="1586" name="グループ化 1585"/>
                <p:cNvGrpSpPr/>
                <p:nvPr/>
              </p:nvGrpSpPr>
              <p:grpSpPr>
                <a:xfrm>
                  <a:off x="4290444" y="1596706"/>
                  <a:ext cx="362430" cy="471362"/>
                  <a:chOff x="2980251" y="3894773"/>
                  <a:chExt cx="956038" cy="1243384"/>
                </a:xfrm>
              </p:grpSpPr>
              <p:sp>
                <p:nvSpPr>
                  <p:cNvPr id="1587" name="片側の 2 つの角を丸めた四角形 1586"/>
                  <p:cNvSpPr/>
                  <p:nvPr/>
                </p:nvSpPr>
                <p:spPr>
                  <a:xfrm>
                    <a:off x="3070475" y="3894773"/>
                    <a:ext cx="725856" cy="861290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ED7D31">
                      <a:lumMod val="75000"/>
                    </a:srgbClr>
                  </a:solid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588" name="片側の 2 つの角を丸めた四角形 1587"/>
                  <p:cNvSpPr/>
                  <p:nvPr/>
                </p:nvSpPr>
                <p:spPr>
                  <a:xfrm>
                    <a:off x="3095051" y="4801590"/>
                    <a:ext cx="675818" cy="336567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FF0066"/>
                  </a:solid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589" name="フリーフォーム 1588"/>
                  <p:cNvSpPr/>
                  <p:nvPr/>
                </p:nvSpPr>
                <p:spPr>
                  <a:xfrm>
                    <a:off x="3271515" y="4667957"/>
                    <a:ext cx="323141" cy="470199"/>
                  </a:xfrm>
                  <a:custGeom>
                    <a:avLst/>
                    <a:gdLst>
                      <a:gd name="connsiteX0" fmla="*/ 109057 w 323141"/>
                      <a:gd name="connsiteY0" fmla="*/ 0 h 470199"/>
                      <a:gd name="connsiteX1" fmla="*/ 213831 w 323141"/>
                      <a:gd name="connsiteY1" fmla="*/ 0 h 470199"/>
                      <a:gd name="connsiteX2" fmla="*/ 240026 w 323141"/>
                      <a:gd name="connsiteY2" fmla="*/ 26195 h 470199"/>
                      <a:gd name="connsiteX3" fmla="*/ 240026 w 323141"/>
                      <a:gd name="connsiteY3" fmla="*/ 130480 h 470199"/>
                      <a:gd name="connsiteX4" fmla="*/ 323141 w 323141"/>
                      <a:gd name="connsiteY4" fmla="*/ 130480 h 470199"/>
                      <a:gd name="connsiteX5" fmla="*/ 242356 w 323141"/>
                      <a:gd name="connsiteY5" fmla="*/ 470199 h 470199"/>
                      <a:gd name="connsiteX6" fmla="*/ 80785 w 323141"/>
                      <a:gd name="connsiteY6" fmla="*/ 470199 h 470199"/>
                      <a:gd name="connsiteX7" fmla="*/ 0 w 323141"/>
                      <a:gd name="connsiteY7" fmla="*/ 130480 h 470199"/>
                      <a:gd name="connsiteX8" fmla="*/ 82862 w 323141"/>
                      <a:gd name="connsiteY8" fmla="*/ 130480 h 470199"/>
                      <a:gd name="connsiteX9" fmla="*/ 82862 w 323141"/>
                      <a:gd name="connsiteY9" fmla="*/ 26195 h 470199"/>
                      <a:gd name="connsiteX10" fmla="*/ 109057 w 323141"/>
                      <a:gd name="connsiteY10" fmla="*/ 0 h 47019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323141" h="470199">
                        <a:moveTo>
                          <a:pt x="109057" y="0"/>
                        </a:moveTo>
                        <a:lnTo>
                          <a:pt x="213831" y="0"/>
                        </a:lnTo>
                        <a:cubicBezTo>
                          <a:pt x="228298" y="0"/>
                          <a:pt x="240026" y="11728"/>
                          <a:pt x="240026" y="26195"/>
                        </a:cubicBezTo>
                        <a:lnTo>
                          <a:pt x="240026" y="130480"/>
                        </a:lnTo>
                        <a:lnTo>
                          <a:pt x="323141" y="130480"/>
                        </a:lnTo>
                        <a:lnTo>
                          <a:pt x="242356" y="470199"/>
                        </a:lnTo>
                        <a:lnTo>
                          <a:pt x="80785" y="470199"/>
                        </a:lnTo>
                        <a:lnTo>
                          <a:pt x="0" y="130480"/>
                        </a:lnTo>
                        <a:lnTo>
                          <a:pt x="82862" y="130480"/>
                        </a:lnTo>
                        <a:lnTo>
                          <a:pt x="82862" y="26195"/>
                        </a:lnTo>
                        <a:cubicBezTo>
                          <a:pt x="82862" y="11728"/>
                          <a:pt x="94590" y="0"/>
                          <a:pt x="109057" y="0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1590" name="グループ化 1589"/>
                  <p:cNvGrpSpPr/>
                  <p:nvPr/>
                </p:nvGrpSpPr>
                <p:grpSpPr>
                  <a:xfrm>
                    <a:off x="3015677" y="3943263"/>
                    <a:ext cx="834567" cy="787400"/>
                    <a:chOff x="2791859" y="2017486"/>
                    <a:chExt cx="1150915" cy="1045028"/>
                  </a:xfrm>
                  <a:solidFill>
                    <a:srgbClr val="FFCC99"/>
                  </a:solidFill>
                </p:grpSpPr>
                <p:grpSp>
                  <p:nvGrpSpPr>
                    <p:cNvPr id="1613" name="グループ化 1612"/>
                    <p:cNvGrpSpPr/>
                    <p:nvPr/>
                  </p:nvGrpSpPr>
                  <p:grpSpPr>
                    <a:xfrm rot="20700000">
                      <a:off x="2791859" y="2459313"/>
                      <a:ext cx="222006" cy="333009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1618" name="円/楕円 1617"/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grpFill/>
                      <a:ln w="6350" cap="flat" cmpd="sng" algn="ctr">
                        <a:solidFill>
                          <a:schemeClr val="tx1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619" name="円/楕円 1618"/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rgbClr val="FF9966"/>
                      </a:solidFill>
                      <a:ln w="6350" cap="flat" cmpd="sng" algn="ctr">
                        <a:solidFill>
                          <a:schemeClr val="tx1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1614" name="グループ化 1613"/>
                    <p:cNvGrpSpPr/>
                    <p:nvPr/>
                  </p:nvGrpSpPr>
                  <p:grpSpPr>
                    <a:xfrm rot="900000" flipH="1">
                      <a:off x="3720768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1616" name="円/楕円 1615"/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grpFill/>
                      <a:ln w="6350" cap="flat" cmpd="sng" algn="ctr">
                        <a:solidFill>
                          <a:schemeClr val="tx1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617" name="円/楕円 1616"/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rgbClr val="FF9966"/>
                      </a:solidFill>
                      <a:ln w="6350" cap="flat" cmpd="sng" algn="ctr">
                        <a:solidFill>
                          <a:schemeClr val="tx1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1615" name="円/楕円 1614"/>
                    <p:cNvSpPr/>
                    <p:nvPr/>
                  </p:nvSpPr>
                  <p:spPr>
                    <a:xfrm>
                      <a:off x="2902857" y="2017486"/>
                      <a:ext cx="928914" cy="1045028"/>
                    </a:xfrm>
                    <a:prstGeom prst="ellipse">
                      <a:avLst/>
                    </a:prstGeom>
                    <a:grpFill/>
                    <a:ln w="635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1591" name="台形 1590"/>
                  <p:cNvSpPr/>
                  <p:nvPr/>
                </p:nvSpPr>
                <p:spPr>
                  <a:xfrm rot="10800000">
                    <a:off x="3283283" y="4869913"/>
                    <a:ext cx="302531" cy="268243"/>
                  </a:xfrm>
                  <a:prstGeom prst="trapezoid">
                    <a:avLst/>
                  </a:prstGeom>
                  <a:solidFill>
                    <a:srgbClr val="FF7C80"/>
                  </a:solid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1592" name="グループ化 1591"/>
                  <p:cNvGrpSpPr/>
                  <p:nvPr/>
                </p:nvGrpSpPr>
                <p:grpSpPr>
                  <a:xfrm>
                    <a:off x="3191263" y="4793307"/>
                    <a:ext cx="483392" cy="344850"/>
                    <a:chOff x="3133728" y="2770919"/>
                    <a:chExt cx="483392" cy="344850"/>
                  </a:xfrm>
                  <a:solidFill>
                    <a:srgbClr val="FF0066"/>
                  </a:solidFill>
                </p:grpSpPr>
                <p:sp>
                  <p:nvSpPr>
                    <p:cNvPr id="1611" name="平行四辺形 19"/>
                    <p:cNvSpPr/>
                    <p:nvPr/>
                  </p:nvSpPr>
                  <p:spPr>
                    <a:xfrm>
                      <a:off x="3376812" y="2770919"/>
                      <a:ext cx="240308" cy="344850"/>
                    </a:xfrm>
                    <a:custGeom>
                      <a:avLst/>
                      <a:gdLst>
                        <a:gd name="connsiteX0" fmla="*/ 0 w 295077"/>
                        <a:gd name="connsiteY0" fmla="*/ 344850 h 344850"/>
                        <a:gd name="connsiteX1" fmla="*/ 139412 w 295077"/>
                        <a:gd name="connsiteY1" fmla="*/ 0 h 344850"/>
                        <a:gd name="connsiteX2" fmla="*/ 295077 w 295077"/>
                        <a:gd name="connsiteY2" fmla="*/ 0 h 344850"/>
                        <a:gd name="connsiteX3" fmla="*/ 155665 w 295077"/>
                        <a:gd name="connsiteY3" fmla="*/ 344850 h 344850"/>
                        <a:gd name="connsiteX4" fmla="*/ 0 w 295077"/>
                        <a:gd name="connsiteY4" fmla="*/ 344850 h 344850"/>
                        <a:gd name="connsiteX0" fmla="*/ 0 w 235545"/>
                        <a:gd name="connsiteY0" fmla="*/ 344850 h 344850"/>
                        <a:gd name="connsiteX1" fmla="*/ 139412 w 235545"/>
                        <a:gd name="connsiteY1" fmla="*/ 0 h 344850"/>
                        <a:gd name="connsiteX2" fmla="*/ 235545 w 235545"/>
                        <a:gd name="connsiteY2" fmla="*/ 116681 h 344850"/>
                        <a:gd name="connsiteX3" fmla="*/ 155665 w 235545"/>
                        <a:gd name="connsiteY3" fmla="*/ 344850 h 344850"/>
                        <a:gd name="connsiteX4" fmla="*/ 0 w 235545"/>
                        <a:gd name="connsiteY4" fmla="*/ 344850 h 344850"/>
                        <a:gd name="connsiteX0" fmla="*/ 0 w 235545"/>
                        <a:gd name="connsiteY0" fmla="*/ 344850 h 344850"/>
                        <a:gd name="connsiteX1" fmla="*/ 139412 w 235545"/>
                        <a:gd name="connsiteY1" fmla="*/ 0 h 344850"/>
                        <a:gd name="connsiteX2" fmla="*/ 235545 w 235545"/>
                        <a:gd name="connsiteY2" fmla="*/ 116681 h 344850"/>
                        <a:gd name="connsiteX3" fmla="*/ 190302 w 235545"/>
                        <a:gd name="connsiteY3" fmla="*/ 250887 h 344850"/>
                        <a:gd name="connsiteX4" fmla="*/ 155665 w 235545"/>
                        <a:gd name="connsiteY4" fmla="*/ 344850 h 344850"/>
                        <a:gd name="connsiteX5" fmla="*/ 0 w 235545"/>
                        <a:gd name="connsiteY5" fmla="*/ 344850 h 344850"/>
                        <a:gd name="connsiteX0" fmla="*/ 0 w 235545"/>
                        <a:gd name="connsiteY0" fmla="*/ 344850 h 344850"/>
                        <a:gd name="connsiteX1" fmla="*/ 139412 w 235545"/>
                        <a:gd name="connsiteY1" fmla="*/ 0 h 344850"/>
                        <a:gd name="connsiteX2" fmla="*/ 235545 w 235545"/>
                        <a:gd name="connsiteY2" fmla="*/ 116681 h 344850"/>
                        <a:gd name="connsiteX3" fmla="*/ 145058 w 235545"/>
                        <a:gd name="connsiteY3" fmla="*/ 186594 h 344850"/>
                        <a:gd name="connsiteX4" fmla="*/ 155665 w 235545"/>
                        <a:gd name="connsiteY4" fmla="*/ 344850 h 344850"/>
                        <a:gd name="connsiteX5" fmla="*/ 0 w 235545"/>
                        <a:gd name="connsiteY5" fmla="*/ 344850 h 344850"/>
                        <a:gd name="connsiteX0" fmla="*/ 0 w 235545"/>
                        <a:gd name="connsiteY0" fmla="*/ 344850 h 344850"/>
                        <a:gd name="connsiteX1" fmla="*/ 139412 w 235545"/>
                        <a:gd name="connsiteY1" fmla="*/ 0 h 344850"/>
                        <a:gd name="connsiteX2" fmla="*/ 171252 w 235545"/>
                        <a:gd name="connsiteY2" fmla="*/ 43719 h 344850"/>
                        <a:gd name="connsiteX3" fmla="*/ 235545 w 235545"/>
                        <a:gd name="connsiteY3" fmla="*/ 116681 h 344850"/>
                        <a:gd name="connsiteX4" fmla="*/ 145058 w 235545"/>
                        <a:gd name="connsiteY4" fmla="*/ 186594 h 344850"/>
                        <a:gd name="connsiteX5" fmla="*/ 155665 w 235545"/>
                        <a:gd name="connsiteY5" fmla="*/ 344850 h 344850"/>
                        <a:gd name="connsiteX6" fmla="*/ 0 w 235545"/>
                        <a:gd name="connsiteY6" fmla="*/ 344850 h 344850"/>
                        <a:gd name="connsiteX0" fmla="*/ 0 w 235545"/>
                        <a:gd name="connsiteY0" fmla="*/ 344850 h 344850"/>
                        <a:gd name="connsiteX1" fmla="*/ 139412 w 235545"/>
                        <a:gd name="connsiteY1" fmla="*/ 0 h 344850"/>
                        <a:gd name="connsiteX2" fmla="*/ 206971 w 235545"/>
                        <a:gd name="connsiteY2" fmla="*/ 856 h 344850"/>
                        <a:gd name="connsiteX3" fmla="*/ 235545 w 235545"/>
                        <a:gd name="connsiteY3" fmla="*/ 116681 h 344850"/>
                        <a:gd name="connsiteX4" fmla="*/ 145058 w 235545"/>
                        <a:gd name="connsiteY4" fmla="*/ 186594 h 344850"/>
                        <a:gd name="connsiteX5" fmla="*/ 155665 w 235545"/>
                        <a:gd name="connsiteY5" fmla="*/ 344850 h 344850"/>
                        <a:gd name="connsiteX6" fmla="*/ 0 w 235545"/>
                        <a:gd name="connsiteY6" fmla="*/ 344850 h 344850"/>
                        <a:gd name="connsiteX0" fmla="*/ 0 w 240308"/>
                        <a:gd name="connsiteY0" fmla="*/ 344850 h 344850"/>
                        <a:gd name="connsiteX1" fmla="*/ 139412 w 240308"/>
                        <a:gd name="connsiteY1" fmla="*/ 0 h 344850"/>
                        <a:gd name="connsiteX2" fmla="*/ 206971 w 240308"/>
                        <a:gd name="connsiteY2" fmla="*/ 856 h 344850"/>
                        <a:gd name="connsiteX3" fmla="*/ 240308 w 240308"/>
                        <a:gd name="connsiteY3" fmla="*/ 133350 h 344850"/>
                        <a:gd name="connsiteX4" fmla="*/ 145058 w 240308"/>
                        <a:gd name="connsiteY4" fmla="*/ 186594 h 344850"/>
                        <a:gd name="connsiteX5" fmla="*/ 155665 w 240308"/>
                        <a:gd name="connsiteY5" fmla="*/ 344850 h 344850"/>
                        <a:gd name="connsiteX6" fmla="*/ 0 w 240308"/>
                        <a:gd name="connsiteY6" fmla="*/ 344850 h 344850"/>
                        <a:gd name="connsiteX0" fmla="*/ 0 w 240308"/>
                        <a:gd name="connsiteY0" fmla="*/ 344850 h 344850"/>
                        <a:gd name="connsiteX1" fmla="*/ 139412 w 240308"/>
                        <a:gd name="connsiteY1" fmla="*/ 0 h 344850"/>
                        <a:gd name="connsiteX2" fmla="*/ 206971 w 240308"/>
                        <a:gd name="connsiteY2" fmla="*/ 856 h 344850"/>
                        <a:gd name="connsiteX3" fmla="*/ 240308 w 240308"/>
                        <a:gd name="connsiteY3" fmla="*/ 133350 h 344850"/>
                        <a:gd name="connsiteX4" fmla="*/ 142676 w 240308"/>
                        <a:gd name="connsiteY4" fmla="*/ 177069 h 344850"/>
                        <a:gd name="connsiteX5" fmla="*/ 155665 w 240308"/>
                        <a:gd name="connsiteY5" fmla="*/ 344850 h 344850"/>
                        <a:gd name="connsiteX6" fmla="*/ 0 w 240308"/>
                        <a:gd name="connsiteY6" fmla="*/ 344850 h 34485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240308" h="344850">
                          <a:moveTo>
                            <a:pt x="0" y="344850"/>
                          </a:moveTo>
                          <a:lnTo>
                            <a:pt x="139412" y="0"/>
                          </a:lnTo>
                          <a:lnTo>
                            <a:pt x="206971" y="856"/>
                          </a:lnTo>
                          <a:lnTo>
                            <a:pt x="240308" y="133350"/>
                          </a:lnTo>
                          <a:lnTo>
                            <a:pt x="142676" y="177069"/>
                          </a:lnTo>
                          <a:lnTo>
                            <a:pt x="155665" y="344850"/>
                          </a:lnTo>
                          <a:lnTo>
                            <a:pt x="0" y="344850"/>
                          </a:lnTo>
                          <a:close/>
                        </a:path>
                      </a:pathLst>
                    </a:custGeom>
                    <a:grpFill/>
                    <a:ln w="635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612" name="平行四辺形 19"/>
                    <p:cNvSpPr/>
                    <p:nvPr/>
                  </p:nvSpPr>
                  <p:spPr>
                    <a:xfrm flipH="1">
                      <a:off x="3133728" y="2770919"/>
                      <a:ext cx="240308" cy="344850"/>
                    </a:xfrm>
                    <a:custGeom>
                      <a:avLst/>
                      <a:gdLst>
                        <a:gd name="connsiteX0" fmla="*/ 0 w 295077"/>
                        <a:gd name="connsiteY0" fmla="*/ 344850 h 344850"/>
                        <a:gd name="connsiteX1" fmla="*/ 139412 w 295077"/>
                        <a:gd name="connsiteY1" fmla="*/ 0 h 344850"/>
                        <a:gd name="connsiteX2" fmla="*/ 295077 w 295077"/>
                        <a:gd name="connsiteY2" fmla="*/ 0 h 344850"/>
                        <a:gd name="connsiteX3" fmla="*/ 155665 w 295077"/>
                        <a:gd name="connsiteY3" fmla="*/ 344850 h 344850"/>
                        <a:gd name="connsiteX4" fmla="*/ 0 w 295077"/>
                        <a:gd name="connsiteY4" fmla="*/ 344850 h 344850"/>
                        <a:gd name="connsiteX0" fmla="*/ 0 w 235545"/>
                        <a:gd name="connsiteY0" fmla="*/ 344850 h 344850"/>
                        <a:gd name="connsiteX1" fmla="*/ 139412 w 235545"/>
                        <a:gd name="connsiteY1" fmla="*/ 0 h 344850"/>
                        <a:gd name="connsiteX2" fmla="*/ 235545 w 235545"/>
                        <a:gd name="connsiteY2" fmla="*/ 116681 h 344850"/>
                        <a:gd name="connsiteX3" fmla="*/ 155665 w 235545"/>
                        <a:gd name="connsiteY3" fmla="*/ 344850 h 344850"/>
                        <a:gd name="connsiteX4" fmla="*/ 0 w 235545"/>
                        <a:gd name="connsiteY4" fmla="*/ 344850 h 344850"/>
                        <a:gd name="connsiteX0" fmla="*/ 0 w 235545"/>
                        <a:gd name="connsiteY0" fmla="*/ 344850 h 344850"/>
                        <a:gd name="connsiteX1" fmla="*/ 139412 w 235545"/>
                        <a:gd name="connsiteY1" fmla="*/ 0 h 344850"/>
                        <a:gd name="connsiteX2" fmla="*/ 235545 w 235545"/>
                        <a:gd name="connsiteY2" fmla="*/ 116681 h 344850"/>
                        <a:gd name="connsiteX3" fmla="*/ 190302 w 235545"/>
                        <a:gd name="connsiteY3" fmla="*/ 250887 h 344850"/>
                        <a:gd name="connsiteX4" fmla="*/ 155665 w 235545"/>
                        <a:gd name="connsiteY4" fmla="*/ 344850 h 344850"/>
                        <a:gd name="connsiteX5" fmla="*/ 0 w 235545"/>
                        <a:gd name="connsiteY5" fmla="*/ 344850 h 344850"/>
                        <a:gd name="connsiteX0" fmla="*/ 0 w 235545"/>
                        <a:gd name="connsiteY0" fmla="*/ 344850 h 344850"/>
                        <a:gd name="connsiteX1" fmla="*/ 139412 w 235545"/>
                        <a:gd name="connsiteY1" fmla="*/ 0 h 344850"/>
                        <a:gd name="connsiteX2" fmla="*/ 235545 w 235545"/>
                        <a:gd name="connsiteY2" fmla="*/ 116681 h 344850"/>
                        <a:gd name="connsiteX3" fmla="*/ 145058 w 235545"/>
                        <a:gd name="connsiteY3" fmla="*/ 186594 h 344850"/>
                        <a:gd name="connsiteX4" fmla="*/ 155665 w 235545"/>
                        <a:gd name="connsiteY4" fmla="*/ 344850 h 344850"/>
                        <a:gd name="connsiteX5" fmla="*/ 0 w 235545"/>
                        <a:gd name="connsiteY5" fmla="*/ 344850 h 344850"/>
                        <a:gd name="connsiteX0" fmla="*/ 0 w 235545"/>
                        <a:gd name="connsiteY0" fmla="*/ 344850 h 344850"/>
                        <a:gd name="connsiteX1" fmla="*/ 139412 w 235545"/>
                        <a:gd name="connsiteY1" fmla="*/ 0 h 344850"/>
                        <a:gd name="connsiteX2" fmla="*/ 171252 w 235545"/>
                        <a:gd name="connsiteY2" fmla="*/ 43719 h 344850"/>
                        <a:gd name="connsiteX3" fmla="*/ 235545 w 235545"/>
                        <a:gd name="connsiteY3" fmla="*/ 116681 h 344850"/>
                        <a:gd name="connsiteX4" fmla="*/ 145058 w 235545"/>
                        <a:gd name="connsiteY4" fmla="*/ 186594 h 344850"/>
                        <a:gd name="connsiteX5" fmla="*/ 155665 w 235545"/>
                        <a:gd name="connsiteY5" fmla="*/ 344850 h 344850"/>
                        <a:gd name="connsiteX6" fmla="*/ 0 w 235545"/>
                        <a:gd name="connsiteY6" fmla="*/ 344850 h 344850"/>
                        <a:gd name="connsiteX0" fmla="*/ 0 w 235545"/>
                        <a:gd name="connsiteY0" fmla="*/ 344850 h 344850"/>
                        <a:gd name="connsiteX1" fmla="*/ 139412 w 235545"/>
                        <a:gd name="connsiteY1" fmla="*/ 0 h 344850"/>
                        <a:gd name="connsiteX2" fmla="*/ 206971 w 235545"/>
                        <a:gd name="connsiteY2" fmla="*/ 856 h 344850"/>
                        <a:gd name="connsiteX3" fmla="*/ 235545 w 235545"/>
                        <a:gd name="connsiteY3" fmla="*/ 116681 h 344850"/>
                        <a:gd name="connsiteX4" fmla="*/ 145058 w 235545"/>
                        <a:gd name="connsiteY4" fmla="*/ 186594 h 344850"/>
                        <a:gd name="connsiteX5" fmla="*/ 155665 w 235545"/>
                        <a:gd name="connsiteY5" fmla="*/ 344850 h 344850"/>
                        <a:gd name="connsiteX6" fmla="*/ 0 w 235545"/>
                        <a:gd name="connsiteY6" fmla="*/ 344850 h 344850"/>
                        <a:gd name="connsiteX0" fmla="*/ 0 w 240308"/>
                        <a:gd name="connsiteY0" fmla="*/ 344850 h 344850"/>
                        <a:gd name="connsiteX1" fmla="*/ 139412 w 240308"/>
                        <a:gd name="connsiteY1" fmla="*/ 0 h 344850"/>
                        <a:gd name="connsiteX2" fmla="*/ 206971 w 240308"/>
                        <a:gd name="connsiteY2" fmla="*/ 856 h 344850"/>
                        <a:gd name="connsiteX3" fmla="*/ 240308 w 240308"/>
                        <a:gd name="connsiteY3" fmla="*/ 133350 h 344850"/>
                        <a:gd name="connsiteX4" fmla="*/ 145058 w 240308"/>
                        <a:gd name="connsiteY4" fmla="*/ 186594 h 344850"/>
                        <a:gd name="connsiteX5" fmla="*/ 155665 w 240308"/>
                        <a:gd name="connsiteY5" fmla="*/ 344850 h 344850"/>
                        <a:gd name="connsiteX6" fmla="*/ 0 w 240308"/>
                        <a:gd name="connsiteY6" fmla="*/ 344850 h 344850"/>
                        <a:gd name="connsiteX0" fmla="*/ 0 w 240308"/>
                        <a:gd name="connsiteY0" fmla="*/ 344850 h 344850"/>
                        <a:gd name="connsiteX1" fmla="*/ 139412 w 240308"/>
                        <a:gd name="connsiteY1" fmla="*/ 0 h 344850"/>
                        <a:gd name="connsiteX2" fmla="*/ 206971 w 240308"/>
                        <a:gd name="connsiteY2" fmla="*/ 856 h 344850"/>
                        <a:gd name="connsiteX3" fmla="*/ 240308 w 240308"/>
                        <a:gd name="connsiteY3" fmla="*/ 133350 h 344850"/>
                        <a:gd name="connsiteX4" fmla="*/ 142676 w 240308"/>
                        <a:gd name="connsiteY4" fmla="*/ 177069 h 344850"/>
                        <a:gd name="connsiteX5" fmla="*/ 155665 w 240308"/>
                        <a:gd name="connsiteY5" fmla="*/ 344850 h 344850"/>
                        <a:gd name="connsiteX6" fmla="*/ 0 w 240308"/>
                        <a:gd name="connsiteY6" fmla="*/ 344850 h 34485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240308" h="344850">
                          <a:moveTo>
                            <a:pt x="0" y="344850"/>
                          </a:moveTo>
                          <a:lnTo>
                            <a:pt x="139412" y="0"/>
                          </a:lnTo>
                          <a:lnTo>
                            <a:pt x="206971" y="856"/>
                          </a:lnTo>
                          <a:lnTo>
                            <a:pt x="240308" y="133350"/>
                          </a:lnTo>
                          <a:lnTo>
                            <a:pt x="142676" y="177069"/>
                          </a:lnTo>
                          <a:lnTo>
                            <a:pt x="155665" y="344850"/>
                          </a:lnTo>
                          <a:lnTo>
                            <a:pt x="0" y="344850"/>
                          </a:lnTo>
                          <a:close/>
                        </a:path>
                      </a:pathLst>
                    </a:custGeom>
                    <a:grpFill/>
                    <a:ln w="635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1593" name="円/楕円 27"/>
                  <p:cNvSpPr/>
                  <p:nvPr/>
                </p:nvSpPr>
                <p:spPr>
                  <a:xfrm>
                    <a:off x="3343097" y="4621406"/>
                    <a:ext cx="164248" cy="291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594" name="月 1593"/>
                  <p:cNvSpPr/>
                  <p:nvPr/>
                </p:nvSpPr>
                <p:spPr>
                  <a:xfrm>
                    <a:off x="3095051" y="4076339"/>
                    <a:ext cx="80252" cy="650549"/>
                  </a:xfrm>
                  <a:prstGeom prst="moon">
                    <a:avLst/>
                  </a:prstGeom>
                  <a:solidFill>
                    <a:srgbClr val="ED7D31">
                      <a:lumMod val="75000"/>
                    </a:srgbClr>
                  </a:solid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595" name="月 1594"/>
                  <p:cNvSpPr/>
                  <p:nvPr/>
                </p:nvSpPr>
                <p:spPr>
                  <a:xfrm flipH="1">
                    <a:off x="3690617" y="4076339"/>
                    <a:ext cx="80252" cy="650549"/>
                  </a:xfrm>
                  <a:prstGeom prst="moon">
                    <a:avLst/>
                  </a:prstGeom>
                  <a:solidFill>
                    <a:srgbClr val="ED7D31">
                      <a:lumMod val="75000"/>
                    </a:srgbClr>
                  </a:solid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596" name="月 1595"/>
                  <p:cNvSpPr/>
                  <p:nvPr/>
                </p:nvSpPr>
                <p:spPr>
                  <a:xfrm rot="3600000">
                    <a:off x="3173326" y="3719370"/>
                    <a:ext cx="276180" cy="662329"/>
                  </a:xfrm>
                  <a:prstGeom prst="moon">
                    <a:avLst>
                      <a:gd name="adj" fmla="val 87500"/>
                    </a:avLst>
                  </a:prstGeom>
                  <a:solidFill>
                    <a:srgbClr val="ED7D31">
                      <a:lumMod val="75000"/>
                    </a:srgbClr>
                  </a:solid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597" name="月 1596"/>
                  <p:cNvSpPr/>
                  <p:nvPr/>
                </p:nvSpPr>
                <p:spPr>
                  <a:xfrm rot="18000000" flipH="1">
                    <a:off x="3467035" y="3719371"/>
                    <a:ext cx="276180" cy="662329"/>
                  </a:xfrm>
                  <a:prstGeom prst="moon">
                    <a:avLst>
                      <a:gd name="adj" fmla="val 87500"/>
                    </a:avLst>
                  </a:prstGeom>
                  <a:solidFill>
                    <a:srgbClr val="ED7D31">
                      <a:lumMod val="75000"/>
                    </a:srgbClr>
                  </a:solid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1598" name="グループ化 1597"/>
                  <p:cNvGrpSpPr/>
                  <p:nvPr/>
                </p:nvGrpSpPr>
                <p:grpSpPr>
                  <a:xfrm>
                    <a:off x="3186097" y="4255815"/>
                    <a:ext cx="138000" cy="203092"/>
                    <a:chOff x="2896919" y="3691681"/>
                    <a:chExt cx="138000" cy="203092"/>
                  </a:xfrm>
                </p:grpSpPr>
                <p:sp>
                  <p:nvSpPr>
                    <p:cNvPr id="1607" name="円/楕円 1606"/>
                    <p:cNvSpPr/>
                    <p:nvPr/>
                  </p:nvSpPr>
                  <p:spPr>
                    <a:xfrm>
                      <a:off x="2896919" y="3691681"/>
                      <a:ext cx="138000" cy="179341"/>
                    </a:xfrm>
                    <a:prstGeom prst="ellipse">
                      <a:avLst/>
                    </a:prstGeom>
                    <a:solidFill>
                      <a:sysClr val="windowText" lastClr="000000"/>
                    </a:solidFill>
                    <a:ln w="635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608" name="円/楕円 1607"/>
                    <p:cNvSpPr/>
                    <p:nvPr/>
                  </p:nvSpPr>
                  <p:spPr>
                    <a:xfrm>
                      <a:off x="2896919" y="3715432"/>
                      <a:ext cx="138000" cy="179341"/>
                    </a:xfrm>
                    <a:prstGeom prst="ellipse">
                      <a:avLst/>
                    </a:prstGeom>
                    <a:solidFill>
                      <a:sysClr val="window" lastClr="FFFFFF"/>
                    </a:solidFill>
                    <a:ln w="635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609" name="円/楕円 1608"/>
                    <p:cNvSpPr/>
                    <p:nvPr/>
                  </p:nvSpPr>
                  <p:spPr>
                    <a:xfrm>
                      <a:off x="2921404" y="3747251"/>
                      <a:ext cx="89030" cy="115701"/>
                    </a:xfrm>
                    <a:prstGeom prst="ellipse">
                      <a:avLst/>
                    </a:prstGeom>
                    <a:solidFill>
                      <a:sysClr val="windowText" lastClr="000000"/>
                    </a:solidFill>
                    <a:ln w="635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610" name="円/楕円 1609"/>
                    <p:cNvSpPr/>
                    <p:nvPr/>
                  </p:nvSpPr>
                  <p:spPr>
                    <a:xfrm>
                      <a:off x="2943059" y="3745686"/>
                      <a:ext cx="45719" cy="59415"/>
                    </a:xfrm>
                    <a:prstGeom prst="ellipse">
                      <a:avLst/>
                    </a:prstGeom>
                    <a:solidFill>
                      <a:sysClr val="window" lastClr="FFFFFF"/>
                    </a:solidFill>
                    <a:ln w="635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599" name="グループ化 1598"/>
                  <p:cNvGrpSpPr/>
                  <p:nvPr/>
                </p:nvGrpSpPr>
                <p:grpSpPr>
                  <a:xfrm>
                    <a:off x="3557536" y="4255815"/>
                    <a:ext cx="138000" cy="203092"/>
                    <a:chOff x="2896919" y="3691681"/>
                    <a:chExt cx="138000" cy="203092"/>
                  </a:xfrm>
                </p:grpSpPr>
                <p:sp>
                  <p:nvSpPr>
                    <p:cNvPr id="1603" name="円/楕円 1602"/>
                    <p:cNvSpPr/>
                    <p:nvPr/>
                  </p:nvSpPr>
                  <p:spPr>
                    <a:xfrm>
                      <a:off x="2896919" y="3691681"/>
                      <a:ext cx="138000" cy="179341"/>
                    </a:xfrm>
                    <a:prstGeom prst="ellipse">
                      <a:avLst/>
                    </a:prstGeom>
                    <a:solidFill>
                      <a:sysClr val="windowText" lastClr="000000"/>
                    </a:solidFill>
                    <a:ln w="635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604" name="円/楕円 1603"/>
                    <p:cNvSpPr/>
                    <p:nvPr/>
                  </p:nvSpPr>
                  <p:spPr>
                    <a:xfrm>
                      <a:off x="2896919" y="3715432"/>
                      <a:ext cx="138000" cy="179341"/>
                    </a:xfrm>
                    <a:prstGeom prst="ellipse">
                      <a:avLst/>
                    </a:prstGeom>
                    <a:solidFill>
                      <a:sysClr val="window" lastClr="FFFFFF"/>
                    </a:solidFill>
                    <a:ln w="635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605" name="円/楕円 1604"/>
                    <p:cNvSpPr/>
                    <p:nvPr/>
                  </p:nvSpPr>
                  <p:spPr>
                    <a:xfrm>
                      <a:off x="2921404" y="3747251"/>
                      <a:ext cx="89030" cy="115701"/>
                    </a:xfrm>
                    <a:prstGeom prst="ellipse">
                      <a:avLst/>
                    </a:prstGeom>
                    <a:solidFill>
                      <a:sysClr val="windowText" lastClr="000000"/>
                    </a:solidFill>
                    <a:ln w="635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606" name="円/楕円 1605"/>
                    <p:cNvSpPr/>
                    <p:nvPr/>
                  </p:nvSpPr>
                  <p:spPr>
                    <a:xfrm>
                      <a:off x="2943059" y="3745686"/>
                      <a:ext cx="45719" cy="59415"/>
                    </a:xfrm>
                    <a:prstGeom prst="ellipse">
                      <a:avLst/>
                    </a:prstGeom>
                    <a:solidFill>
                      <a:sysClr val="window" lastClr="FFFFFF"/>
                    </a:solidFill>
                    <a:ln w="635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1600" name="月 1599"/>
                  <p:cNvSpPr/>
                  <p:nvPr/>
                </p:nvSpPr>
                <p:spPr>
                  <a:xfrm rot="5400000">
                    <a:off x="3227136" y="4129451"/>
                    <a:ext cx="45719" cy="173310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601" name="月 1600"/>
                  <p:cNvSpPr/>
                  <p:nvPr/>
                </p:nvSpPr>
                <p:spPr>
                  <a:xfrm rot="5400000">
                    <a:off x="3598023" y="4129453"/>
                    <a:ext cx="45719" cy="173310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602" name="正方形/長方形 67"/>
                  <p:cNvSpPr/>
                  <p:nvPr/>
                </p:nvSpPr>
                <p:spPr>
                  <a:xfrm>
                    <a:off x="3408338" y="4561404"/>
                    <a:ext cx="50129" cy="2569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749072" h="1123608">
                        <a:moveTo>
                          <a:pt x="374536" y="0"/>
                        </a:moveTo>
                        <a:lnTo>
                          <a:pt x="749072" y="374536"/>
                        </a:lnTo>
                        <a:cubicBezTo>
                          <a:pt x="955923" y="581387"/>
                          <a:pt x="955923" y="916758"/>
                          <a:pt x="749072" y="1123608"/>
                        </a:cubicBezTo>
                        <a:cubicBezTo>
                          <a:pt x="542221" y="1330459"/>
                          <a:pt x="206851" y="1330459"/>
                          <a:pt x="0" y="1123608"/>
                        </a:cubicBezTo>
                        <a:cubicBezTo>
                          <a:pt x="-206851" y="916758"/>
                          <a:pt x="-206851" y="581387"/>
                          <a:pt x="0" y="374536"/>
                        </a:cubicBezTo>
                        <a:close/>
                      </a:path>
                    </a:pathLst>
                  </a:custGeom>
                  <a:solidFill>
                    <a:srgbClr val="FF9966"/>
                  </a:solid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1576" name="グループ化 1575"/>
              <p:cNvGrpSpPr/>
              <p:nvPr/>
            </p:nvGrpSpPr>
            <p:grpSpPr>
              <a:xfrm>
                <a:off x="4342694" y="957239"/>
                <a:ext cx="1134272" cy="1457319"/>
                <a:chOff x="3477500" y="1331804"/>
                <a:chExt cx="1122565" cy="1442276"/>
              </a:xfrm>
            </p:grpSpPr>
            <p:grpSp>
              <p:nvGrpSpPr>
                <p:cNvPr id="1577" name="グループ化 1576"/>
                <p:cNvGrpSpPr/>
                <p:nvPr/>
              </p:nvGrpSpPr>
              <p:grpSpPr>
                <a:xfrm>
                  <a:off x="3535010" y="1331804"/>
                  <a:ext cx="1065055" cy="286067"/>
                  <a:chOff x="3709253" y="1415399"/>
                  <a:chExt cx="778059" cy="269299"/>
                </a:xfrm>
              </p:grpSpPr>
              <p:sp>
                <p:nvSpPr>
                  <p:cNvPr id="1581" name="角丸四角形 1580"/>
                  <p:cNvSpPr/>
                  <p:nvPr/>
                </p:nvSpPr>
                <p:spPr>
                  <a:xfrm rot="5400000">
                    <a:off x="3882148" y="1448243"/>
                    <a:ext cx="269298" cy="20361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582" name="角丸四角形 1581"/>
                  <p:cNvSpPr/>
                  <p:nvPr/>
                </p:nvSpPr>
                <p:spPr>
                  <a:xfrm rot="5400000">
                    <a:off x="4085758" y="1448244"/>
                    <a:ext cx="269298" cy="20361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583" name="角丸四角形 1582"/>
                  <p:cNvSpPr/>
                  <p:nvPr/>
                </p:nvSpPr>
                <p:spPr>
                  <a:xfrm rot="5400000">
                    <a:off x="4286803" y="1484188"/>
                    <a:ext cx="235917" cy="16510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584" name="角丸四角形 1583"/>
                  <p:cNvSpPr/>
                  <p:nvPr/>
                </p:nvSpPr>
                <p:spPr>
                  <a:xfrm rot="5400000">
                    <a:off x="3693099" y="1445889"/>
                    <a:ext cx="235917" cy="20361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578" name="グループ化 1577"/>
                <p:cNvGrpSpPr/>
                <p:nvPr/>
              </p:nvGrpSpPr>
              <p:grpSpPr>
                <a:xfrm rot="20415403">
                  <a:off x="3477500" y="2402642"/>
                  <a:ext cx="441071" cy="371438"/>
                  <a:chOff x="3640946" y="2353520"/>
                  <a:chExt cx="316200" cy="266281"/>
                </a:xfrm>
              </p:grpSpPr>
              <p:sp>
                <p:nvSpPr>
                  <p:cNvPr id="1579" name="角丸四角形 1578"/>
                  <p:cNvSpPr/>
                  <p:nvPr/>
                </p:nvSpPr>
                <p:spPr>
                  <a:xfrm rot="18900000">
                    <a:off x="3640946" y="2377724"/>
                    <a:ext cx="316200" cy="242077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580" name="フローチャート : 論理積ゲート 1579"/>
                  <p:cNvSpPr/>
                  <p:nvPr/>
                </p:nvSpPr>
                <p:spPr bwMode="auto">
                  <a:xfrm rot="18900000">
                    <a:off x="3802430" y="2353520"/>
                    <a:ext cx="132063" cy="156710"/>
                  </a:xfrm>
                  <a:prstGeom prst="flowChartDelay">
                    <a:avLst/>
                  </a:prstGeom>
                  <a:solidFill>
                    <a:srgbClr val="FFCCCC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</p:grpSp>
      </p:grpSp>
      <p:grpSp>
        <p:nvGrpSpPr>
          <p:cNvPr id="1666" name="グループ化 1665"/>
          <p:cNvGrpSpPr/>
          <p:nvPr/>
        </p:nvGrpSpPr>
        <p:grpSpPr>
          <a:xfrm>
            <a:off x="6079952" y="2972763"/>
            <a:ext cx="1416733" cy="1425389"/>
            <a:chOff x="6079952" y="947538"/>
            <a:chExt cx="1416733" cy="1425389"/>
          </a:xfrm>
        </p:grpSpPr>
        <p:grpSp>
          <p:nvGrpSpPr>
            <p:cNvPr id="1667" name="グループ化 1666"/>
            <p:cNvGrpSpPr/>
            <p:nvPr/>
          </p:nvGrpSpPr>
          <p:grpSpPr>
            <a:xfrm>
              <a:off x="6079952" y="947538"/>
              <a:ext cx="972471" cy="1266983"/>
              <a:chOff x="3911599" y="3871176"/>
              <a:chExt cx="972471" cy="1266983"/>
            </a:xfrm>
          </p:grpSpPr>
          <p:sp>
            <p:nvSpPr>
              <p:cNvPr id="1719" name="フリーフォーム 1718"/>
              <p:cNvSpPr/>
              <p:nvPr/>
            </p:nvSpPr>
            <p:spPr>
              <a:xfrm rot="16996360">
                <a:off x="3852346" y="3930429"/>
                <a:ext cx="1075979" cy="957473"/>
              </a:xfrm>
              <a:custGeom>
                <a:avLst/>
                <a:gdLst>
                  <a:gd name="connsiteX0" fmla="*/ 1011670 w 1075979"/>
                  <a:gd name="connsiteY0" fmla="*/ 81325 h 957473"/>
                  <a:gd name="connsiteX1" fmla="*/ 871899 w 1075979"/>
                  <a:gd name="connsiteY1" fmla="*/ 173499 h 957473"/>
                  <a:gd name="connsiteX2" fmla="*/ 869609 w 1075979"/>
                  <a:gd name="connsiteY2" fmla="*/ 180697 h 957473"/>
                  <a:gd name="connsiteX3" fmla="*/ 878970 w 1075979"/>
                  <a:gd name="connsiteY3" fmla="*/ 185045 h 957473"/>
                  <a:gd name="connsiteX4" fmla="*/ 1065576 w 1075979"/>
                  <a:gd name="connsiteY4" fmla="*/ 434873 h 957473"/>
                  <a:gd name="connsiteX5" fmla="*/ 745502 w 1075979"/>
                  <a:gd name="connsiteY5" fmla="*/ 925936 h 957473"/>
                  <a:gd name="connsiteX6" fmla="*/ 577473 w 1075979"/>
                  <a:gd name="connsiteY6" fmla="*/ 932915 h 957473"/>
                  <a:gd name="connsiteX7" fmla="*/ 545182 w 1075979"/>
                  <a:gd name="connsiteY7" fmla="*/ 924812 h 957473"/>
                  <a:gd name="connsiteX8" fmla="*/ 483100 w 1075979"/>
                  <a:gd name="connsiteY8" fmla="*/ 945566 h 957473"/>
                  <a:gd name="connsiteX9" fmla="*/ 8885 w 1075979"/>
                  <a:gd name="connsiteY9" fmla="*/ 684132 h 957473"/>
                  <a:gd name="connsiteX10" fmla="*/ 316273 w 1075979"/>
                  <a:gd name="connsiteY10" fmla="*/ 238329 h 957473"/>
                  <a:gd name="connsiteX11" fmla="*/ 381085 w 1075979"/>
                  <a:gd name="connsiteY11" fmla="*/ 229151 h 957473"/>
                  <a:gd name="connsiteX12" fmla="*/ 406350 w 1075979"/>
                  <a:gd name="connsiteY12" fmla="*/ 207471 h 957473"/>
                  <a:gd name="connsiteX13" fmla="*/ 559785 w 1075979"/>
                  <a:gd name="connsiteY13" fmla="*/ 138621 h 957473"/>
                  <a:gd name="connsiteX14" fmla="*/ 727814 w 1075979"/>
                  <a:gd name="connsiteY14" fmla="*/ 131642 h 957473"/>
                  <a:gd name="connsiteX15" fmla="*/ 771677 w 1075979"/>
                  <a:gd name="connsiteY15" fmla="*/ 142649 h 957473"/>
                  <a:gd name="connsiteX16" fmla="*/ 770632 w 1075979"/>
                  <a:gd name="connsiteY16" fmla="*/ 140475 h 957473"/>
                  <a:gd name="connsiteX17" fmla="*/ 765764 w 1075979"/>
                  <a:gd name="connsiteY17" fmla="*/ 108277 h 957473"/>
                  <a:gd name="connsiteX18" fmla="*/ 874041 w 1075979"/>
                  <a:gd name="connsiteY18" fmla="*/ 0 h 957473"/>
                  <a:gd name="connsiteX19" fmla="*/ 835778 w 1075979"/>
                  <a:gd name="connsiteY19" fmla="*/ 108277 h 957473"/>
                  <a:gd name="connsiteX20" fmla="*/ 835869 w 1075979"/>
                  <a:gd name="connsiteY20" fmla="*/ 108815 h 957473"/>
                  <a:gd name="connsiteX21" fmla="*/ 858613 w 1075979"/>
                  <a:gd name="connsiteY21" fmla="*/ 76709 h 957473"/>
                  <a:gd name="connsiteX22" fmla="*/ 1011670 w 1075979"/>
                  <a:gd name="connsiteY22" fmla="*/ 81325 h 9574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075979" h="957473">
                    <a:moveTo>
                      <a:pt x="1011670" y="81325"/>
                    </a:moveTo>
                    <a:cubicBezTo>
                      <a:pt x="950946" y="85942"/>
                      <a:pt x="898818" y="121880"/>
                      <a:pt x="871899" y="173499"/>
                    </a:cubicBezTo>
                    <a:lnTo>
                      <a:pt x="869609" y="180697"/>
                    </a:lnTo>
                    <a:lnTo>
                      <a:pt x="878970" y="185045"/>
                    </a:lnTo>
                    <a:cubicBezTo>
                      <a:pt x="970500" y="238656"/>
                      <a:pt x="1039933" y="326168"/>
                      <a:pt x="1065576" y="434873"/>
                    </a:cubicBezTo>
                    <a:cubicBezTo>
                      <a:pt x="1116860" y="652285"/>
                      <a:pt x="973558" y="872140"/>
                      <a:pt x="745502" y="925936"/>
                    </a:cubicBezTo>
                    <a:cubicBezTo>
                      <a:pt x="688488" y="939385"/>
                      <a:pt x="631574" y="941181"/>
                      <a:pt x="577473" y="932915"/>
                    </a:cubicBezTo>
                    <a:lnTo>
                      <a:pt x="545182" y="924812"/>
                    </a:lnTo>
                    <a:lnTo>
                      <a:pt x="483100" y="945566"/>
                    </a:lnTo>
                    <a:cubicBezTo>
                      <a:pt x="267267" y="996478"/>
                      <a:pt x="54953" y="879430"/>
                      <a:pt x="8885" y="684132"/>
                    </a:cubicBezTo>
                    <a:cubicBezTo>
                      <a:pt x="-37183" y="488834"/>
                      <a:pt x="100439" y="289242"/>
                      <a:pt x="316273" y="238329"/>
                    </a:cubicBezTo>
                    <a:lnTo>
                      <a:pt x="381085" y="229151"/>
                    </a:lnTo>
                    <a:lnTo>
                      <a:pt x="406350" y="207471"/>
                    </a:lnTo>
                    <a:cubicBezTo>
                      <a:pt x="451054" y="175898"/>
                      <a:pt x="502771" y="152070"/>
                      <a:pt x="559785" y="138621"/>
                    </a:cubicBezTo>
                    <a:cubicBezTo>
                      <a:pt x="616799" y="125172"/>
                      <a:pt x="673713" y="123376"/>
                      <a:pt x="727814" y="131642"/>
                    </a:cubicBezTo>
                    <a:lnTo>
                      <a:pt x="771677" y="142649"/>
                    </a:lnTo>
                    <a:lnTo>
                      <a:pt x="770632" y="140475"/>
                    </a:lnTo>
                    <a:cubicBezTo>
                      <a:pt x="767468" y="130304"/>
                      <a:pt x="765764" y="119490"/>
                      <a:pt x="765764" y="108277"/>
                    </a:cubicBezTo>
                    <a:cubicBezTo>
                      <a:pt x="765764" y="48477"/>
                      <a:pt x="814241" y="0"/>
                      <a:pt x="874041" y="0"/>
                    </a:cubicBezTo>
                    <a:cubicBezTo>
                      <a:pt x="848532" y="31585"/>
                      <a:pt x="835778" y="69931"/>
                      <a:pt x="835778" y="108277"/>
                    </a:cubicBezTo>
                    <a:lnTo>
                      <a:pt x="835869" y="108815"/>
                    </a:lnTo>
                    <a:lnTo>
                      <a:pt x="858613" y="76709"/>
                    </a:lnTo>
                    <a:cubicBezTo>
                      <a:pt x="902153" y="35718"/>
                      <a:pt x="970679" y="37784"/>
                      <a:pt x="1011670" y="81325"/>
                    </a:cubicBez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720" name="片側の 2 つの角を丸めた四角形 1719"/>
              <p:cNvSpPr/>
              <p:nvPr/>
            </p:nvSpPr>
            <p:spPr>
              <a:xfrm>
                <a:off x="4128877" y="4798927"/>
                <a:ext cx="675818" cy="339232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pattFill prst="plaid">
                <a:fgClr>
                  <a:srgbClr val="FF7C80"/>
                </a:fgClr>
                <a:bgClr>
                  <a:srgbClr val="FF0066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721" name="フリーフォーム 1720"/>
              <p:cNvSpPr/>
              <p:nvPr/>
            </p:nvSpPr>
            <p:spPr>
              <a:xfrm>
                <a:off x="4297476" y="4667958"/>
                <a:ext cx="323141" cy="176213"/>
              </a:xfrm>
              <a:custGeom>
                <a:avLst/>
                <a:gdLst>
                  <a:gd name="connsiteX0" fmla="*/ 109057 w 323141"/>
                  <a:gd name="connsiteY0" fmla="*/ 0 h 176213"/>
                  <a:gd name="connsiteX1" fmla="*/ 213831 w 323141"/>
                  <a:gd name="connsiteY1" fmla="*/ 0 h 176213"/>
                  <a:gd name="connsiteX2" fmla="*/ 240026 w 323141"/>
                  <a:gd name="connsiteY2" fmla="*/ 26195 h 176213"/>
                  <a:gd name="connsiteX3" fmla="*/ 240026 w 323141"/>
                  <a:gd name="connsiteY3" fmla="*/ 130480 h 176213"/>
                  <a:gd name="connsiteX4" fmla="*/ 323141 w 323141"/>
                  <a:gd name="connsiteY4" fmla="*/ 130480 h 176213"/>
                  <a:gd name="connsiteX5" fmla="*/ 322918 w 323141"/>
                  <a:gd name="connsiteY5" fmla="*/ 131418 h 176213"/>
                  <a:gd name="connsiteX6" fmla="*/ 317770 w 323141"/>
                  <a:gd name="connsiteY6" fmla="*/ 136147 h 176213"/>
                  <a:gd name="connsiteX7" fmla="*/ 161571 w 323141"/>
                  <a:gd name="connsiteY7" fmla="*/ 176213 h 176213"/>
                  <a:gd name="connsiteX8" fmla="*/ 5373 w 323141"/>
                  <a:gd name="connsiteY8" fmla="*/ 136147 h 176213"/>
                  <a:gd name="connsiteX9" fmla="*/ 223 w 323141"/>
                  <a:gd name="connsiteY9" fmla="*/ 131417 h 176213"/>
                  <a:gd name="connsiteX10" fmla="*/ 0 w 323141"/>
                  <a:gd name="connsiteY10" fmla="*/ 130480 h 176213"/>
                  <a:gd name="connsiteX11" fmla="*/ 82862 w 323141"/>
                  <a:gd name="connsiteY11" fmla="*/ 130480 h 176213"/>
                  <a:gd name="connsiteX12" fmla="*/ 82862 w 323141"/>
                  <a:gd name="connsiteY12" fmla="*/ 26195 h 176213"/>
                  <a:gd name="connsiteX13" fmla="*/ 109057 w 323141"/>
                  <a:gd name="connsiteY13" fmla="*/ 0 h 1762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23141" h="176213">
                    <a:moveTo>
                      <a:pt x="109057" y="0"/>
                    </a:moveTo>
                    <a:lnTo>
                      <a:pt x="213831" y="0"/>
                    </a:lnTo>
                    <a:cubicBezTo>
                      <a:pt x="228298" y="0"/>
                      <a:pt x="240026" y="11728"/>
                      <a:pt x="240026" y="26195"/>
                    </a:cubicBezTo>
                    <a:lnTo>
                      <a:pt x="240026" y="130480"/>
                    </a:lnTo>
                    <a:lnTo>
                      <a:pt x="323141" y="130480"/>
                    </a:lnTo>
                    <a:lnTo>
                      <a:pt x="322918" y="131418"/>
                    </a:lnTo>
                    <a:lnTo>
                      <a:pt x="317770" y="136147"/>
                    </a:lnTo>
                    <a:cubicBezTo>
                      <a:pt x="277795" y="160902"/>
                      <a:pt x="222571" y="176213"/>
                      <a:pt x="161571" y="176213"/>
                    </a:cubicBezTo>
                    <a:cubicBezTo>
                      <a:pt x="100572" y="176213"/>
                      <a:pt x="45347" y="160902"/>
                      <a:pt x="5373" y="136147"/>
                    </a:cubicBezTo>
                    <a:lnTo>
                      <a:pt x="223" y="131417"/>
                    </a:lnTo>
                    <a:lnTo>
                      <a:pt x="0" y="130480"/>
                    </a:lnTo>
                    <a:lnTo>
                      <a:pt x="82862" y="130480"/>
                    </a:lnTo>
                    <a:lnTo>
                      <a:pt x="82862" y="26195"/>
                    </a:lnTo>
                    <a:cubicBezTo>
                      <a:pt x="82862" y="11728"/>
                      <a:pt x="94590" y="0"/>
                      <a:pt x="109057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1722" name="グループ化 1721"/>
              <p:cNvGrpSpPr/>
              <p:nvPr/>
            </p:nvGrpSpPr>
            <p:grpSpPr>
              <a:xfrm>
                <a:off x="4049500" y="3943264"/>
                <a:ext cx="834570" cy="787400"/>
                <a:chOff x="2791855" y="2017486"/>
                <a:chExt cx="1150919" cy="1045028"/>
              </a:xfrm>
              <a:solidFill>
                <a:srgbClr val="FFCC99"/>
              </a:solidFill>
            </p:grpSpPr>
            <p:grpSp>
              <p:nvGrpSpPr>
                <p:cNvPr id="1729" name="グループ化 1728"/>
                <p:cNvGrpSpPr/>
                <p:nvPr/>
              </p:nvGrpSpPr>
              <p:grpSpPr>
                <a:xfrm rot="20700000">
                  <a:off x="2791855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1734" name="円/楕円 1733"/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735" name="円/楕円 1734"/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1730" name="グループ化 1729"/>
                <p:cNvGrpSpPr/>
                <p:nvPr/>
              </p:nvGrpSpPr>
              <p:grpSpPr>
                <a:xfrm rot="900000" flipH="1">
                  <a:off x="3720768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1732" name="円/楕円 1731"/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733" name="円/楕円 1732"/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731" name="円/楕円 1730"/>
                <p:cNvSpPr/>
                <p:nvPr/>
              </p:nvSpPr>
              <p:spPr>
                <a:xfrm>
                  <a:off x="2902857" y="2017486"/>
                  <a:ext cx="928914" cy="1045028"/>
                </a:xfrm>
                <a:prstGeom prst="ellipse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723" name="円/楕円 27"/>
              <p:cNvSpPr/>
              <p:nvPr/>
            </p:nvSpPr>
            <p:spPr>
              <a:xfrm>
                <a:off x="4376923" y="4604797"/>
                <a:ext cx="164248" cy="45720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724" name="円/楕円 27"/>
              <p:cNvSpPr/>
              <p:nvPr/>
            </p:nvSpPr>
            <p:spPr>
              <a:xfrm rot="10800000">
                <a:off x="4183090" y="4164138"/>
                <a:ext cx="164248" cy="2910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725" name="円/楕円 27"/>
              <p:cNvSpPr/>
              <p:nvPr/>
            </p:nvSpPr>
            <p:spPr>
              <a:xfrm rot="10800000">
                <a:off x="4589490" y="4164138"/>
                <a:ext cx="164248" cy="2910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726" name="正方形/長方形 67"/>
              <p:cNvSpPr/>
              <p:nvPr/>
            </p:nvSpPr>
            <p:spPr>
              <a:xfrm>
                <a:off x="4437514" y="4542354"/>
                <a:ext cx="50129" cy="25695"/>
              </a:xfrm>
              <a:custGeom>
                <a:avLst/>
                <a:gdLst/>
                <a:ahLst/>
                <a:cxnLst/>
                <a:rect l="l" t="t" r="r" b="b"/>
                <a:pathLst>
                  <a:path w="749072" h="1123608">
                    <a:moveTo>
                      <a:pt x="374536" y="0"/>
                    </a:moveTo>
                    <a:lnTo>
                      <a:pt x="749072" y="374536"/>
                    </a:lnTo>
                    <a:cubicBezTo>
                      <a:pt x="955923" y="581387"/>
                      <a:pt x="955923" y="916758"/>
                      <a:pt x="749072" y="1123608"/>
                    </a:cubicBezTo>
                    <a:cubicBezTo>
                      <a:pt x="542221" y="1330459"/>
                      <a:pt x="206851" y="1330459"/>
                      <a:pt x="0" y="1123608"/>
                    </a:cubicBezTo>
                    <a:cubicBezTo>
                      <a:pt x="-206851" y="916758"/>
                      <a:pt x="-206851" y="581387"/>
                      <a:pt x="0" y="374536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727" name="円/楕円 27"/>
              <p:cNvSpPr/>
              <p:nvPr/>
            </p:nvSpPr>
            <p:spPr>
              <a:xfrm rot="10800000">
                <a:off x="4183090" y="4314633"/>
                <a:ext cx="164248" cy="2910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728" name="円/楕円 27"/>
              <p:cNvSpPr/>
              <p:nvPr/>
            </p:nvSpPr>
            <p:spPr>
              <a:xfrm rot="10800000">
                <a:off x="4589490" y="4314633"/>
                <a:ext cx="164248" cy="2910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668" name="グループ化 1667"/>
            <p:cNvGrpSpPr/>
            <p:nvPr/>
          </p:nvGrpSpPr>
          <p:grpSpPr>
            <a:xfrm rot="900000">
              <a:off x="6702275" y="1628919"/>
              <a:ext cx="794410" cy="744008"/>
              <a:chOff x="6044796" y="957239"/>
              <a:chExt cx="1556044" cy="1457319"/>
            </a:xfrm>
          </p:grpSpPr>
          <p:grpSp>
            <p:nvGrpSpPr>
              <p:cNvPr id="1669" name="グループ化 1668"/>
              <p:cNvGrpSpPr/>
              <p:nvPr/>
            </p:nvGrpSpPr>
            <p:grpSpPr>
              <a:xfrm>
                <a:off x="6044796" y="1168230"/>
                <a:ext cx="1556044" cy="966581"/>
                <a:chOff x="6044796" y="1168230"/>
                <a:chExt cx="1556044" cy="966581"/>
              </a:xfrm>
            </p:grpSpPr>
            <p:grpSp>
              <p:nvGrpSpPr>
                <p:cNvPr id="1679" name="グループ化 1678"/>
                <p:cNvGrpSpPr/>
                <p:nvPr/>
              </p:nvGrpSpPr>
              <p:grpSpPr>
                <a:xfrm>
                  <a:off x="6044796" y="1168230"/>
                  <a:ext cx="1556044" cy="966581"/>
                  <a:chOff x="7627353" y="2698603"/>
                  <a:chExt cx="2917825" cy="1812490"/>
                </a:xfrm>
              </p:grpSpPr>
              <p:sp>
                <p:nvSpPr>
                  <p:cNvPr id="1698" name="正方形/長方形 1697"/>
                  <p:cNvSpPr/>
                  <p:nvPr/>
                </p:nvSpPr>
                <p:spPr>
                  <a:xfrm>
                    <a:off x="7731493" y="3369523"/>
                    <a:ext cx="819785" cy="1072937"/>
                  </a:xfrm>
                  <a:prstGeom prst="rect">
                    <a:avLst/>
                  </a:prstGeom>
                  <a:gradFill flip="none" rotWithShape="1">
                    <a:gsLst>
                      <a:gs pos="0">
                        <a:srgbClr val="00B0F0"/>
                      </a:gs>
                      <a:gs pos="100000">
                        <a:srgbClr val="5B9BD5">
                          <a:lumMod val="40000"/>
                          <a:lumOff val="60000"/>
                        </a:srgbClr>
                      </a:gs>
                    </a:gsLst>
                    <a:lin ang="16200000" scaled="1"/>
                    <a:tileRect/>
                  </a:gradFill>
                  <a:ln w="9525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699" name="フリーフォーム 1698"/>
                  <p:cNvSpPr/>
                  <p:nvPr/>
                </p:nvSpPr>
                <p:spPr>
                  <a:xfrm>
                    <a:off x="7627353" y="2698603"/>
                    <a:ext cx="2917825" cy="1812490"/>
                  </a:xfrm>
                  <a:custGeom>
                    <a:avLst/>
                    <a:gdLst>
                      <a:gd name="connsiteX0" fmla="*/ 127000 w 2917825"/>
                      <a:gd name="connsiteY0" fmla="*/ 709020 h 1812490"/>
                      <a:gd name="connsiteX1" fmla="*/ 127000 w 2917825"/>
                      <a:gd name="connsiteY1" fmla="*/ 1698137 h 1812490"/>
                      <a:gd name="connsiteX2" fmla="*/ 898525 w 2917825"/>
                      <a:gd name="connsiteY2" fmla="*/ 1698137 h 1812490"/>
                      <a:gd name="connsiteX3" fmla="*/ 898525 w 2917825"/>
                      <a:gd name="connsiteY3" fmla="*/ 709020 h 1812490"/>
                      <a:gd name="connsiteX4" fmla="*/ 111595 w 2917825"/>
                      <a:gd name="connsiteY4" fmla="*/ 0 h 1812490"/>
                      <a:gd name="connsiteX5" fmla="*/ 2806230 w 2917825"/>
                      <a:gd name="connsiteY5" fmla="*/ 0 h 1812490"/>
                      <a:gd name="connsiteX6" fmla="*/ 2917825 w 2917825"/>
                      <a:gd name="connsiteY6" fmla="*/ 111595 h 1812490"/>
                      <a:gd name="connsiteX7" fmla="*/ 2917825 w 2917825"/>
                      <a:gd name="connsiteY7" fmla="*/ 1700895 h 1812490"/>
                      <a:gd name="connsiteX8" fmla="*/ 2806230 w 2917825"/>
                      <a:gd name="connsiteY8" fmla="*/ 1812490 h 1812490"/>
                      <a:gd name="connsiteX9" fmla="*/ 111595 w 2917825"/>
                      <a:gd name="connsiteY9" fmla="*/ 1812490 h 1812490"/>
                      <a:gd name="connsiteX10" fmla="*/ 0 w 2917825"/>
                      <a:gd name="connsiteY10" fmla="*/ 1700895 h 1812490"/>
                      <a:gd name="connsiteX11" fmla="*/ 0 w 2917825"/>
                      <a:gd name="connsiteY11" fmla="*/ 111595 h 1812490"/>
                      <a:gd name="connsiteX12" fmla="*/ 111595 w 2917825"/>
                      <a:gd name="connsiteY12" fmla="*/ 0 h 181249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2917825" h="1812490">
                        <a:moveTo>
                          <a:pt x="127000" y="709020"/>
                        </a:moveTo>
                        <a:lnTo>
                          <a:pt x="127000" y="1698137"/>
                        </a:lnTo>
                        <a:lnTo>
                          <a:pt x="898525" y="1698137"/>
                        </a:lnTo>
                        <a:lnTo>
                          <a:pt x="898525" y="709020"/>
                        </a:lnTo>
                        <a:close/>
                        <a:moveTo>
                          <a:pt x="111595" y="0"/>
                        </a:moveTo>
                        <a:lnTo>
                          <a:pt x="2806230" y="0"/>
                        </a:lnTo>
                        <a:cubicBezTo>
                          <a:pt x="2867862" y="0"/>
                          <a:pt x="2917825" y="49963"/>
                          <a:pt x="2917825" y="111595"/>
                        </a:cubicBezTo>
                        <a:lnTo>
                          <a:pt x="2917825" y="1700895"/>
                        </a:lnTo>
                        <a:cubicBezTo>
                          <a:pt x="2917825" y="1762527"/>
                          <a:pt x="2867862" y="1812490"/>
                          <a:pt x="2806230" y="1812490"/>
                        </a:cubicBezTo>
                        <a:lnTo>
                          <a:pt x="111595" y="1812490"/>
                        </a:lnTo>
                        <a:cubicBezTo>
                          <a:pt x="49963" y="1812490"/>
                          <a:pt x="0" y="1762527"/>
                          <a:pt x="0" y="1700895"/>
                        </a:cubicBezTo>
                        <a:lnTo>
                          <a:pt x="0" y="111595"/>
                        </a:lnTo>
                        <a:cubicBezTo>
                          <a:pt x="0" y="49963"/>
                          <a:pt x="49963" y="0"/>
                          <a:pt x="111595" y="0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ysClr val="window" lastClr="FFFFFF">
                          <a:lumMod val="75000"/>
                        </a:sysClr>
                      </a:gs>
                      <a:gs pos="100000">
                        <a:sysClr val="window" lastClr="FFFFFF"/>
                      </a:gs>
                    </a:gsLst>
                    <a:lin ang="18900000" scaled="1"/>
                    <a:tileRect/>
                  </a:grad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700" name="正方形/長方形 1699"/>
                  <p:cNvSpPr/>
                  <p:nvPr/>
                </p:nvSpPr>
                <p:spPr>
                  <a:xfrm>
                    <a:off x="8598903" y="3728085"/>
                    <a:ext cx="1828800" cy="676275"/>
                  </a:xfrm>
                  <a:prstGeom prst="rect">
                    <a:avLst/>
                  </a:prstGeom>
                  <a:pattFill prst="weave">
                    <a:fgClr>
                      <a:srgbClr val="ED7D31">
                        <a:lumMod val="60000"/>
                        <a:lumOff val="40000"/>
                      </a:srgbClr>
                    </a:fgClr>
                    <a:bgClr>
                      <a:sysClr val="window" lastClr="FFFFFF"/>
                    </a:bgClr>
                  </a:pattFill>
                  <a:ln w="9525" cap="flat" cmpd="sng" algn="ctr">
                    <a:solidFill>
                      <a:srgbClr val="ED7D31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cxnSp>
                <p:nvCxnSpPr>
                  <p:cNvPr id="1701" name="直線コネクタ 1700"/>
                  <p:cNvCxnSpPr>
                    <a:stCxn id="1700" idx="1"/>
                  </p:cNvCxnSpPr>
                  <p:nvPr/>
                </p:nvCxnSpPr>
                <p:spPr>
                  <a:xfrm>
                    <a:off x="8598903" y="4066223"/>
                    <a:ext cx="1838325" cy="952"/>
                  </a:xfrm>
                  <a:prstGeom prst="line">
                    <a:avLst/>
                  </a:prstGeom>
                  <a:noFill/>
                  <a:ln w="9525" cap="flat" cmpd="sng" algn="ctr">
                    <a:solidFill>
                      <a:srgbClr val="ED7D31">
                        <a:lumMod val="60000"/>
                        <a:lumOff val="40000"/>
                      </a:srgbClr>
                    </a:solidFill>
                    <a:prstDash val="dash"/>
                    <a:miter lim="800000"/>
                  </a:ln>
                  <a:effectLst/>
                </p:spPr>
              </p:cxnSp>
              <p:cxnSp>
                <p:nvCxnSpPr>
                  <p:cNvPr id="1702" name="直線コネクタ 1701"/>
                  <p:cNvCxnSpPr/>
                  <p:nvPr/>
                </p:nvCxnSpPr>
                <p:spPr>
                  <a:xfrm>
                    <a:off x="8598903" y="3894773"/>
                    <a:ext cx="1838325" cy="952"/>
                  </a:xfrm>
                  <a:prstGeom prst="line">
                    <a:avLst/>
                  </a:prstGeom>
                  <a:noFill/>
                  <a:ln w="9525" cap="flat" cmpd="sng" algn="ctr">
                    <a:solidFill>
                      <a:srgbClr val="ED7D31">
                        <a:lumMod val="60000"/>
                        <a:lumOff val="40000"/>
                      </a:srgbClr>
                    </a:solidFill>
                    <a:prstDash val="dash"/>
                    <a:miter lim="800000"/>
                  </a:ln>
                  <a:effectLst/>
                </p:spPr>
              </p:cxnSp>
              <p:cxnSp>
                <p:nvCxnSpPr>
                  <p:cNvPr id="1703" name="直線コネクタ 1702"/>
                  <p:cNvCxnSpPr/>
                  <p:nvPr/>
                </p:nvCxnSpPr>
                <p:spPr>
                  <a:xfrm>
                    <a:off x="8598903" y="4218623"/>
                    <a:ext cx="1838325" cy="952"/>
                  </a:xfrm>
                  <a:prstGeom prst="line">
                    <a:avLst/>
                  </a:prstGeom>
                  <a:noFill/>
                  <a:ln w="9525" cap="flat" cmpd="sng" algn="ctr">
                    <a:solidFill>
                      <a:srgbClr val="ED7D31">
                        <a:lumMod val="60000"/>
                        <a:lumOff val="40000"/>
                      </a:srgbClr>
                    </a:solidFill>
                    <a:prstDash val="dash"/>
                    <a:miter lim="800000"/>
                  </a:ln>
                  <a:effectLst/>
                </p:spPr>
              </p:cxnSp>
              <p:sp>
                <p:nvSpPr>
                  <p:cNvPr id="1704" name="テキスト ボックス 1703"/>
                  <p:cNvSpPr txBox="1"/>
                  <p:nvPr/>
                </p:nvSpPr>
                <p:spPr>
                  <a:xfrm>
                    <a:off x="7731492" y="2748145"/>
                    <a:ext cx="2073580" cy="609327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prstTxWarp prst="textPlain">
                      <a:avLst/>
                    </a:prstTxWarp>
                    <a:spAutoFit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ja-JP" altLang="en-US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氏　名</a:t>
                    </a:r>
                    <a:r>
                      <a:rPr kumimoji="0" lang="ja-JP" altLang="en-US" sz="9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：□□　□□</a:t>
                    </a:r>
                    <a:endParaRPr kumimoji="0" lang="en-US" altLang="ja-JP" sz="9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altLang="ja-JP" sz="9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ja-JP" altLang="en-US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住　所</a:t>
                    </a:r>
                    <a:r>
                      <a:rPr kumimoji="0" lang="ja-JP" altLang="en-US" sz="9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：○○県△△市▽▽町◇丁目□番地○号</a:t>
                    </a:r>
                    <a:endParaRPr kumimoji="0" lang="en-US" altLang="ja-JP" sz="9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altLang="ja-JP" sz="9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ja-JP" altLang="en-US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生年月日</a:t>
                    </a:r>
                    <a:r>
                      <a:rPr kumimoji="0" lang="ja-JP" altLang="en-US" sz="9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：平成○○年○月○日　　</a:t>
                    </a:r>
                    <a:r>
                      <a:rPr kumimoji="0" lang="ja-JP" altLang="en-US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性　別</a:t>
                    </a:r>
                    <a:r>
                      <a:rPr kumimoji="0" lang="ja-JP" altLang="en-US" sz="9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：□</a:t>
                    </a:r>
                  </a:p>
                </p:txBody>
              </p:sp>
              <p:sp>
                <p:nvSpPr>
                  <p:cNvPr id="1705" name="テキスト ボックス 1704"/>
                  <p:cNvSpPr txBox="1"/>
                  <p:nvPr/>
                </p:nvSpPr>
                <p:spPr>
                  <a:xfrm>
                    <a:off x="8613561" y="3467321"/>
                    <a:ext cx="1030371" cy="163358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prstTxWarp prst="textPlain">
                      <a:avLst/>
                    </a:prstTxWarp>
                    <a:spAutoFit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altLang="ja-JP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20XX</a:t>
                    </a:r>
                    <a:r>
                      <a:rPr kumimoji="0" lang="ja-JP" altLang="en-US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年</a:t>
                    </a:r>
                    <a:r>
                      <a:rPr kumimoji="0" lang="en-US" altLang="ja-JP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3</a:t>
                    </a:r>
                    <a:r>
                      <a:rPr kumimoji="0" lang="ja-JP" altLang="en-US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月</a:t>
                    </a:r>
                    <a:r>
                      <a:rPr kumimoji="0" lang="en-US" altLang="ja-JP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31</a:t>
                    </a:r>
                    <a:r>
                      <a:rPr kumimoji="0" lang="ja-JP" altLang="en-US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日まで有効</a:t>
                    </a:r>
                    <a:endParaRPr kumimoji="0" lang="ja-JP" altLang="en-US" sz="9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</p:txBody>
              </p:sp>
              <p:sp>
                <p:nvSpPr>
                  <p:cNvPr id="1706" name="テキスト ボックス 1705"/>
                  <p:cNvSpPr txBox="1"/>
                  <p:nvPr/>
                </p:nvSpPr>
                <p:spPr>
                  <a:xfrm>
                    <a:off x="9934575" y="2795753"/>
                    <a:ext cx="481100" cy="250628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prstTxWarp prst="textPlain">
                      <a:avLst/>
                    </a:prstTxWarp>
                    <a:sp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ja-JP" altLang="en-US" sz="1100" b="1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個人番号</a:t>
                    </a:r>
                    <a:endParaRPr kumimoji="0" lang="en-US" altLang="ja-JP" sz="11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ja-JP" altLang="en-US" sz="1100" b="1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カード</a:t>
                    </a:r>
                  </a:p>
                </p:txBody>
              </p:sp>
              <p:grpSp>
                <p:nvGrpSpPr>
                  <p:cNvPr id="1707" name="グループ化 1706"/>
                  <p:cNvGrpSpPr/>
                  <p:nvPr/>
                </p:nvGrpSpPr>
                <p:grpSpPr>
                  <a:xfrm>
                    <a:off x="9952032" y="3302058"/>
                    <a:ext cx="410617" cy="367596"/>
                    <a:chOff x="5631654" y="-26213"/>
                    <a:chExt cx="404948" cy="418044"/>
                  </a:xfrm>
                </p:grpSpPr>
                <p:grpSp>
                  <p:nvGrpSpPr>
                    <p:cNvPr id="1711" name="グループ化 1710"/>
                    <p:cNvGrpSpPr/>
                    <p:nvPr/>
                  </p:nvGrpSpPr>
                  <p:grpSpPr>
                    <a:xfrm>
                      <a:off x="5631654" y="-26202"/>
                      <a:ext cx="404948" cy="334849"/>
                      <a:chOff x="4339640" y="3267059"/>
                      <a:chExt cx="309314" cy="240355"/>
                    </a:xfrm>
                    <a:gradFill flip="none" rotWithShape="1">
                      <a:gsLst>
                        <a:gs pos="0">
                          <a:srgbClr val="FFC000">
                            <a:lumMod val="67000"/>
                          </a:srgbClr>
                        </a:gs>
                        <a:gs pos="48000">
                          <a:srgbClr val="FFC000">
                            <a:lumMod val="97000"/>
                            <a:lumOff val="3000"/>
                          </a:srgbClr>
                        </a:gs>
                        <a:gs pos="100000">
                          <a:srgbClr val="FFC000">
                            <a:lumMod val="60000"/>
                            <a:lumOff val="40000"/>
                          </a:srgbClr>
                        </a:gs>
                      </a:gsLst>
                      <a:lin ang="18900000" scaled="1"/>
                      <a:tileRect/>
                    </a:gradFill>
                  </p:grpSpPr>
                  <p:sp>
                    <p:nvSpPr>
                      <p:cNvPr id="1715" name="片側の 2 つの角を丸めた四角形 1714"/>
                      <p:cNvSpPr/>
                      <p:nvPr/>
                    </p:nvSpPr>
                    <p:spPr>
                      <a:xfrm>
                        <a:off x="4339641" y="3267059"/>
                        <a:ext cx="309313" cy="61252"/>
                      </a:xfrm>
                      <a:prstGeom prst="round2SameRect">
                        <a:avLst>
                          <a:gd name="adj1" fmla="val 50000"/>
                          <a:gd name="adj2" fmla="val 0"/>
                        </a:avLst>
                      </a:prstGeom>
                      <a:noFill/>
                      <a:ln w="6350" cap="flat" cmpd="sng" algn="ctr">
                        <a:solidFill>
                          <a:srgbClr val="5B9BD5">
                            <a:lumMod val="60000"/>
                            <a:lumOff val="40000"/>
                          </a:srgbClr>
                        </a:solidFill>
                        <a:prstDash val="dash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716" name="正方形/長方形 1715"/>
                      <p:cNvSpPr/>
                      <p:nvPr/>
                    </p:nvSpPr>
                    <p:spPr>
                      <a:xfrm>
                        <a:off x="4339640" y="3328311"/>
                        <a:ext cx="309313" cy="59701"/>
                      </a:xfrm>
                      <a:prstGeom prst="rect">
                        <a:avLst/>
                      </a:prstGeom>
                      <a:noFill/>
                      <a:ln w="6350" cap="flat" cmpd="sng" algn="ctr">
                        <a:solidFill>
                          <a:srgbClr val="5B9BD5">
                            <a:lumMod val="60000"/>
                            <a:lumOff val="40000"/>
                          </a:srgbClr>
                        </a:solidFill>
                        <a:prstDash val="dash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717" name="正方形/長方形 1716"/>
                      <p:cNvSpPr/>
                      <p:nvPr/>
                    </p:nvSpPr>
                    <p:spPr>
                      <a:xfrm>
                        <a:off x="4339640" y="3388012"/>
                        <a:ext cx="309313" cy="59701"/>
                      </a:xfrm>
                      <a:prstGeom prst="rect">
                        <a:avLst/>
                      </a:prstGeom>
                      <a:noFill/>
                      <a:ln w="6350" cap="flat" cmpd="sng" algn="ctr">
                        <a:solidFill>
                          <a:srgbClr val="5B9BD5">
                            <a:lumMod val="60000"/>
                            <a:lumOff val="40000"/>
                          </a:srgbClr>
                        </a:solidFill>
                        <a:prstDash val="dash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718" name="正方形/長方形 1717"/>
                      <p:cNvSpPr/>
                      <p:nvPr/>
                    </p:nvSpPr>
                    <p:spPr>
                      <a:xfrm>
                        <a:off x="4339640" y="3447713"/>
                        <a:ext cx="309313" cy="59701"/>
                      </a:xfrm>
                      <a:prstGeom prst="rect">
                        <a:avLst/>
                      </a:prstGeom>
                      <a:noFill/>
                      <a:ln w="6350" cap="flat" cmpd="sng" algn="ctr">
                        <a:solidFill>
                          <a:srgbClr val="5B9BD5">
                            <a:lumMod val="60000"/>
                            <a:lumOff val="40000"/>
                          </a:srgbClr>
                        </a:solidFill>
                        <a:prstDash val="dash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1712" name="フリーフォーム 1711"/>
                    <p:cNvSpPr/>
                    <p:nvPr/>
                  </p:nvSpPr>
                  <p:spPr>
                    <a:xfrm rot="10800000">
                      <a:off x="5911187" y="308657"/>
                      <a:ext cx="125414" cy="83174"/>
                    </a:xfrm>
                    <a:custGeom>
                      <a:avLst/>
                      <a:gdLst>
                        <a:gd name="connsiteX0" fmla="*/ 125414 w 125414"/>
                        <a:gd name="connsiteY0" fmla="*/ 83174 h 83174"/>
                        <a:gd name="connsiteX1" fmla="*/ 0 w 125414"/>
                        <a:gd name="connsiteY1" fmla="*/ 83174 h 83174"/>
                        <a:gd name="connsiteX2" fmla="*/ 0 w 125414"/>
                        <a:gd name="connsiteY2" fmla="*/ 41587 h 83174"/>
                        <a:gd name="connsiteX3" fmla="*/ 41587 w 125414"/>
                        <a:gd name="connsiteY3" fmla="*/ 0 h 83174"/>
                        <a:gd name="connsiteX4" fmla="*/ 125414 w 125414"/>
                        <a:gd name="connsiteY4" fmla="*/ 0 h 83174"/>
                        <a:gd name="connsiteX5" fmla="*/ 125414 w 125414"/>
                        <a:gd name="connsiteY5" fmla="*/ 83174 h 8317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25414" h="83174">
                          <a:moveTo>
                            <a:pt x="125414" y="83174"/>
                          </a:moveTo>
                          <a:lnTo>
                            <a:pt x="0" y="83174"/>
                          </a:lnTo>
                          <a:lnTo>
                            <a:pt x="0" y="41587"/>
                          </a:lnTo>
                          <a:cubicBezTo>
                            <a:pt x="0" y="18619"/>
                            <a:pt x="18619" y="0"/>
                            <a:pt x="41587" y="0"/>
                          </a:cubicBezTo>
                          <a:lnTo>
                            <a:pt x="125414" y="0"/>
                          </a:lnTo>
                          <a:lnTo>
                            <a:pt x="125414" y="83174"/>
                          </a:lnTo>
                          <a:close/>
                        </a:path>
                      </a:pathLst>
                    </a:custGeom>
                    <a:noFill/>
                    <a:ln w="6350" cap="flat" cmpd="sng" algn="ctr">
                      <a:solidFill>
                        <a:srgbClr val="5B9BD5">
                          <a:lumMod val="60000"/>
                          <a:lumOff val="40000"/>
                        </a:srgbClr>
                      </a:solidFill>
                      <a:prstDash val="dash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713" name="フリーフォーム 1712"/>
                    <p:cNvSpPr/>
                    <p:nvPr/>
                  </p:nvSpPr>
                  <p:spPr>
                    <a:xfrm rot="10800000">
                      <a:off x="5631655" y="308657"/>
                      <a:ext cx="279531" cy="83174"/>
                    </a:xfrm>
                    <a:custGeom>
                      <a:avLst/>
                      <a:gdLst>
                        <a:gd name="connsiteX0" fmla="*/ 316495 w 316495"/>
                        <a:gd name="connsiteY0" fmla="*/ 83174 h 83174"/>
                        <a:gd name="connsiteX1" fmla="*/ 0 w 316495"/>
                        <a:gd name="connsiteY1" fmla="*/ 83174 h 83174"/>
                        <a:gd name="connsiteX2" fmla="*/ 0 w 316495"/>
                        <a:gd name="connsiteY2" fmla="*/ 0 h 83174"/>
                        <a:gd name="connsiteX3" fmla="*/ 274908 w 316495"/>
                        <a:gd name="connsiteY3" fmla="*/ 0 h 83174"/>
                        <a:gd name="connsiteX4" fmla="*/ 316495 w 316495"/>
                        <a:gd name="connsiteY4" fmla="*/ 41587 h 83174"/>
                        <a:gd name="connsiteX5" fmla="*/ 316495 w 316495"/>
                        <a:gd name="connsiteY5" fmla="*/ 83174 h 8317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316495" h="83174">
                          <a:moveTo>
                            <a:pt x="316495" y="83174"/>
                          </a:moveTo>
                          <a:lnTo>
                            <a:pt x="0" y="83174"/>
                          </a:lnTo>
                          <a:lnTo>
                            <a:pt x="0" y="0"/>
                          </a:lnTo>
                          <a:lnTo>
                            <a:pt x="274908" y="0"/>
                          </a:lnTo>
                          <a:cubicBezTo>
                            <a:pt x="297876" y="0"/>
                            <a:pt x="316495" y="18619"/>
                            <a:pt x="316495" y="41587"/>
                          </a:cubicBezTo>
                          <a:lnTo>
                            <a:pt x="316495" y="83174"/>
                          </a:lnTo>
                          <a:close/>
                        </a:path>
                      </a:pathLst>
                    </a:custGeom>
                    <a:noFill/>
                    <a:ln w="6350" cap="flat" cmpd="sng" algn="ctr">
                      <a:solidFill>
                        <a:srgbClr val="5B9BD5">
                          <a:lumMod val="60000"/>
                          <a:lumOff val="40000"/>
                        </a:srgbClr>
                      </a:solidFill>
                      <a:prstDash val="dash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714" name="フリーフォーム 1713"/>
                    <p:cNvSpPr/>
                    <p:nvPr/>
                  </p:nvSpPr>
                  <p:spPr>
                    <a:xfrm>
                      <a:off x="5752939" y="-26213"/>
                      <a:ext cx="283662" cy="334864"/>
                    </a:xfrm>
                    <a:custGeom>
                      <a:avLst/>
                      <a:gdLst>
                        <a:gd name="connsiteX0" fmla="*/ 0 w 283662"/>
                        <a:gd name="connsiteY0" fmla="*/ 0 h 334864"/>
                        <a:gd name="connsiteX1" fmla="*/ 240995 w 283662"/>
                        <a:gd name="connsiteY1" fmla="*/ 0 h 334864"/>
                        <a:gd name="connsiteX2" fmla="*/ 283662 w 283662"/>
                        <a:gd name="connsiteY2" fmla="*/ 42667 h 334864"/>
                        <a:gd name="connsiteX3" fmla="*/ 283661 w 283662"/>
                        <a:gd name="connsiteY3" fmla="*/ 85333 h 334864"/>
                        <a:gd name="connsiteX4" fmla="*/ 158246 w 283662"/>
                        <a:gd name="connsiteY4" fmla="*/ 85333 h 334864"/>
                        <a:gd name="connsiteX5" fmla="*/ 158246 w 283662"/>
                        <a:gd name="connsiteY5" fmla="*/ 334864 h 334864"/>
                        <a:gd name="connsiteX6" fmla="*/ 0 w 283662"/>
                        <a:gd name="connsiteY6" fmla="*/ 334864 h 33486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283662" h="334864">
                          <a:moveTo>
                            <a:pt x="0" y="0"/>
                          </a:moveTo>
                          <a:lnTo>
                            <a:pt x="240995" y="0"/>
                          </a:lnTo>
                          <a:cubicBezTo>
                            <a:pt x="264559" y="0"/>
                            <a:pt x="283662" y="19103"/>
                            <a:pt x="283662" y="42667"/>
                          </a:cubicBezTo>
                          <a:cubicBezTo>
                            <a:pt x="283662" y="56889"/>
                            <a:pt x="283661" y="71111"/>
                            <a:pt x="283661" y="85333"/>
                          </a:cubicBezTo>
                          <a:lnTo>
                            <a:pt x="158246" y="85333"/>
                          </a:lnTo>
                          <a:lnTo>
                            <a:pt x="158246" y="334864"/>
                          </a:lnTo>
                          <a:lnTo>
                            <a:pt x="0" y="334864"/>
                          </a:lnTo>
                          <a:close/>
                        </a:path>
                      </a:pathLst>
                    </a:custGeom>
                    <a:noFill/>
                    <a:ln w="6350" cap="flat" cmpd="sng" algn="ctr">
                      <a:solidFill>
                        <a:srgbClr val="5B9BD5">
                          <a:lumMod val="60000"/>
                          <a:lumOff val="40000"/>
                        </a:srgbClr>
                      </a:solidFill>
                      <a:prstDash val="dash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708" name="グループ化 1707"/>
                  <p:cNvGrpSpPr/>
                  <p:nvPr/>
                </p:nvGrpSpPr>
                <p:grpSpPr>
                  <a:xfrm>
                    <a:off x="9977307" y="3327653"/>
                    <a:ext cx="368964" cy="324779"/>
                    <a:chOff x="14159332" y="3300413"/>
                    <a:chExt cx="423443" cy="372734"/>
                  </a:xfrm>
                </p:grpSpPr>
                <p:sp>
                  <p:nvSpPr>
                    <p:cNvPr id="1709" name="フリーフォーム 1708"/>
                    <p:cNvSpPr/>
                    <p:nvPr/>
                  </p:nvSpPr>
                  <p:spPr>
                    <a:xfrm>
                      <a:off x="14159332" y="3300413"/>
                      <a:ext cx="423443" cy="372734"/>
                    </a:xfrm>
                    <a:custGeom>
                      <a:avLst/>
                      <a:gdLst>
                        <a:gd name="connsiteX0" fmla="*/ 30795 w 301205"/>
                        <a:gd name="connsiteY0" fmla="*/ 13897 h 272925"/>
                        <a:gd name="connsiteX1" fmla="*/ 14192 w 301205"/>
                        <a:gd name="connsiteY1" fmla="*/ 30500 h 272925"/>
                        <a:gd name="connsiteX2" fmla="*/ 14192 w 301205"/>
                        <a:gd name="connsiteY2" fmla="*/ 242426 h 272925"/>
                        <a:gd name="connsiteX3" fmla="*/ 30795 w 301205"/>
                        <a:gd name="connsiteY3" fmla="*/ 259029 h 272925"/>
                        <a:gd name="connsiteX4" fmla="*/ 270411 w 301205"/>
                        <a:gd name="connsiteY4" fmla="*/ 259029 h 272925"/>
                        <a:gd name="connsiteX5" fmla="*/ 287014 w 301205"/>
                        <a:gd name="connsiteY5" fmla="*/ 242426 h 272925"/>
                        <a:gd name="connsiteX6" fmla="*/ 287014 w 301205"/>
                        <a:gd name="connsiteY6" fmla="*/ 30500 h 272925"/>
                        <a:gd name="connsiteX7" fmla="*/ 270411 w 301205"/>
                        <a:gd name="connsiteY7" fmla="*/ 13897 h 272925"/>
                        <a:gd name="connsiteX8" fmla="*/ 26438 w 301205"/>
                        <a:gd name="connsiteY8" fmla="*/ 0 h 272925"/>
                        <a:gd name="connsiteX9" fmla="*/ 274767 w 301205"/>
                        <a:gd name="connsiteY9" fmla="*/ 0 h 272925"/>
                        <a:gd name="connsiteX10" fmla="*/ 301205 w 301205"/>
                        <a:gd name="connsiteY10" fmla="*/ 26438 h 272925"/>
                        <a:gd name="connsiteX11" fmla="*/ 301205 w 301205"/>
                        <a:gd name="connsiteY11" fmla="*/ 246487 h 272925"/>
                        <a:gd name="connsiteX12" fmla="*/ 274767 w 301205"/>
                        <a:gd name="connsiteY12" fmla="*/ 272925 h 272925"/>
                        <a:gd name="connsiteX13" fmla="*/ 26438 w 301205"/>
                        <a:gd name="connsiteY13" fmla="*/ 272925 h 272925"/>
                        <a:gd name="connsiteX14" fmla="*/ 0 w 301205"/>
                        <a:gd name="connsiteY14" fmla="*/ 246487 h 272925"/>
                        <a:gd name="connsiteX15" fmla="*/ 0 w 301205"/>
                        <a:gd name="connsiteY15" fmla="*/ 26438 h 272925"/>
                        <a:gd name="connsiteX16" fmla="*/ 26438 w 301205"/>
                        <a:gd name="connsiteY16" fmla="*/ 0 h 27292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</a:cxnLst>
                      <a:rect l="l" t="t" r="r" b="b"/>
                      <a:pathLst>
                        <a:path w="301205" h="272925">
                          <a:moveTo>
                            <a:pt x="30795" y="13897"/>
                          </a:moveTo>
                          <a:cubicBezTo>
                            <a:pt x="21625" y="13897"/>
                            <a:pt x="14192" y="21330"/>
                            <a:pt x="14192" y="30500"/>
                          </a:cubicBezTo>
                          <a:lnTo>
                            <a:pt x="14192" y="242426"/>
                          </a:lnTo>
                          <a:cubicBezTo>
                            <a:pt x="14192" y="251596"/>
                            <a:pt x="21625" y="259029"/>
                            <a:pt x="30795" y="259029"/>
                          </a:cubicBezTo>
                          <a:lnTo>
                            <a:pt x="270411" y="259029"/>
                          </a:lnTo>
                          <a:cubicBezTo>
                            <a:pt x="279581" y="259029"/>
                            <a:pt x="287014" y="251596"/>
                            <a:pt x="287014" y="242426"/>
                          </a:cubicBezTo>
                          <a:lnTo>
                            <a:pt x="287014" y="30500"/>
                          </a:lnTo>
                          <a:cubicBezTo>
                            <a:pt x="287014" y="21330"/>
                            <a:pt x="279581" y="13897"/>
                            <a:pt x="270411" y="13897"/>
                          </a:cubicBezTo>
                          <a:close/>
                          <a:moveTo>
                            <a:pt x="26438" y="0"/>
                          </a:moveTo>
                          <a:lnTo>
                            <a:pt x="274767" y="0"/>
                          </a:lnTo>
                          <a:cubicBezTo>
                            <a:pt x="289368" y="0"/>
                            <a:pt x="301205" y="11837"/>
                            <a:pt x="301205" y="26438"/>
                          </a:cubicBezTo>
                          <a:lnTo>
                            <a:pt x="301205" y="246487"/>
                          </a:lnTo>
                          <a:cubicBezTo>
                            <a:pt x="301205" y="261088"/>
                            <a:pt x="289368" y="272925"/>
                            <a:pt x="274767" y="272925"/>
                          </a:cubicBezTo>
                          <a:lnTo>
                            <a:pt x="26438" y="272925"/>
                          </a:lnTo>
                          <a:cubicBezTo>
                            <a:pt x="11837" y="272925"/>
                            <a:pt x="0" y="261088"/>
                            <a:pt x="0" y="246487"/>
                          </a:cubicBezTo>
                          <a:lnTo>
                            <a:pt x="0" y="26438"/>
                          </a:lnTo>
                          <a:cubicBezTo>
                            <a:pt x="0" y="11837"/>
                            <a:pt x="11837" y="0"/>
                            <a:pt x="26438" y="0"/>
                          </a:cubicBezTo>
                          <a:close/>
                        </a:path>
                      </a:pathLst>
                    </a:custGeom>
                    <a:solidFill>
                      <a:srgbClr val="FF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710" name="テキスト ボックス 1709"/>
                    <p:cNvSpPr txBox="1"/>
                    <p:nvPr/>
                  </p:nvSpPr>
                  <p:spPr>
                    <a:xfrm rot="5400000">
                      <a:off x="14224628" y="3310159"/>
                      <a:ext cx="292850" cy="340037"/>
                    </a:xfrm>
                    <a:prstGeom prst="rect">
                      <a:avLst/>
                    </a:prstGeom>
                    <a:noFill/>
                  </p:spPr>
                  <p:txBody>
                    <a:bodyPr vert="eaVert" wrap="none" rtlCol="0">
                      <a:prstTxWarp prst="textPlain">
                        <a:avLst/>
                      </a:prstTxWarp>
                      <a:spAutoFit/>
                    </a:bodyPr>
                    <a:lstStyle/>
                    <a:p>
                      <a:pPr marL="0" marR="0" lvl="0" indent="0" algn="dist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ja-JP" altLang="en-US" sz="1400" b="1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個　人</a:t>
                      </a:r>
                      <a:endParaRPr kumimoji="0" lang="en-US" altLang="ja-JP" sz="1400" b="1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marL="0" marR="0" lvl="0" indent="0" algn="dist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ja-JP" altLang="en-US" sz="1400" b="1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番　号</a:t>
                      </a:r>
                      <a:endParaRPr kumimoji="0" lang="en-US" altLang="ja-JP" sz="1400" b="1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marL="0" marR="0" lvl="0" indent="0" algn="dist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ja-JP" altLang="en-US" sz="1400" b="1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カード</a:t>
                      </a:r>
                    </a:p>
                  </p:txBody>
                </p:sp>
              </p:grpSp>
            </p:grpSp>
            <p:grpSp>
              <p:nvGrpSpPr>
                <p:cNvPr id="1680" name="グループ化 1679"/>
                <p:cNvGrpSpPr/>
                <p:nvPr/>
              </p:nvGrpSpPr>
              <p:grpSpPr>
                <a:xfrm>
                  <a:off x="6121946" y="1587762"/>
                  <a:ext cx="368660" cy="480308"/>
                  <a:chOff x="3911599" y="3871176"/>
                  <a:chExt cx="972471" cy="1266983"/>
                </a:xfrm>
              </p:grpSpPr>
              <p:sp>
                <p:nvSpPr>
                  <p:cNvPr id="1681" name="フリーフォーム 1680"/>
                  <p:cNvSpPr/>
                  <p:nvPr/>
                </p:nvSpPr>
                <p:spPr>
                  <a:xfrm rot="16996360">
                    <a:off x="3852346" y="3930429"/>
                    <a:ext cx="1075979" cy="957473"/>
                  </a:xfrm>
                  <a:custGeom>
                    <a:avLst/>
                    <a:gdLst>
                      <a:gd name="connsiteX0" fmla="*/ 1011670 w 1075979"/>
                      <a:gd name="connsiteY0" fmla="*/ 81325 h 957473"/>
                      <a:gd name="connsiteX1" fmla="*/ 871899 w 1075979"/>
                      <a:gd name="connsiteY1" fmla="*/ 173499 h 957473"/>
                      <a:gd name="connsiteX2" fmla="*/ 869609 w 1075979"/>
                      <a:gd name="connsiteY2" fmla="*/ 180697 h 957473"/>
                      <a:gd name="connsiteX3" fmla="*/ 878970 w 1075979"/>
                      <a:gd name="connsiteY3" fmla="*/ 185045 h 957473"/>
                      <a:gd name="connsiteX4" fmla="*/ 1065576 w 1075979"/>
                      <a:gd name="connsiteY4" fmla="*/ 434873 h 957473"/>
                      <a:gd name="connsiteX5" fmla="*/ 745502 w 1075979"/>
                      <a:gd name="connsiteY5" fmla="*/ 925936 h 957473"/>
                      <a:gd name="connsiteX6" fmla="*/ 577473 w 1075979"/>
                      <a:gd name="connsiteY6" fmla="*/ 932915 h 957473"/>
                      <a:gd name="connsiteX7" fmla="*/ 545182 w 1075979"/>
                      <a:gd name="connsiteY7" fmla="*/ 924812 h 957473"/>
                      <a:gd name="connsiteX8" fmla="*/ 483100 w 1075979"/>
                      <a:gd name="connsiteY8" fmla="*/ 945566 h 957473"/>
                      <a:gd name="connsiteX9" fmla="*/ 8885 w 1075979"/>
                      <a:gd name="connsiteY9" fmla="*/ 684132 h 957473"/>
                      <a:gd name="connsiteX10" fmla="*/ 316273 w 1075979"/>
                      <a:gd name="connsiteY10" fmla="*/ 238329 h 957473"/>
                      <a:gd name="connsiteX11" fmla="*/ 381085 w 1075979"/>
                      <a:gd name="connsiteY11" fmla="*/ 229151 h 957473"/>
                      <a:gd name="connsiteX12" fmla="*/ 406350 w 1075979"/>
                      <a:gd name="connsiteY12" fmla="*/ 207471 h 957473"/>
                      <a:gd name="connsiteX13" fmla="*/ 559785 w 1075979"/>
                      <a:gd name="connsiteY13" fmla="*/ 138621 h 957473"/>
                      <a:gd name="connsiteX14" fmla="*/ 727814 w 1075979"/>
                      <a:gd name="connsiteY14" fmla="*/ 131642 h 957473"/>
                      <a:gd name="connsiteX15" fmla="*/ 771677 w 1075979"/>
                      <a:gd name="connsiteY15" fmla="*/ 142649 h 957473"/>
                      <a:gd name="connsiteX16" fmla="*/ 770632 w 1075979"/>
                      <a:gd name="connsiteY16" fmla="*/ 140475 h 957473"/>
                      <a:gd name="connsiteX17" fmla="*/ 765764 w 1075979"/>
                      <a:gd name="connsiteY17" fmla="*/ 108277 h 957473"/>
                      <a:gd name="connsiteX18" fmla="*/ 874041 w 1075979"/>
                      <a:gd name="connsiteY18" fmla="*/ 0 h 957473"/>
                      <a:gd name="connsiteX19" fmla="*/ 835778 w 1075979"/>
                      <a:gd name="connsiteY19" fmla="*/ 108277 h 957473"/>
                      <a:gd name="connsiteX20" fmla="*/ 835869 w 1075979"/>
                      <a:gd name="connsiteY20" fmla="*/ 108815 h 957473"/>
                      <a:gd name="connsiteX21" fmla="*/ 858613 w 1075979"/>
                      <a:gd name="connsiteY21" fmla="*/ 76709 h 957473"/>
                      <a:gd name="connsiteX22" fmla="*/ 1011670 w 1075979"/>
                      <a:gd name="connsiteY22" fmla="*/ 81325 h 95747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</a:cxnLst>
                    <a:rect l="l" t="t" r="r" b="b"/>
                    <a:pathLst>
                      <a:path w="1075979" h="957473">
                        <a:moveTo>
                          <a:pt x="1011670" y="81325"/>
                        </a:moveTo>
                        <a:cubicBezTo>
                          <a:pt x="950946" y="85942"/>
                          <a:pt x="898818" y="121880"/>
                          <a:pt x="871899" y="173499"/>
                        </a:cubicBezTo>
                        <a:lnTo>
                          <a:pt x="869609" y="180697"/>
                        </a:lnTo>
                        <a:lnTo>
                          <a:pt x="878970" y="185045"/>
                        </a:lnTo>
                        <a:cubicBezTo>
                          <a:pt x="970500" y="238656"/>
                          <a:pt x="1039933" y="326168"/>
                          <a:pt x="1065576" y="434873"/>
                        </a:cubicBezTo>
                        <a:cubicBezTo>
                          <a:pt x="1116860" y="652285"/>
                          <a:pt x="973558" y="872140"/>
                          <a:pt x="745502" y="925936"/>
                        </a:cubicBezTo>
                        <a:cubicBezTo>
                          <a:pt x="688488" y="939385"/>
                          <a:pt x="631574" y="941181"/>
                          <a:pt x="577473" y="932915"/>
                        </a:cubicBezTo>
                        <a:lnTo>
                          <a:pt x="545182" y="924812"/>
                        </a:lnTo>
                        <a:lnTo>
                          <a:pt x="483100" y="945566"/>
                        </a:lnTo>
                        <a:cubicBezTo>
                          <a:pt x="267267" y="996478"/>
                          <a:pt x="54953" y="879430"/>
                          <a:pt x="8885" y="684132"/>
                        </a:cubicBezTo>
                        <a:cubicBezTo>
                          <a:pt x="-37183" y="488834"/>
                          <a:pt x="100439" y="289242"/>
                          <a:pt x="316273" y="238329"/>
                        </a:cubicBezTo>
                        <a:lnTo>
                          <a:pt x="381085" y="229151"/>
                        </a:lnTo>
                        <a:lnTo>
                          <a:pt x="406350" y="207471"/>
                        </a:lnTo>
                        <a:cubicBezTo>
                          <a:pt x="451054" y="175898"/>
                          <a:pt x="502771" y="152070"/>
                          <a:pt x="559785" y="138621"/>
                        </a:cubicBezTo>
                        <a:cubicBezTo>
                          <a:pt x="616799" y="125172"/>
                          <a:pt x="673713" y="123376"/>
                          <a:pt x="727814" y="131642"/>
                        </a:cubicBezTo>
                        <a:lnTo>
                          <a:pt x="771677" y="142649"/>
                        </a:lnTo>
                        <a:lnTo>
                          <a:pt x="770632" y="140475"/>
                        </a:lnTo>
                        <a:cubicBezTo>
                          <a:pt x="767468" y="130304"/>
                          <a:pt x="765764" y="119490"/>
                          <a:pt x="765764" y="108277"/>
                        </a:cubicBezTo>
                        <a:cubicBezTo>
                          <a:pt x="765764" y="48477"/>
                          <a:pt x="814241" y="0"/>
                          <a:pt x="874041" y="0"/>
                        </a:cubicBezTo>
                        <a:cubicBezTo>
                          <a:pt x="848532" y="31585"/>
                          <a:pt x="835778" y="69931"/>
                          <a:pt x="835778" y="108277"/>
                        </a:cubicBezTo>
                        <a:lnTo>
                          <a:pt x="835869" y="108815"/>
                        </a:lnTo>
                        <a:lnTo>
                          <a:pt x="858613" y="76709"/>
                        </a:lnTo>
                        <a:cubicBezTo>
                          <a:pt x="902153" y="35718"/>
                          <a:pt x="970679" y="37784"/>
                          <a:pt x="1011670" y="81325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50000"/>
                    </a:srgbClr>
                  </a:solid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682" name="片側の 2 つの角を丸めた四角形 1681"/>
                  <p:cNvSpPr/>
                  <p:nvPr/>
                </p:nvSpPr>
                <p:spPr>
                  <a:xfrm>
                    <a:off x="4128877" y="4798927"/>
                    <a:ext cx="675818" cy="339232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pattFill prst="plaid">
                    <a:fgClr>
                      <a:srgbClr val="FF7C80"/>
                    </a:fgClr>
                    <a:bgClr>
                      <a:srgbClr val="FF0066"/>
                    </a:bgClr>
                  </a:patt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683" name="フリーフォーム 1682"/>
                  <p:cNvSpPr/>
                  <p:nvPr/>
                </p:nvSpPr>
                <p:spPr>
                  <a:xfrm>
                    <a:off x="4297476" y="4667958"/>
                    <a:ext cx="323141" cy="176213"/>
                  </a:xfrm>
                  <a:custGeom>
                    <a:avLst/>
                    <a:gdLst>
                      <a:gd name="connsiteX0" fmla="*/ 109057 w 323141"/>
                      <a:gd name="connsiteY0" fmla="*/ 0 h 176213"/>
                      <a:gd name="connsiteX1" fmla="*/ 213831 w 323141"/>
                      <a:gd name="connsiteY1" fmla="*/ 0 h 176213"/>
                      <a:gd name="connsiteX2" fmla="*/ 240026 w 323141"/>
                      <a:gd name="connsiteY2" fmla="*/ 26195 h 176213"/>
                      <a:gd name="connsiteX3" fmla="*/ 240026 w 323141"/>
                      <a:gd name="connsiteY3" fmla="*/ 130480 h 176213"/>
                      <a:gd name="connsiteX4" fmla="*/ 323141 w 323141"/>
                      <a:gd name="connsiteY4" fmla="*/ 130480 h 176213"/>
                      <a:gd name="connsiteX5" fmla="*/ 322918 w 323141"/>
                      <a:gd name="connsiteY5" fmla="*/ 131418 h 176213"/>
                      <a:gd name="connsiteX6" fmla="*/ 317770 w 323141"/>
                      <a:gd name="connsiteY6" fmla="*/ 136147 h 176213"/>
                      <a:gd name="connsiteX7" fmla="*/ 161571 w 323141"/>
                      <a:gd name="connsiteY7" fmla="*/ 176213 h 176213"/>
                      <a:gd name="connsiteX8" fmla="*/ 5373 w 323141"/>
                      <a:gd name="connsiteY8" fmla="*/ 136147 h 176213"/>
                      <a:gd name="connsiteX9" fmla="*/ 223 w 323141"/>
                      <a:gd name="connsiteY9" fmla="*/ 131417 h 176213"/>
                      <a:gd name="connsiteX10" fmla="*/ 0 w 323141"/>
                      <a:gd name="connsiteY10" fmla="*/ 130480 h 176213"/>
                      <a:gd name="connsiteX11" fmla="*/ 82862 w 323141"/>
                      <a:gd name="connsiteY11" fmla="*/ 130480 h 176213"/>
                      <a:gd name="connsiteX12" fmla="*/ 82862 w 323141"/>
                      <a:gd name="connsiteY12" fmla="*/ 26195 h 176213"/>
                      <a:gd name="connsiteX13" fmla="*/ 109057 w 323141"/>
                      <a:gd name="connsiteY13" fmla="*/ 0 h 17621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323141" h="176213">
                        <a:moveTo>
                          <a:pt x="109057" y="0"/>
                        </a:moveTo>
                        <a:lnTo>
                          <a:pt x="213831" y="0"/>
                        </a:lnTo>
                        <a:cubicBezTo>
                          <a:pt x="228298" y="0"/>
                          <a:pt x="240026" y="11728"/>
                          <a:pt x="240026" y="26195"/>
                        </a:cubicBezTo>
                        <a:lnTo>
                          <a:pt x="240026" y="130480"/>
                        </a:lnTo>
                        <a:lnTo>
                          <a:pt x="323141" y="130480"/>
                        </a:lnTo>
                        <a:lnTo>
                          <a:pt x="322918" y="131418"/>
                        </a:lnTo>
                        <a:lnTo>
                          <a:pt x="317770" y="136147"/>
                        </a:lnTo>
                        <a:cubicBezTo>
                          <a:pt x="277795" y="160902"/>
                          <a:pt x="222571" y="176213"/>
                          <a:pt x="161571" y="176213"/>
                        </a:cubicBezTo>
                        <a:cubicBezTo>
                          <a:pt x="100572" y="176213"/>
                          <a:pt x="45347" y="160902"/>
                          <a:pt x="5373" y="136147"/>
                        </a:cubicBezTo>
                        <a:lnTo>
                          <a:pt x="223" y="131417"/>
                        </a:lnTo>
                        <a:lnTo>
                          <a:pt x="0" y="130480"/>
                        </a:lnTo>
                        <a:lnTo>
                          <a:pt x="82862" y="130480"/>
                        </a:lnTo>
                        <a:lnTo>
                          <a:pt x="82862" y="26195"/>
                        </a:lnTo>
                        <a:cubicBezTo>
                          <a:pt x="82862" y="11728"/>
                          <a:pt x="94590" y="0"/>
                          <a:pt x="109057" y="0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1684" name="グループ化 1683"/>
                  <p:cNvGrpSpPr/>
                  <p:nvPr/>
                </p:nvGrpSpPr>
                <p:grpSpPr>
                  <a:xfrm>
                    <a:off x="4049500" y="3943264"/>
                    <a:ext cx="834570" cy="787400"/>
                    <a:chOff x="2791855" y="2017486"/>
                    <a:chExt cx="1150919" cy="1045028"/>
                  </a:xfrm>
                  <a:solidFill>
                    <a:srgbClr val="FFCC99"/>
                  </a:solidFill>
                </p:grpSpPr>
                <p:grpSp>
                  <p:nvGrpSpPr>
                    <p:cNvPr id="1691" name="グループ化 1690"/>
                    <p:cNvGrpSpPr/>
                    <p:nvPr/>
                  </p:nvGrpSpPr>
                  <p:grpSpPr>
                    <a:xfrm rot="20700000">
                      <a:off x="2791855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1696" name="円/楕円 1695"/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grpFill/>
                      <a:ln w="6350" cap="flat" cmpd="sng" algn="ctr">
                        <a:solidFill>
                          <a:schemeClr val="tx1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697" name="円/楕円 1696"/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rgbClr val="FF9966"/>
                      </a:solidFill>
                      <a:ln w="6350" cap="flat" cmpd="sng" algn="ctr">
                        <a:solidFill>
                          <a:schemeClr val="tx1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1692" name="グループ化 1691"/>
                    <p:cNvGrpSpPr/>
                    <p:nvPr/>
                  </p:nvGrpSpPr>
                  <p:grpSpPr>
                    <a:xfrm rot="900000" flipH="1">
                      <a:off x="3720768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1694" name="円/楕円 1693"/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grpFill/>
                      <a:ln w="6350" cap="flat" cmpd="sng" algn="ctr">
                        <a:solidFill>
                          <a:schemeClr val="tx1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695" name="円/楕円 1694"/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rgbClr val="FF9966"/>
                      </a:solidFill>
                      <a:ln w="6350" cap="flat" cmpd="sng" algn="ctr">
                        <a:solidFill>
                          <a:schemeClr val="tx1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1693" name="円/楕円 1692"/>
                    <p:cNvSpPr/>
                    <p:nvPr/>
                  </p:nvSpPr>
                  <p:spPr>
                    <a:xfrm>
                      <a:off x="2902857" y="2017486"/>
                      <a:ext cx="928914" cy="1045028"/>
                    </a:xfrm>
                    <a:prstGeom prst="ellipse">
                      <a:avLst/>
                    </a:prstGeom>
                    <a:grpFill/>
                    <a:ln w="635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1685" name="円/楕円 127"/>
                  <p:cNvSpPr/>
                  <p:nvPr/>
                </p:nvSpPr>
                <p:spPr>
                  <a:xfrm>
                    <a:off x="4221414" y="4250187"/>
                    <a:ext cx="83926" cy="14341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83926" h="143413">
                        <a:moveTo>
                          <a:pt x="12759" y="0"/>
                        </a:moveTo>
                        <a:cubicBezTo>
                          <a:pt x="8263" y="9969"/>
                          <a:pt x="9023" y="21953"/>
                          <a:pt x="14783" y="31931"/>
                        </a:cubicBezTo>
                        <a:lnTo>
                          <a:pt x="15311" y="32495"/>
                        </a:lnTo>
                        <a:cubicBezTo>
                          <a:pt x="22472" y="20393"/>
                          <a:pt x="32600" y="12933"/>
                          <a:pt x="43800" y="12933"/>
                        </a:cubicBezTo>
                        <a:cubicBezTo>
                          <a:pt x="65961" y="12933"/>
                          <a:pt x="83926" y="42142"/>
                          <a:pt x="83926" y="78173"/>
                        </a:cubicBezTo>
                        <a:cubicBezTo>
                          <a:pt x="83926" y="114204"/>
                          <a:pt x="65961" y="143413"/>
                          <a:pt x="43800" y="143413"/>
                        </a:cubicBezTo>
                        <a:cubicBezTo>
                          <a:pt x="21639" y="143413"/>
                          <a:pt x="3674" y="114204"/>
                          <a:pt x="3674" y="78173"/>
                        </a:cubicBezTo>
                        <a:lnTo>
                          <a:pt x="12211" y="44663"/>
                        </a:lnTo>
                        <a:cubicBezTo>
                          <a:pt x="8264" y="44011"/>
                          <a:pt x="5947" y="41284"/>
                          <a:pt x="4106" y="38095"/>
                        </a:cubicBezTo>
                        <a:cubicBezTo>
                          <a:pt x="-3810" y="24385"/>
                          <a:pt x="64" y="7329"/>
                          <a:pt x="12759" y="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686" name="円/楕円 27"/>
                  <p:cNvSpPr/>
                  <p:nvPr/>
                </p:nvSpPr>
                <p:spPr>
                  <a:xfrm>
                    <a:off x="4376923" y="4621407"/>
                    <a:ext cx="164248" cy="291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687" name="円/楕円 27"/>
                  <p:cNvSpPr/>
                  <p:nvPr/>
                </p:nvSpPr>
                <p:spPr>
                  <a:xfrm rot="10800000">
                    <a:off x="4183090" y="4164138"/>
                    <a:ext cx="164248" cy="291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688" name="円/楕円 27"/>
                  <p:cNvSpPr/>
                  <p:nvPr/>
                </p:nvSpPr>
                <p:spPr>
                  <a:xfrm rot="10800000">
                    <a:off x="4589490" y="4164138"/>
                    <a:ext cx="164248" cy="291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689" name="円/楕円 127"/>
                  <p:cNvSpPr/>
                  <p:nvPr/>
                </p:nvSpPr>
                <p:spPr>
                  <a:xfrm>
                    <a:off x="4619592" y="4250187"/>
                    <a:ext cx="83926" cy="14341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83926" h="143413">
                        <a:moveTo>
                          <a:pt x="12759" y="0"/>
                        </a:moveTo>
                        <a:cubicBezTo>
                          <a:pt x="8263" y="9969"/>
                          <a:pt x="9023" y="21953"/>
                          <a:pt x="14783" y="31931"/>
                        </a:cubicBezTo>
                        <a:lnTo>
                          <a:pt x="15311" y="32495"/>
                        </a:lnTo>
                        <a:cubicBezTo>
                          <a:pt x="22472" y="20393"/>
                          <a:pt x="32600" y="12933"/>
                          <a:pt x="43800" y="12933"/>
                        </a:cubicBezTo>
                        <a:cubicBezTo>
                          <a:pt x="65961" y="12933"/>
                          <a:pt x="83926" y="42142"/>
                          <a:pt x="83926" y="78173"/>
                        </a:cubicBezTo>
                        <a:cubicBezTo>
                          <a:pt x="83926" y="114204"/>
                          <a:pt x="65961" y="143413"/>
                          <a:pt x="43800" y="143413"/>
                        </a:cubicBezTo>
                        <a:cubicBezTo>
                          <a:pt x="21639" y="143413"/>
                          <a:pt x="3674" y="114204"/>
                          <a:pt x="3674" y="78173"/>
                        </a:cubicBezTo>
                        <a:lnTo>
                          <a:pt x="12211" y="44663"/>
                        </a:lnTo>
                        <a:cubicBezTo>
                          <a:pt x="8264" y="44011"/>
                          <a:pt x="5947" y="41284"/>
                          <a:pt x="4106" y="38095"/>
                        </a:cubicBezTo>
                        <a:cubicBezTo>
                          <a:pt x="-3810" y="24385"/>
                          <a:pt x="64" y="7329"/>
                          <a:pt x="12759" y="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690" name="正方形/長方形 67"/>
                  <p:cNvSpPr/>
                  <p:nvPr/>
                </p:nvSpPr>
                <p:spPr>
                  <a:xfrm>
                    <a:off x="4437514" y="4542354"/>
                    <a:ext cx="50129" cy="2569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749072" h="1123608">
                        <a:moveTo>
                          <a:pt x="374536" y="0"/>
                        </a:moveTo>
                        <a:lnTo>
                          <a:pt x="749072" y="374536"/>
                        </a:lnTo>
                        <a:cubicBezTo>
                          <a:pt x="955923" y="581387"/>
                          <a:pt x="955923" y="916758"/>
                          <a:pt x="749072" y="1123608"/>
                        </a:cubicBezTo>
                        <a:cubicBezTo>
                          <a:pt x="542221" y="1330459"/>
                          <a:pt x="206851" y="1330459"/>
                          <a:pt x="0" y="1123608"/>
                        </a:cubicBezTo>
                        <a:cubicBezTo>
                          <a:pt x="-206851" y="916758"/>
                          <a:pt x="-206851" y="581387"/>
                          <a:pt x="0" y="374536"/>
                        </a:cubicBezTo>
                        <a:close/>
                      </a:path>
                    </a:pathLst>
                  </a:custGeom>
                  <a:solidFill>
                    <a:srgbClr val="FF9966"/>
                  </a:solid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1670" name="グループ化 1669"/>
              <p:cNvGrpSpPr/>
              <p:nvPr/>
            </p:nvGrpSpPr>
            <p:grpSpPr>
              <a:xfrm>
                <a:off x="6224834" y="957239"/>
                <a:ext cx="1134272" cy="1457319"/>
                <a:chOff x="3477500" y="1331804"/>
                <a:chExt cx="1122565" cy="1442276"/>
              </a:xfrm>
            </p:grpSpPr>
            <p:grpSp>
              <p:nvGrpSpPr>
                <p:cNvPr id="1671" name="グループ化 1670"/>
                <p:cNvGrpSpPr/>
                <p:nvPr/>
              </p:nvGrpSpPr>
              <p:grpSpPr>
                <a:xfrm>
                  <a:off x="3535010" y="1331804"/>
                  <a:ext cx="1065055" cy="286067"/>
                  <a:chOff x="3709253" y="1415399"/>
                  <a:chExt cx="778059" cy="269299"/>
                </a:xfrm>
              </p:grpSpPr>
              <p:sp>
                <p:nvSpPr>
                  <p:cNvPr id="1675" name="角丸四角形 1674"/>
                  <p:cNvSpPr/>
                  <p:nvPr/>
                </p:nvSpPr>
                <p:spPr>
                  <a:xfrm rot="5400000">
                    <a:off x="3882148" y="1448243"/>
                    <a:ext cx="269298" cy="20361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676" name="角丸四角形 1675"/>
                  <p:cNvSpPr/>
                  <p:nvPr/>
                </p:nvSpPr>
                <p:spPr>
                  <a:xfrm rot="5400000">
                    <a:off x="4085758" y="1448244"/>
                    <a:ext cx="269298" cy="20361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677" name="角丸四角形 1676"/>
                  <p:cNvSpPr/>
                  <p:nvPr/>
                </p:nvSpPr>
                <p:spPr>
                  <a:xfrm rot="5400000">
                    <a:off x="4286803" y="1484188"/>
                    <a:ext cx="235917" cy="16510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678" name="角丸四角形 1677"/>
                  <p:cNvSpPr/>
                  <p:nvPr/>
                </p:nvSpPr>
                <p:spPr>
                  <a:xfrm rot="5400000">
                    <a:off x="3693099" y="1445889"/>
                    <a:ext cx="235917" cy="20361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672" name="グループ化 1671"/>
                <p:cNvGrpSpPr/>
                <p:nvPr/>
              </p:nvGrpSpPr>
              <p:grpSpPr>
                <a:xfrm rot="20415403">
                  <a:off x="3477500" y="2402642"/>
                  <a:ext cx="441071" cy="371438"/>
                  <a:chOff x="3640946" y="2353520"/>
                  <a:chExt cx="316200" cy="266281"/>
                </a:xfrm>
              </p:grpSpPr>
              <p:sp>
                <p:nvSpPr>
                  <p:cNvPr id="1673" name="角丸四角形 1672"/>
                  <p:cNvSpPr/>
                  <p:nvPr/>
                </p:nvSpPr>
                <p:spPr>
                  <a:xfrm rot="18900000">
                    <a:off x="3640946" y="2377724"/>
                    <a:ext cx="316200" cy="242077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674" name="フローチャート : 論理積ゲート 1673"/>
                  <p:cNvSpPr/>
                  <p:nvPr/>
                </p:nvSpPr>
                <p:spPr bwMode="auto">
                  <a:xfrm rot="18900000">
                    <a:off x="3802430" y="2353520"/>
                    <a:ext cx="132063" cy="156710"/>
                  </a:xfrm>
                  <a:prstGeom prst="flowChartDelay">
                    <a:avLst/>
                  </a:prstGeom>
                  <a:solidFill>
                    <a:srgbClr val="FFCCCC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</p:grpSp>
      </p:grpSp>
      <p:grpSp>
        <p:nvGrpSpPr>
          <p:cNvPr id="1736" name="グループ化 1735"/>
          <p:cNvGrpSpPr/>
          <p:nvPr/>
        </p:nvGrpSpPr>
        <p:grpSpPr>
          <a:xfrm>
            <a:off x="8105177" y="2919223"/>
            <a:ext cx="1265575" cy="1478929"/>
            <a:chOff x="8105177" y="893998"/>
            <a:chExt cx="1265575" cy="1478929"/>
          </a:xfrm>
        </p:grpSpPr>
        <p:grpSp>
          <p:nvGrpSpPr>
            <p:cNvPr id="1737" name="グループ化 1736"/>
            <p:cNvGrpSpPr/>
            <p:nvPr/>
          </p:nvGrpSpPr>
          <p:grpSpPr>
            <a:xfrm>
              <a:off x="8105177" y="893998"/>
              <a:ext cx="860611" cy="1320523"/>
              <a:chOff x="5138890" y="3817636"/>
              <a:chExt cx="860611" cy="1320523"/>
            </a:xfrm>
          </p:grpSpPr>
          <p:sp>
            <p:nvSpPr>
              <p:cNvPr id="1792" name="雲 391"/>
              <p:cNvSpPr/>
              <p:nvPr/>
            </p:nvSpPr>
            <p:spPr>
              <a:xfrm>
                <a:off x="5138890" y="3817636"/>
                <a:ext cx="860611" cy="624824"/>
              </a:xfrm>
              <a:custGeom>
                <a:avLst/>
                <a:gdLst/>
                <a:ahLst/>
                <a:cxnLst/>
                <a:rect l="l" t="t" r="r" b="b"/>
                <a:pathLst>
                  <a:path w="928791" h="684142">
                    <a:moveTo>
                      <a:pt x="390797" y="508"/>
                    </a:moveTo>
                    <a:cubicBezTo>
                      <a:pt x="396003" y="-92"/>
                      <a:pt x="401215" y="35"/>
                      <a:pt x="406166" y="2032"/>
                    </a:cubicBezTo>
                    <a:cubicBezTo>
                      <a:pt x="406732" y="1224"/>
                      <a:pt x="407453" y="1069"/>
                      <a:pt x="408176" y="930"/>
                    </a:cubicBezTo>
                    <a:cubicBezTo>
                      <a:pt x="429611" y="-3209"/>
                      <a:pt x="451022" y="6582"/>
                      <a:pt x="464396" y="28234"/>
                    </a:cubicBezTo>
                    <a:cubicBezTo>
                      <a:pt x="477769" y="6582"/>
                      <a:pt x="499181" y="-3209"/>
                      <a:pt x="520615" y="930"/>
                    </a:cubicBezTo>
                    <a:cubicBezTo>
                      <a:pt x="521339" y="1069"/>
                      <a:pt x="522059" y="1224"/>
                      <a:pt x="522625" y="2032"/>
                    </a:cubicBezTo>
                    <a:cubicBezTo>
                      <a:pt x="535574" y="-1254"/>
                      <a:pt x="549192" y="1211"/>
                      <a:pt x="561945" y="8686"/>
                    </a:cubicBezTo>
                    <a:lnTo>
                      <a:pt x="590055" y="37923"/>
                    </a:lnTo>
                    <a:cubicBezTo>
                      <a:pt x="628400" y="2229"/>
                      <a:pt x="683194" y="20259"/>
                      <a:pt x="706518" y="80110"/>
                    </a:cubicBezTo>
                    <a:cubicBezTo>
                      <a:pt x="749907" y="45522"/>
                      <a:pt x="805137" y="56745"/>
                      <a:pt x="839202" y="107099"/>
                    </a:cubicBezTo>
                    <a:cubicBezTo>
                      <a:pt x="860762" y="138980"/>
                      <a:pt x="870767" y="182290"/>
                      <a:pt x="866477" y="225236"/>
                    </a:cubicBezTo>
                    <a:cubicBezTo>
                      <a:pt x="866667" y="225964"/>
                      <a:pt x="866872" y="226676"/>
                      <a:pt x="867062" y="227404"/>
                    </a:cubicBezTo>
                    <a:cubicBezTo>
                      <a:pt x="899007" y="231900"/>
                      <a:pt x="924429" y="266060"/>
                      <a:pt x="928291" y="309671"/>
                    </a:cubicBezTo>
                    <a:cubicBezTo>
                      <a:pt x="931584" y="346918"/>
                      <a:pt x="918414" y="383279"/>
                      <a:pt x="894764" y="402227"/>
                    </a:cubicBezTo>
                    <a:cubicBezTo>
                      <a:pt x="911433" y="426383"/>
                      <a:pt x="917464" y="460670"/>
                      <a:pt x="910641" y="492440"/>
                    </a:cubicBezTo>
                    <a:cubicBezTo>
                      <a:pt x="901223" y="536351"/>
                      <a:pt x="869801" y="564607"/>
                      <a:pt x="836337" y="559273"/>
                    </a:cubicBezTo>
                    <a:cubicBezTo>
                      <a:pt x="802272" y="640431"/>
                      <a:pt x="726036" y="667516"/>
                      <a:pt x="667340" y="619330"/>
                    </a:cubicBezTo>
                    <a:cubicBezTo>
                      <a:pt x="642472" y="670096"/>
                      <a:pt x="597072" y="694347"/>
                      <a:pt x="553572" y="680116"/>
                    </a:cubicBezTo>
                    <a:cubicBezTo>
                      <a:pt x="520921" y="669433"/>
                      <a:pt x="494102" y="638537"/>
                      <a:pt x="483380" y="596366"/>
                    </a:cubicBezTo>
                    <a:cubicBezTo>
                      <a:pt x="476530" y="595229"/>
                      <a:pt x="469962" y="592400"/>
                      <a:pt x="464396" y="587273"/>
                    </a:cubicBezTo>
                    <a:cubicBezTo>
                      <a:pt x="458829" y="592400"/>
                      <a:pt x="452261" y="595229"/>
                      <a:pt x="445411" y="596366"/>
                    </a:cubicBezTo>
                    <a:cubicBezTo>
                      <a:pt x="434690" y="638537"/>
                      <a:pt x="407871" y="669433"/>
                      <a:pt x="375219" y="680116"/>
                    </a:cubicBezTo>
                    <a:cubicBezTo>
                      <a:pt x="331719" y="694347"/>
                      <a:pt x="286320" y="670096"/>
                      <a:pt x="261452" y="619330"/>
                    </a:cubicBezTo>
                    <a:cubicBezTo>
                      <a:pt x="202755" y="667516"/>
                      <a:pt x="126520" y="640431"/>
                      <a:pt x="92454" y="559273"/>
                    </a:cubicBezTo>
                    <a:cubicBezTo>
                      <a:pt x="58991" y="564607"/>
                      <a:pt x="27569" y="536351"/>
                      <a:pt x="18150" y="492440"/>
                    </a:cubicBezTo>
                    <a:cubicBezTo>
                      <a:pt x="11328" y="460670"/>
                      <a:pt x="17359" y="426383"/>
                      <a:pt x="34027" y="402227"/>
                    </a:cubicBezTo>
                    <a:cubicBezTo>
                      <a:pt x="10378" y="383279"/>
                      <a:pt x="-2793" y="346918"/>
                      <a:pt x="500" y="309671"/>
                    </a:cubicBezTo>
                    <a:cubicBezTo>
                      <a:pt x="4363" y="266060"/>
                      <a:pt x="29785" y="231900"/>
                      <a:pt x="61729" y="227404"/>
                    </a:cubicBezTo>
                    <a:cubicBezTo>
                      <a:pt x="61919" y="226676"/>
                      <a:pt x="62125" y="225964"/>
                      <a:pt x="62315" y="225236"/>
                    </a:cubicBezTo>
                    <a:cubicBezTo>
                      <a:pt x="58025" y="182290"/>
                      <a:pt x="68029" y="138980"/>
                      <a:pt x="89589" y="107099"/>
                    </a:cubicBezTo>
                    <a:cubicBezTo>
                      <a:pt x="123655" y="56745"/>
                      <a:pt x="178884" y="45522"/>
                      <a:pt x="222273" y="80110"/>
                    </a:cubicBezTo>
                    <a:cubicBezTo>
                      <a:pt x="245597" y="20259"/>
                      <a:pt x="300392" y="2229"/>
                      <a:pt x="338736" y="37923"/>
                    </a:cubicBezTo>
                    <a:lnTo>
                      <a:pt x="366846" y="8686"/>
                    </a:lnTo>
                    <a:cubicBezTo>
                      <a:pt x="374611" y="4135"/>
                      <a:pt x="382696" y="1441"/>
                      <a:pt x="390797" y="508"/>
                    </a:cubicBezTo>
                    <a:close/>
                  </a:path>
                </a:pathLst>
              </a:custGeom>
              <a:solidFill>
                <a:srgbClr val="7030A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793" name="片側の 2 つの角を丸めた四角形 1792"/>
              <p:cNvSpPr/>
              <p:nvPr/>
            </p:nvSpPr>
            <p:spPr>
              <a:xfrm>
                <a:off x="5241032" y="4798927"/>
                <a:ext cx="675818" cy="339232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pattFill prst="trellis">
                <a:fgClr>
                  <a:srgbClr val="002060"/>
                </a:fgClr>
                <a:bgClr>
                  <a:srgbClr val="ED7D31">
                    <a:lumMod val="75000"/>
                  </a:srgb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794" name="フリーフォーム 1793"/>
              <p:cNvSpPr/>
              <p:nvPr/>
            </p:nvSpPr>
            <p:spPr>
              <a:xfrm>
                <a:off x="5409631" y="4667958"/>
                <a:ext cx="323141" cy="176213"/>
              </a:xfrm>
              <a:custGeom>
                <a:avLst/>
                <a:gdLst>
                  <a:gd name="connsiteX0" fmla="*/ 109057 w 323141"/>
                  <a:gd name="connsiteY0" fmla="*/ 0 h 176213"/>
                  <a:gd name="connsiteX1" fmla="*/ 213831 w 323141"/>
                  <a:gd name="connsiteY1" fmla="*/ 0 h 176213"/>
                  <a:gd name="connsiteX2" fmla="*/ 240026 w 323141"/>
                  <a:gd name="connsiteY2" fmla="*/ 26195 h 176213"/>
                  <a:gd name="connsiteX3" fmla="*/ 240026 w 323141"/>
                  <a:gd name="connsiteY3" fmla="*/ 130480 h 176213"/>
                  <a:gd name="connsiteX4" fmla="*/ 323141 w 323141"/>
                  <a:gd name="connsiteY4" fmla="*/ 130480 h 176213"/>
                  <a:gd name="connsiteX5" fmla="*/ 322918 w 323141"/>
                  <a:gd name="connsiteY5" fmla="*/ 131418 h 176213"/>
                  <a:gd name="connsiteX6" fmla="*/ 317770 w 323141"/>
                  <a:gd name="connsiteY6" fmla="*/ 136147 h 176213"/>
                  <a:gd name="connsiteX7" fmla="*/ 161571 w 323141"/>
                  <a:gd name="connsiteY7" fmla="*/ 176213 h 176213"/>
                  <a:gd name="connsiteX8" fmla="*/ 5373 w 323141"/>
                  <a:gd name="connsiteY8" fmla="*/ 136147 h 176213"/>
                  <a:gd name="connsiteX9" fmla="*/ 223 w 323141"/>
                  <a:gd name="connsiteY9" fmla="*/ 131417 h 176213"/>
                  <a:gd name="connsiteX10" fmla="*/ 0 w 323141"/>
                  <a:gd name="connsiteY10" fmla="*/ 130480 h 176213"/>
                  <a:gd name="connsiteX11" fmla="*/ 82862 w 323141"/>
                  <a:gd name="connsiteY11" fmla="*/ 130480 h 176213"/>
                  <a:gd name="connsiteX12" fmla="*/ 82862 w 323141"/>
                  <a:gd name="connsiteY12" fmla="*/ 26195 h 176213"/>
                  <a:gd name="connsiteX13" fmla="*/ 109057 w 323141"/>
                  <a:gd name="connsiteY13" fmla="*/ 0 h 1762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23141" h="176213">
                    <a:moveTo>
                      <a:pt x="109057" y="0"/>
                    </a:moveTo>
                    <a:lnTo>
                      <a:pt x="213831" y="0"/>
                    </a:lnTo>
                    <a:cubicBezTo>
                      <a:pt x="228298" y="0"/>
                      <a:pt x="240026" y="11728"/>
                      <a:pt x="240026" y="26195"/>
                    </a:cubicBezTo>
                    <a:lnTo>
                      <a:pt x="240026" y="130480"/>
                    </a:lnTo>
                    <a:lnTo>
                      <a:pt x="323141" y="130480"/>
                    </a:lnTo>
                    <a:lnTo>
                      <a:pt x="322918" y="131418"/>
                    </a:lnTo>
                    <a:lnTo>
                      <a:pt x="317770" y="136147"/>
                    </a:lnTo>
                    <a:cubicBezTo>
                      <a:pt x="277795" y="160902"/>
                      <a:pt x="222571" y="176213"/>
                      <a:pt x="161571" y="176213"/>
                    </a:cubicBezTo>
                    <a:cubicBezTo>
                      <a:pt x="100572" y="176213"/>
                      <a:pt x="45347" y="160902"/>
                      <a:pt x="5373" y="136147"/>
                    </a:cubicBezTo>
                    <a:lnTo>
                      <a:pt x="223" y="131417"/>
                    </a:lnTo>
                    <a:lnTo>
                      <a:pt x="0" y="130480"/>
                    </a:lnTo>
                    <a:lnTo>
                      <a:pt x="82862" y="130480"/>
                    </a:lnTo>
                    <a:lnTo>
                      <a:pt x="82862" y="26195"/>
                    </a:lnTo>
                    <a:cubicBezTo>
                      <a:pt x="82862" y="11728"/>
                      <a:pt x="94590" y="0"/>
                      <a:pt x="109057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1795" name="グループ化 1794"/>
              <p:cNvGrpSpPr/>
              <p:nvPr/>
            </p:nvGrpSpPr>
            <p:grpSpPr>
              <a:xfrm>
                <a:off x="5151912" y="3943264"/>
                <a:ext cx="834570" cy="787400"/>
                <a:chOff x="2791855" y="2017486"/>
                <a:chExt cx="1150919" cy="1045028"/>
              </a:xfrm>
              <a:solidFill>
                <a:srgbClr val="FFCC99"/>
              </a:solidFill>
            </p:grpSpPr>
            <p:grpSp>
              <p:nvGrpSpPr>
                <p:cNvPr id="1805" name="グループ化 1804"/>
                <p:cNvGrpSpPr/>
                <p:nvPr/>
              </p:nvGrpSpPr>
              <p:grpSpPr>
                <a:xfrm rot="20700000">
                  <a:off x="2791855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1810" name="円/楕円 1809"/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811" name="円/楕円 1810"/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1806" name="グループ化 1805"/>
                <p:cNvGrpSpPr/>
                <p:nvPr/>
              </p:nvGrpSpPr>
              <p:grpSpPr>
                <a:xfrm rot="900000" flipH="1">
                  <a:off x="3720768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1808" name="円/楕円 1807"/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809" name="円/楕円 1808"/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807" name="円/楕円 1806"/>
                <p:cNvSpPr/>
                <p:nvPr/>
              </p:nvSpPr>
              <p:spPr>
                <a:xfrm>
                  <a:off x="2902857" y="2017486"/>
                  <a:ext cx="928914" cy="1045028"/>
                </a:xfrm>
                <a:prstGeom prst="ellipse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796" name="円/楕円 27"/>
              <p:cNvSpPr/>
              <p:nvPr/>
            </p:nvSpPr>
            <p:spPr>
              <a:xfrm>
                <a:off x="5489081" y="4561291"/>
                <a:ext cx="164245" cy="89225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  <a:gd name="connsiteX0" fmla="*/ -1 w 3210417"/>
                  <a:gd name="connsiteY0" fmla="*/ 38718 h 385003"/>
                  <a:gd name="connsiteX1" fmla="*/ 1605199 w 3210417"/>
                  <a:gd name="connsiteY1" fmla="*/ 46123 h 385003"/>
                  <a:gd name="connsiteX2" fmla="*/ 3210417 w 3210417"/>
                  <a:gd name="connsiteY2" fmla="*/ 38718 h 385003"/>
                  <a:gd name="connsiteX3" fmla="*/ 1605208 w 3210417"/>
                  <a:gd name="connsiteY3" fmla="*/ 385003 h 385003"/>
                  <a:gd name="connsiteX4" fmla="*/ -1 w 3210417"/>
                  <a:gd name="connsiteY4" fmla="*/ 38718 h 3850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17" h="385003">
                    <a:moveTo>
                      <a:pt x="-1" y="38718"/>
                    </a:moveTo>
                    <a:cubicBezTo>
                      <a:pt x="-2" y="-17762"/>
                      <a:pt x="718667" y="46123"/>
                      <a:pt x="1605199" y="46123"/>
                    </a:cubicBezTo>
                    <a:cubicBezTo>
                      <a:pt x="2491731" y="46123"/>
                      <a:pt x="3210417" y="-52524"/>
                      <a:pt x="3210417" y="38718"/>
                    </a:cubicBezTo>
                    <a:cubicBezTo>
                      <a:pt x="3210417" y="129960"/>
                      <a:pt x="2491740" y="385003"/>
                      <a:pt x="1605208" y="385003"/>
                    </a:cubicBezTo>
                    <a:cubicBezTo>
                      <a:pt x="718676" y="385003"/>
                      <a:pt x="1" y="95198"/>
                      <a:pt x="-1" y="38718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797" name="円/楕円 27"/>
              <p:cNvSpPr/>
              <p:nvPr/>
            </p:nvSpPr>
            <p:spPr>
              <a:xfrm rot="10800000">
                <a:off x="5295245" y="4164138"/>
                <a:ext cx="164248" cy="2910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798" name="円/楕円 27"/>
              <p:cNvSpPr/>
              <p:nvPr/>
            </p:nvSpPr>
            <p:spPr>
              <a:xfrm rot="10800000">
                <a:off x="5687087" y="4164138"/>
                <a:ext cx="164248" cy="2910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799" name="円/楕円 1798"/>
              <p:cNvSpPr/>
              <p:nvPr/>
            </p:nvSpPr>
            <p:spPr>
              <a:xfrm>
                <a:off x="5509070" y="4464806"/>
                <a:ext cx="118869" cy="69275"/>
              </a:xfrm>
              <a:prstGeom prst="ellipse">
                <a:avLst/>
              </a:prstGeom>
              <a:solidFill>
                <a:srgbClr val="FF9966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800" name="フリーフォーム 1799"/>
              <p:cNvSpPr/>
              <p:nvPr/>
            </p:nvSpPr>
            <p:spPr>
              <a:xfrm>
                <a:off x="5539185" y="4405018"/>
                <a:ext cx="59058" cy="139533"/>
              </a:xfrm>
              <a:custGeom>
                <a:avLst/>
                <a:gdLst>
                  <a:gd name="connsiteX0" fmla="*/ 11873 w 59058"/>
                  <a:gd name="connsiteY0" fmla="*/ 0 h 139533"/>
                  <a:gd name="connsiteX1" fmla="*/ 47185 w 59058"/>
                  <a:gd name="connsiteY1" fmla="*/ 0 h 139533"/>
                  <a:gd name="connsiteX2" fmla="*/ 50409 w 59058"/>
                  <a:gd name="connsiteY2" fmla="*/ 5768 h 139533"/>
                  <a:gd name="connsiteX3" fmla="*/ 59058 w 59058"/>
                  <a:gd name="connsiteY3" fmla="*/ 61175 h 139533"/>
                  <a:gd name="connsiteX4" fmla="*/ 29529 w 59058"/>
                  <a:gd name="connsiteY4" fmla="*/ 139533 h 139533"/>
                  <a:gd name="connsiteX5" fmla="*/ 0 w 59058"/>
                  <a:gd name="connsiteY5" fmla="*/ 61175 h 139533"/>
                  <a:gd name="connsiteX6" fmla="*/ 8649 w 59058"/>
                  <a:gd name="connsiteY6" fmla="*/ 5768 h 139533"/>
                  <a:gd name="connsiteX0" fmla="*/ 11873 w 103313"/>
                  <a:gd name="connsiteY0" fmla="*/ 0 h 139533"/>
                  <a:gd name="connsiteX1" fmla="*/ 47185 w 103313"/>
                  <a:gd name="connsiteY1" fmla="*/ 0 h 139533"/>
                  <a:gd name="connsiteX2" fmla="*/ 50409 w 103313"/>
                  <a:gd name="connsiteY2" fmla="*/ 5768 h 139533"/>
                  <a:gd name="connsiteX3" fmla="*/ 59058 w 103313"/>
                  <a:gd name="connsiteY3" fmla="*/ 61175 h 139533"/>
                  <a:gd name="connsiteX4" fmla="*/ 29529 w 103313"/>
                  <a:gd name="connsiteY4" fmla="*/ 139533 h 139533"/>
                  <a:gd name="connsiteX5" fmla="*/ 0 w 103313"/>
                  <a:gd name="connsiteY5" fmla="*/ 61175 h 139533"/>
                  <a:gd name="connsiteX6" fmla="*/ 8649 w 103313"/>
                  <a:gd name="connsiteY6" fmla="*/ 5768 h 139533"/>
                  <a:gd name="connsiteX7" fmla="*/ 103313 w 103313"/>
                  <a:gd name="connsiteY7" fmla="*/ 91440 h 139533"/>
                  <a:gd name="connsiteX0" fmla="*/ 11873 w 59058"/>
                  <a:gd name="connsiteY0" fmla="*/ 0 h 139533"/>
                  <a:gd name="connsiteX1" fmla="*/ 47185 w 59058"/>
                  <a:gd name="connsiteY1" fmla="*/ 0 h 139533"/>
                  <a:gd name="connsiteX2" fmla="*/ 50409 w 59058"/>
                  <a:gd name="connsiteY2" fmla="*/ 5768 h 139533"/>
                  <a:gd name="connsiteX3" fmla="*/ 59058 w 59058"/>
                  <a:gd name="connsiteY3" fmla="*/ 61175 h 139533"/>
                  <a:gd name="connsiteX4" fmla="*/ 29529 w 59058"/>
                  <a:gd name="connsiteY4" fmla="*/ 139533 h 139533"/>
                  <a:gd name="connsiteX5" fmla="*/ 0 w 59058"/>
                  <a:gd name="connsiteY5" fmla="*/ 61175 h 139533"/>
                  <a:gd name="connsiteX6" fmla="*/ 8649 w 59058"/>
                  <a:gd name="connsiteY6" fmla="*/ 5768 h 139533"/>
                  <a:gd name="connsiteX0" fmla="*/ 11873 w 59058"/>
                  <a:gd name="connsiteY0" fmla="*/ 0 h 139533"/>
                  <a:gd name="connsiteX1" fmla="*/ 47185 w 59058"/>
                  <a:gd name="connsiteY1" fmla="*/ 0 h 139533"/>
                  <a:gd name="connsiteX2" fmla="*/ 59058 w 59058"/>
                  <a:gd name="connsiteY2" fmla="*/ 61175 h 139533"/>
                  <a:gd name="connsiteX3" fmla="*/ 29529 w 59058"/>
                  <a:gd name="connsiteY3" fmla="*/ 139533 h 139533"/>
                  <a:gd name="connsiteX4" fmla="*/ 0 w 59058"/>
                  <a:gd name="connsiteY4" fmla="*/ 61175 h 139533"/>
                  <a:gd name="connsiteX5" fmla="*/ 8649 w 59058"/>
                  <a:gd name="connsiteY5" fmla="*/ 5768 h 139533"/>
                  <a:gd name="connsiteX0" fmla="*/ 102360 w 102360"/>
                  <a:gd name="connsiteY0" fmla="*/ 0 h 251452"/>
                  <a:gd name="connsiteX1" fmla="*/ 47185 w 102360"/>
                  <a:gd name="connsiteY1" fmla="*/ 111919 h 251452"/>
                  <a:gd name="connsiteX2" fmla="*/ 59058 w 102360"/>
                  <a:gd name="connsiteY2" fmla="*/ 173094 h 251452"/>
                  <a:gd name="connsiteX3" fmla="*/ 29529 w 102360"/>
                  <a:gd name="connsiteY3" fmla="*/ 251452 h 251452"/>
                  <a:gd name="connsiteX4" fmla="*/ 0 w 102360"/>
                  <a:gd name="connsiteY4" fmla="*/ 173094 h 251452"/>
                  <a:gd name="connsiteX5" fmla="*/ 8649 w 102360"/>
                  <a:gd name="connsiteY5" fmla="*/ 117687 h 251452"/>
                  <a:gd name="connsiteX0" fmla="*/ 47185 w 59058"/>
                  <a:gd name="connsiteY0" fmla="*/ 0 h 139533"/>
                  <a:gd name="connsiteX1" fmla="*/ 59058 w 59058"/>
                  <a:gd name="connsiteY1" fmla="*/ 61175 h 139533"/>
                  <a:gd name="connsiteX2" fmla="*/ 29529 w 59058"/>
                  <a:gd name="connsiteY2" fmla="*/ 139533 h 139533"/>
                  <a:gd name="connsiteX3" fmla="*/ 0 w 59058"/>
                  <a:gd name="connsiteY3" fmla="*/ 61175 h 139533"/>
                  <a:gd name="connsiteX4" fmla="*/ 8649 w 59058"/>
                  <a:gd name="connsiteY4" fmla="*/ 5768 h 1395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9058" h="139533">
                    <a:moveTo>
                      <a:pt x="47185" y="0"/>
                    </a:moveTo>
                    <a:lnTo>
                      <a:pt x="59058" y="61175"/>
                    </a:lnTo>
                    <a:cubicBezTo>
                      <a:pt x="59058" y="104451"/>
                      <a:pt x="45837" y="139533"/>
                      <a:pt x="29529" y="139533"/>
                    </a:cubicBezTo>
                    <a:cubicBezTo>
                      <a:pt x="13221" y="139533"/>
                      <a:pt x="0" y="104451"/>
                      <a:pt x="0" y="61175"/>
                    </a:cubicBezTo>
                    <a:cubicBezTo>
                      <a:pt x="0" y="39537"/>
                      <a:pt x="3305" y="19948"/>
                      <a:pt x="8649" y="5768"/>
                    </a:cubicBezTo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801" name="月 1800"/>
              <p:cNvSpPr/>
              <p:nvPr/>
            </p:nvSpPr>
            <p:spPr>
              <a:xfrm rot="1800000">
                <a:off x="5419033" y="4506047"/>
                <a:ext cx="45719" cy="128698"/>
              </a:xfrm>
              <a:prstGeom prst="moon">
                <a:avLst/>
              </a:pr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802" name="月 1801"/>
              <p:cNvSpPr/>
              <p:nvPr/>
            </p:nvSpPr>
            <p:spPr>
              <a:xfrm rot="19800000" flipH="1">
                <a:off x="5664228" y="4506047"/>
                <a:ext cx="45719" cy="128698"/>
              </a:xfrm>
              <a:prstGeom prst="moon">
                <a:avLst/>
              </a:pr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803" name="円/楕円 27"/>
              <p:cNvSpPr/>
              <p:nvPr/>
            </p:nvSpPr>
            <p:spPr>
              <a:xfrm rot="10800000">
                <a:off x="5295245" y="4304762"/>
                <a:ext cx="164248" cy="56470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804" name="円/楕円 27"/>
              <p:cNvSpPr/>
              <p:nvPr/>
            </p:nvSpPr>
            <p:spPr>
              <a:xfrm rot="10800000">
                <a:off x="5687087" y="4304762"/>
                <a:ext cx="164248" cy="56470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738" name="グループ化 1737"/>
            <p:cNvGrpSpPr/>
            <p:nvPr/>
          </p:nvGrpSpPr>
          <p:grpSpPr>
            <a:xfrm rot="900000">
              <a:off x="8576342" y="1628919"/>
              <a:ext cx="794410" cy="744008"/>
              <a:chOff x="7918863" y="957239"/>
              <a:chExt cx="1556044" cy="1457319"/>
            </a:xfrm>
          </p:grpSpPr>
          <p:grpSp>
            <p:nvGrpSpPr>
              <p:cNvPr id="1739" name="グループ化 1738"/>
              <p:cNvGrpSpPr/>
              <p:nvPr/>
            </p:nvGrpSpPr>
            <p:grpSpPr>
              <a:xfrm>
                <a:off x="7918863" y="1168230"/>
                <a:ext cx="1556044" cy="966581"/>
                <a:chOff x="7918863" y="1168230"/>
                <a:chExt cx="1556044" cy="966581"/>
              </a:xfrm>
            </p:grpSpPr>
            <p:grpSp>
              <p:nvGrpSpPr>
                <p:cNvPr id="1749" name="グループ化 1748"/>
                <p:cNvGrpSpPr/>
                <p:nvPr/>
              </p:nvGrpSpPr>
              <p:grpSpPr>
                <a:xfrm>
                  <a:off x="7918863" y="1168230"/>
                  <a:ext cx="1556044" cy="966581"/>
                  <a:chOff x="7627353" y="2698603"/>
                  <a:chExt cx="2917825" cy="1812490"/>
                </a:xfrm>
              </p:grpSpPr>
              <p:sp>
                <p:nvSpPr>
                  <p:cNvPr id="1771" name="正方形/長方形 1770"/>
                  <p:cNvSpPr/>
                  <p:nvPr/>
                </p:nvSpPr>
                <p:spPr>
                  <a:xfrm>
                    <a:off x="7731493" y="3369523"/>
                    <a:ext cx="819785" cy="1072937"/>
                  </a:xfrm>
                  <a:prstGeom prst="rect">
                    <a:avLst/>
                  </a:prstGeom>
                  <a:gradFill flip="none" rotWithShape="1">
                    <a:gsLst>
                      <a:gs pos="0">
                        <a:srgbClr val="00B0F0"/>
                      </a:gs>
                      <a:gs pos="100000">
                        <a:srgbClr val="5B9BD5">
                          <a:lumMod val="40000"/>
                          <a:lumOff val="60000"/>
                        </a:srgbClr>
                      </a:gs>
                    </a:gsLst>
                    <a:lin ang="16200000" scaled="1"/>
                    <a:tileRect/>
                  </a:gra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772" name="フリーフォーム 1771"/>
                  <p:cNvSpPr/>
                  <p:nvPr/>
                </p:nvSpPr>
                <p:spPr>
                  <a:xfrm>
                    <a:off x="7627353" y="2698603"/>
                    <a:ext cx="2917825" cy="1812490"/>
                  </a:xfrm>
                  <a:custGeom>
                    <a:avLst/>
                    <a:gdLst>
                      <a:gd name="connsiteX0" fmla="*/ 127000 w 2917825"/>
                      <a:gd name="connsiteY0" fmla="*/ 709020 h 1812490"/>
                      <a:gd name="connsiteX1" fmla="*/ 127000 w 2917825"/>
                      <a:gd name="connsiteY1" fmla="*/ 1698137 h 1812490"/>
                      <a:gd name="connsiteX2" fmla="*/ 898525 w 2917825"/>
                      <a:gd name="connsiteY2" fmla="*/ 1698137 h 1812490"/>
                      <a:gd name="connsiteX3" fmla="*/ 898525 w 2917825"/>
                      <a:gd name="connsiteY3" fmla="*/ 709020 h 1812490"/>
                      <a:gd name="connsiteX4" fmla="*/ 111595 w 2917825"/>
                      <a:gd name="connsiteY4" fmla="*/ 0 h 1812490"/>
                      <a:gd name="connsiteX5" fmla="*/ 2806230 w 2917825"/>
                      <a:gd name="connsiteY5" fmla="*/ 0 h 1812490"/>
                      <a:gd name="connsiteX6" fmla="*/ 2917825 w 2917825"/>
                      <a:gd name="connsiteY6" fmla="*/ 111595 h 1812490"/>
                      <a:gd name="connsiteX7" fmla="*/ 2917825 w 2917825"/>
                      <a:gd name="connsiteY7" fmla="*/ 1700895 h 1812490"/>
                      <a:gd name="connsiteX8" fmla="*/ 2806230 w 2917825"/>
                      <a:gd name="connsiteY8" fmla="*/ 1812490 h 1812490"/>
                      <a:gd name="connsiteX9" fmla="*/ 111595 w 2917825"/>
                      <a:gd name="connsiteY9" fmla="*/ 1812490 h 1812490"/>
                      <a:gd name="connsiteX10" fmla="*/ 0 w 2917825"/>
                      <a:gd name="connsiteY10" fmla="*/ 1700895 h 1812490"/>
                      <a:gd name="connsiteX11" fmla="*/ 0 w 2917825"/>
                      <a:gd name="connsiteY11" fmla="*/ 111595 h 1812490"/>
                      <a:gd name="connsiteX12" fmla="*/ 111595 w 2917825"/>
                      <a:gd name="connsiteY12" fmla="*/ 0 h 181249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2917825" h="1812490">
                        <a:moveTo>
                          <a:pt x="127000" y="709020"/>
                        </a:moveTo>
                        <a:lnTo>
                          <a:pt x="127000" y="1698137"/>
                        </a:lnTo>
                        <a:lnTo>
                          <a:pt x="898525" y="1698137"/>
                        </a:lnTo>
                        <a:lnTo>
                          <a:pt x="898525" y="709020"/>
                        </a:lnTo>
                        <a:close/>
                        <a:moveTo>
                          <a:pt x="111595" y="0"/>
                        </a:moveTo>
                        <a:lnTo>
                          <a:pt x="2806230" y="0"/>
                        </a:lnTo>
                        <a:cubicBezTo>
                          <a:pt x="2867862" y="0"/>
                          <a:pt x="2917825" y="49963"/>
                          <a:pt x="2917825" y="111595"/>
                        </a:cubicBezTo>
                        <a:lnTo>
                          <a:pt x="2917825" y="1700895"/>
                        </a:lnTo>
                        <a:cubicBezTo>
                          <a:pt x="2917825" y="1762527"/>
                          <a:pt x="2867862" y="1812490"/>
                          <a:pt x="2806230" y="1812490"/>
                        </a:cubicBezTo>
                        <a:lnTo>
                          <a:pt x="111595" y="1812490"/>
                        </a:lnTo>
                        <a:cubicBezTo>
                          <a:pt x="49963" y="1812490"/>
                          <a:pt x="0" y="1762527"/>
                          <a:pt x="0" y="1700895"/>
                        </a:cubicBezTo>
                        <a:lnTo>
                          <a:pt x="0" y="111595"/>
                        </a:lnTo>
                        <a:cubicBezTo>
                          <a:pt x="0" y="49963"/>
                          <a:pt x="49963" y="0"/>
                          <a:pt x="111595" y="0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ysClr val="window" lastClr="FFFFFF">
                          <a:lumMod val="75000"/>
                        </a:sysClr>
                      </a:gs>
                      <a:gs pos="100000">
                        <a:sysClr val="window" lastClr="FFFFFF"/>
                      </a:gs>
                    </a:gsLst>
                    <a:lin ang="18900000" scaled="1"/>
                    <a:tileRect/>
                  </a:grad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773" name="正方形/長方形 1772"/>
                  <p:cNvSpPr/>
                  <p:nvPr/>
                </p:nvSpPr>
                <p:spPr>
                  <a:xfrm>
                    <a:off x="8598903" y="3728085"/>
                    <a:ext cx="1828800" cy="676275"/>
                  </a:xfrm>
                  <a:prstGeom prst="rect">
                    <a:avLst/>
                  </a:prstGeom>
                  <a:pattFill prst="weave">
                    <a:fgClr>
                      <a:srgbClr val="ED7D31">
                        <a:lumMod val="60000"/>
                        <a:lumOff val="40000"/>
                      </a:srgbClr>
                    </a:fgClr>
                    <a:bgClr>
                      <a:sysClr val="window" lastClr="FFFFFF"/>
                    </a:bgClr>
                  </a:pattFill>
                  <a:ln w="6350" cap="flat" cmpd="sng" algn="ctr">
                    <a:solidFill>
                      <a:srgbClr val="ED7D31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cxnSp>
                <p:nvCxnSpPr>
                  <p:cNvPr id="1774" name="直線コネクタ 1773"/>
                  <p:cNvCxnSpPr>
                    <a:stCxn id="1773" idx="1"/>
                  </p:cNvCxnSpPr>
                  <p:nvPr/>
                </p:nvCxnSpPr>
                <p:spPr>
                  <a:xfrm>
                    <a:off x="8598903" y="4066223"/>
                    <a:ext cx="1838325" cy="952"/>
                  </a:xfrm>
                  <a:prstGeom prst="line">
                    <a:avLst/>
                  </a:prstGeom>
                  <a:noFill/>
                  <a:ln w="6350" cap="flat" cmpd="sng" algn="ctr">
                    <a:solidFill>
                      <a:srgbClr val="ED7D31">
                        <a:lumMod val="60000"/>
                        <a:lumOff val="40000"/>
                      </a:srgbClr>
                    </a:solidFill>
                    <a:prstDash val="dash"/>
                    <a:miter lim="800000"/>
                  </a:ln>
                  <a:effectLst/>
                </p:spPr>
              </p:cxnSp>
              <p:cxnSp>
                <p:nvCxnSpPr>
                  <p:cNvPr id="1775" name="直線コネクタ 1774"/>
                  <p:cNvCxnSpPr/>
                  <p:nvPr/>
                </p:nvCxnSpPr>
                <p:spPr>
                  <a:xfrm>
                    <a:off x="8598903" y="3894773"/>
                    <a:ext cx="1838325" cy="952"/>
                  </a:xfrm>
                  <a:prstGeom prst="line">
                    <a:avLst/>
                  </a:prstGeom>
                  <a:noFill/>
                  <a:ln w="6350" cap="flat" cmpd="sng" algn="ctr">
                    <a:solidFill>
                      <a:srgbClr val="ED7D31">
                        <a:lumMod val="60000"/>
                        <a:lumOff val="40000"/>
                      </a:srgbClr>
                    </a:solidFill>
                    <a:prstDash val="dash"/>
                    <a:miter lim="800000"/>
                  </a:ln>
                  <a:effectLst/>
                </p:spPr>
              </p:cxnSp>
              <p:cxnSp>
                <p:nvCxnSpPr>
                  <p:cNvPr id="1776" name="直線コネクタ 1775"/>
                  <p:cNvCxnSpPr/>
                  <p:nvPr/>
                </p:nvCxnSpPr>
                <p:spPr>
                  <a:xfrm>
                    <a:off x="8598903" y="4218623"/>
                    <a:ext cx="1838325" cy="952"/>
                  </a:xfrm>
                  <a:prstGeom prst="line">
                    <a:avLst/>
                  </a:prstGeom>
                  <a:noFill/>
                  <a:ln w="6350" cap="flat" cmpd="sng" algn="ctr">
                    <a:solidFill>
                      <a:srgbClr val="ED7D31">
                        <a:lumMod val="60000"/>
                        <a:lumOff val="40000"/>
                      </a:srgbClr>
                    </a:solidFill>
                    <a:prstDash val="dash"/>
                    <a:miter lim="800000"/>
                  </a:ln>
                  <a:effectLst/>
                </p:spPr>
              </p:cxnSp>
              <p:sp>
                <p:nvSpPr>
                  <p:cNvPr id="1777" name="テキスト ボックス 1776"/>
                  <p:cNvSpPr txBox="1"/>
                  <p:nvPr/>
                </p:nvSpPr>
                <p:spPr>
                  <a:xfrm>
                    <a:off x="7731492" y="2748145"/>
                    <a:ext cx="2073580" cy="609327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prstTxWarp prst="textPlain">
                      <a:avLst/>
                    </a:prstTxWarp>
                    <a:spAutoFit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ja-JP" altLang="en-US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氏　名</a:t>
                    </a:r>
                    <a:r>
                      <a:rPr kumimoji="0" lang="ja-JP" altLang="en-US" sz="9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：□□　□□</a:t>
                    </a:r>
                    <a:endParaRPr kumimoji="0" lang="en-US" altLang="ja-JP" sz="9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altLang="ja-JP" sz="9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ja-JP" altLang="en-US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住　所</a:t>
                    </a:r>
                    <a:r>
                      <a:rPr kumimoji="0" lang="ja-JP" altLang="en-US" sz="9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：○○県△△市▽▽町◇丁目□番地○号</a:t>
                    </a:r>
                    <a:endParaRPr kumimoji="0" lang="en-US" altLang="ja-JP" sz="9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altLang="ja-JP" sz="9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ja-JP" altLang="en-US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生年月日</a:t>
                    </a:r>
                    <a:r>
                      <a:rPr kumimoji="0" lang="ja-JP" altLang="en-US" sz="9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：平成○○年○月○日　　</a:t>
                    </a:r>
                    <a:r>
                      <a:rPr kumimoji="0" lang="ja-JP" altLang="en-US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性　別</a:t>
                    </a:r>
                    <a:r>
                      <a:rPr kumimoji="0" lang="ja-JP" altLang="en-US" sz="9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：□</a:t>
                    </a:r>
                  </a:p>
                </p:txBody>
              </p:sp>
              <p:sp>
                <p:nvSpPr>
                  <p:cNvPr id="1778" name="テキスト ボックス 1777"/>
                  <p:cNvSpPr txBox="1"/>
                  <p:nvPr/>
                </p:nvSpPr>
                <p:spPr>
                  <a:xfrm>
                    <a:off x="8613561" y="3467321"/>
                    <a:ext cx="1030371" cy="163358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prstTxWarp prst="textPlain">
                      <a:avLst/>
                    </a:prstTxWarp>
                    <a:spAutoFit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altLang="ja-JP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20XX</a:t>
                    </a:r>
                    <a:r>
                      <a:rPr kumimoji="0" lang="ja-JP" altLang="en-US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年</a:t>
                    </a:r>
                    <a:r>
                      <a:rPr kumimoji="0" lang="en-US" altLang="ja-JP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3</a:t>
                    </a:r>
                    <a:r>
                      <a:rPr kumimoji="0" lang="ja-JP" altLang="en-US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月</a:t>
                    </a:r>
                    <a:r>
                      <a:rPr kumimoji="0" lang="en-US" altLang="ja-JP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31</a:t>
                    </a:r>
                    <a:r>
                      <a:rPr kumimoji="0" lang="ja-JP" altLang="en-US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日まで有効</a:t>
                    </a:r>
                    <a:endParaRPr kumimoji="0" lang="ja-JP" altLang="en-US" sz="9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</p:txBody>
              </p:sp>
              <p:sp>
                <p:nvSpPr>
                  <p:cNvPr id="1779" name="テキスト ボックス 1778"/>
                  <p:cNvSpPr txBox="1"/>
                  <p:nvPr/>
                </p:nvSpPr>
                <p:spPr>
                  <a:xfrm>
                    <a:off x="9934575" y="2795753"/>
                    <a:ext cx="481100" cy="250628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prstTxWarp prst="textPlain">
                      <a:avLst/>
                    </a:prstTxWarp>
                    <a:sp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ja-JP" altLang="en-US" sz="1100" b="1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個人番号</a:t>
                    </a:r>
                    <a:endParaRPr kumimoji="0" lang="en-US" altLang="ja-JP" sz="11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ja-JP" altLang="en-US" sz="1100" b="1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カード</a:t>
                    </a:r>
                  </a:p>
                </p:txBody>
              </p:sp>
              <p:grpSp>
                <p:nvGrpSpPr>
                  <p:cNvPr id="1780" name="グループ化 1779"/>
                  <p:cNvGrpSpPr/>
                  <p:nvPr/>
                </p:nvGrpSpPr>
                <p:grpSpPr>
                  <a:xfrm>
                    <a:off x="9952032" y="3302058"/>
                    <a:ext cx="410617" cy="367596"/>
                    <a:chOff x="5631654" y="-26213"/>
                    <a:chExt cx="404948" cy="418044"/>
                  </a:xfrm>
                </p:grpSpPr>
                <p:grpSp>
                  <p:nvGrpSpPr>
                    <p:cNvPr id="1784" name="グループ化 1783"/>
                    <p:cNvGrpSpPr/>
                    <p:nvPr/>
                  </p:nvGrpSpPr>
                  <p:grpSpPr>
                    <a:xfrm>
                      <a:off x="5631654" y="-26202"/>
                      <a:ext cx="404948" cy="334849"/>
                      <a:chOff x="4339640" y="3267059"/>
                      <a:chExt cx="309314" cy="240355"/>
                    </a:xfrm>
                    <a:gradFill flip="none" rotWithShape="1">
                      <a:gsLst>
                        <a:gs pos="0">
                          <a:srgbClr val="FFC000">
                            <a:lumMod val="67000"/>
                          </a:srgbClr>
                        </a:gs>
                        <a:gs pos="48000">
                          <a:srgbClr val="FFC000">
                            <a:lumMod val="97000"/>
                            <a:lumOff val="3000"/>
                          </a:srgbClr>
                        </a:gs>
                        <a:gs pos="100000">
                          <a:srgbClr val="FFC000">
                            <a:lumMod val="60000"/>
                            <a:lumOff val="40000"/>
                          </a:srgbClr>
                        </a:gs>
                      </a:gsLst>
                      <a:lin ang="18900000" scaled="1"/>
                      <a:tileRect/>
                    </a:gradFill>
                  </p:grpSpPr>
                  <p:sp>
                    <p:nvSpPr>
                      <p:cNvPr id="1788" name="片側の 2 つの角を丸めた四角形 1787"/>
                      <p:cNvSpPr/>
                      <p:nvPr/>
                    </p:nvSpPr>
                    <p:spPr>
                      <a:xfrm>
                        <a:off x="4339641" y="3267059"/>
                        <a:ext cx="309313" cy="61252"/>
                      </a:xfrm>
                      <a:prstGeom prst="round2SameRect">
                        <a:avLst>
                          <a:gd name="adj1" fmla="val 50000"/>
                          <a:gd name="adj2" fmla="val 0"/>
                        </a:avLst>
                      </a:prstGeom>
                      <a:noFill/>
                      <a:ln w="6350" cap="flat" cmpd="sng" algn="ctr">
                        <a:solidFill>
                          <a:srgbClr val="5B9BD5">
                            <a:lumMod val="60000"/>
                            <a:lumOff val="40000"/>
                          </a:srgbClr>
                        </a:solidFill>
                        <a:prstDash val="dash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789" name="正方形/長方形 1788"/>
                      <p:cNvSpPr/>
                      <p:nvPr/>
                    </p:nvSpPr>
                    <p:spPr>
                      <a:xfrm>
                        <a:off x="4339640" y="3328311"/>
                        <a:ext cx="309313" cy="59701"/>
                      </a:xfrm>
                      <a:prstGeom prst="rect">
                        <a:avLst/>
                      </a:prstGeom>
                      <a:noFill/>
                      <a:ln w="6350" cap="flat" cmpd="sng" algn="ctr">
                        <a:solidFill>
                          <a:srgbClr val="5B9BD5">
                            <a:lumMod val="60000"/>
                            <a:lumOff val="40000"/>
                          </a:srgbClr>
                        </a:solidFill>
                        <a:prstDash val="dash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790" name="正方形/長方形 1789"/>
                      <p:cNvSpPr/>
                      <p:nvPr/>
                    </p:nvSpPr>
                    <p:spPr>
                      <a:xfrm>
                        <a:off x="4339640" y="3388012"/>
                        <a:ext cx="309313" cy="59701"/>
                      </a:xfrm>
                      <a:prstGeom prst="rect">
                        <a:avLst/>
                      </a:prstGeom>
                      <a:noFill/>
                      <a:ln w="6350" cap="flat" cmpd="sng" algn="ctr">
                        <a:solidFill>
                          <a:srgbClr val="5B9BD5">
                            <a:lumMod val="60000"/>
                            <a:lumOff val="40000"/>
                          </a:srgbClr>
                        </a:solidFill>
                        <a:prstDash val="dash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791" name="正方形/長方形 1790"/>
                      <p:cNvSpPr/>
                      <p:nvPr/>
                    </p:nvSpPr>
                    <p:spPr>
                      <a:xfrm>
                        <a:off x="4339640" y="3447713"/>
                        <a:ext cx="309313" cy="59701"/>
                      </a:xfrm>
                      <a:prstGeom prst="rect">
                        <a:avLst/>
                      </a:prstGeom>
                      <a:noFill/>
                      <a:ln w="6350" cap="flat" cmpd="sng" algn="ctr">
                        <a:solidFill>
                          <a:srgbClr val="5B9BD5">
                            <a:lumMod val="60000"/>
                            <a:lumOff val="40000"/>
                          </a:srgbClr>
                        </a:solidFill>
                        <a:prstDash val="dash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1785" name="フリーフォーム 1784"/>
                    <p:cNvSpPr/>
                    <p:nvPr/>
                  </p:nvSpPr>
                  <p:spPr>
                    <a:xfrm rot="10800000">
                      <a:off x="5911187" y="308657"/>
                      <a:ext cx="125414" cy="83174"/>
                    </a:xfrm>
                    <a:custGeom>
                      <a:avLst/>
                      <a:gdLst>
                        <a:gd name="connsiteX0" fmla="*/ 125414 w 125414"/>
                        <a:gd name="connsiteY0" fmla="*/ 83174 h 83174"/>
                        <a:gd name="connsiteX1" fmla="*/ 0 w 125414"/>
                        <a:gd name="connsiteY1" fmla="*/ 83174 h 83174"/>
                        <a:gd name="connsiteX2" fmla="*/ 0 w 125414"/>
                        <a:gd name="connsiteY2" fmla="*/ 41587 h 83174"/>
                        <a:gd name="connsiteX3" fmla="*/ 41587 w 125414"/>
                        <a:gd name="connsiteY3" fmla="*/ 0 h 83174"/>
                        <a:gd name="connsiteX4" fmla="*/ 125414 w 125414"/>
                        <a:gd name="connsiteY4" fmla="*/ 0 h 83174"/>
                        <a:gd name="connsiteX5" fmla="*/ 125414 w 125414"/>
                        <a:gd name="connsiteY5" fmla="*/ 83174 h 8317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25414" h="83174">
                          <a:moveTo>
                            <a:pt x="125414" y="83174"/>
                          </a:moveTo>
                          <a:lnTo>
                            <a:pt x="0" y="83174"/>
                          </a:lnTo>
                          <a:lnTo>
                            <a:pt x="0" y="41587"/>
                          </a:lnTo>
                          <a:cubicBezTo>
                            <a:pt x="0" y="18619"/>
                            <a:pt x="18619" y="0"/>
                            <a:pt x="41587" y="0"/>
                          </a:cubicBezTo>
                          <a:lnTo>
                            <a:pt x="125414" y="0"/>
                          </a:lnTo>
                          <a:lnTo>
                            <a:pt x="125414" y="83174"/>
                          </a:lnTo>
                          <a:close/>
                        </a:path>
                      </a:pathLst>
                    </a:custGeom>
                    <a:noFill/>
                    <a:ln w="6350" cap="flat" cmpd="sng" algn="ctr">
                      <a:solidFill>
                        <a:srgbClr val="5B9BD5">
                          <a:lumMod val="60000"/>
                          <a:lumOff val="40000"/>
                        </a:srgbClr>
                      </a:solidFill>
                      <a:prstDash val="dash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786" name="フリーフォーム 1785"/>
                    <p:cNvSpPr/>
                    <p:nvPr/>
                  </p:nvSpPr>
                  <p:spPr>
                    <a:xfrm rot="10800000">
                      <a:off x="5631655" y="308657"/>
                      <a:ext cx="279531" cy="83174"/>
                    </a:xfrm>
                    <a:custGeom>
                      <a:avLst/>
                      <a:gdLst>
                        <a:gd name="connsiteX0" fmla="*/ 316495 w 316495"/>
                        <a:gd name="connsiteY0" fmla="*/ 83174 h 83174"/>
                        <a:gd name="connsiteX1" fmla="*/ 0 w 316495"/>
                        <a:gd name="connsiteY1" fmla="*/ 83174 h 83174"/>
                        <a:gd name="connsiteX2" fmla="*/ 0 w 316495"/>
                        <a:gd name="connsiteY2" fmla="*/ 0 h 83174"/>
                        <a:gd name="connsiteX3" fmla="*/ 274908 w 316495"/>
                        <a:gd name="connsiteY3" fmla="*/ 0 h 83174"/>
                        <a:gd name="connsiteX4" fmla="*/ 316495 w 316495"/>
                        <a:gd name="connsiteY4" fmla="*/ 41587 h 83174"/>
                        <a:gd name="connsiteX5" fmla="*/ 316495 w 316495"/>
                        <a:gd name="connsiteY5" fmla="*/ 83174 h 8317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316495" h="83174">
                          <a:moveTo>
                            <a:pt x="316495" y="83174"/>
                          </a:moveTo>
                          <a:lnTo>
                            <a:pt x="0" y="83174"/>
                          </a:lnTo>
                          <a:lnTo>
                            <a:pt x="0" y="0"/>
                          </a:lnTo>
                          <a:lnTo>
                            <a:pt x="274908" y="0"/>
                          </a:lnTo>
                          <a:cubicBezTo>
                            <a:pt x="297876" y="0"/>
                            <a:pt x="316495" y="18619"/>
                            <a:pt x="316495" y="41587"/>
                          </a:cubicBezTo>
                          <a:lnTo>
                            <a:pt x="316495" y="83174"/>
                          </a:lnTo>
                          <a:close/>
                        </a:path>
                      </a:pathLst>
                    </a:custGeom>
                    <a:noFill/>
                    <a:ln w="6350" cap="flat" cmpd="sng" algn="ctr">
                      <a:solidFill>
                        <a:srgbClr val="5B9BD5">
                          <a:lumMod val="60000"/>
                          <a:lumOff val="40000"/>
                        </a:srgbClr>
                      </a:solidFill>
                      <a:prstDash val="dash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787" name="フリーフォーム 1786"/>
                    <p:cNvSpPr/>
                    <p:nvPr/>
                  </p:nvSpPr>
                  <p:spPr>
                    <a:xfrm>
                      <a:off x="5752939" y="-26213"/>
                      <a:ext cx="283662" cy="334864"/>
                    </a:xfrm>
                    <a:custGeom>
                      <a:avLst/>
                      <a:gdLst>
                        <a:gd name="connsiteX0" fmla="*/ 0 w 283662"/>
                        <a:gd name="connsiteY0" fmla="*/ 0 h 334864"/>
                        <a:gd name="connsiteX1" fmla="*/ 240995 w 283662"/>
                        <a:gd name="connsiteY1" fmla="*/ 0 h 334864"/>
                        <a:gd name="connsiteX2" fmla="*/ 283662 w 283662"/>
                        <a:gd name="connsiteY2" fmla="*/ 42667 h 334864"/>
                        <a:gd name="connsiteX3" fmla="*/ 283661 w 283662"/>
                        <a:gd name="connsiteY3" fmla="*/ 85333 h 334864"/>
                        <a:gd name="connsiteX4" fmla="*/ 158246 w 283662"/>
                        <a:gd name="connsiteY4" fmla="*/ 85333 h 334864"/>
                        <a:gd name="connsiteX5" fmla="*/ 158246 w 283662"/>
                        <a:gd name="connsiteY5" fmla="*/ 334864 h 334864"/>
                        <a:gd name="connsiteX6" fmla="*/ 0 w 283662"/>
                        <a:gd name="connsiteY6" fmla="*/ 334864 h 33486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283662" h="334864">
                          <a:moveTo>
                            <a:pt x="0" y="0"/>
                          </a:moveTo>
                          <a:lnTo>
                            <a:pt x="240995" y="0"/>
                          </a:lnTo>
                          <a:cubicBezTo>
                            <a:pt x="264559" y="0"/>
                            <a:pt x="283662" y="19103"/>
                            <a:pt x="283662" y="42667"/>
                          </a:cubicBezTo>
                          <a:cubicBezTo>
                            <a:pt x="283662" y="56889"/>
                            <a:pt x="283661" y="71111"/>
                            <a:pt x="283661" y="85333"/>
                          </a:cubicBezTo>
                          <a:lnTo>
                            <a:pt x="158246" y="85333"/>
                          </a:lnTo>
                          <a:lnTo>
                            <a:pt x="158246" y="334864"/>
                          </a:lnTo>
                          <a:lnTo>
                            <a:pt x="0" y="334864"/>
                          </a:lnTo>
                          <a:close/>
                        </a:path>
                      </a:pathLst>
                    </a:custGeom>
                    <a:noFill/>
                    <a:ln w="6350" cap="flat" cmpd="sng" algn="ctr">
                      <a:solidFill>
                        <a:srgbClr val="5B9BD5">
                          <a:lumMod val="60000"/>
                          <a:lumOff val="40000"/>
                        </a:srgbClr>
                      </a:solidFill>
                      <a:prstDash val="dash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781" name="グループ化 1780"/>
                  <p:cNvGrpSpPr/>
                  <p:nvPr/>
                </p:nvGrpSpPr>
                <p:grpSpPr>
                  <a:xfrm>
                    <a:off x="9977307" y="3327653"/>
                    <a:ext cx="368964" cy="324779"/>
                    <a:chOff x="14159332" y="3300413"/>
                    <a:chExt cx="423443" cy="372734"/>
                  </a:xfrm>
                </p:grpSpPr>
                <p:sp>
                  <p:nvSpPr>
                    <p:cNvPr id="1782" name="フリーフォーム 1781"/>
                    <p:cNvSpPr/>
                    <p:nvPr/>
                  </p:nvSpPr>
                  <p:spPr>
                    <a:xfrm>
                      <a:off x="14159332" y="3300413"/>
                      <a:ext cx="423443" cy="372734"/>
                    </a:xfrm>
                    <a:custGeom>
                      <a:avLst/>
                      <a:gdLst>
                        <a:gd name="connsiteX0" fmla="*/ 30795 w 301205"/>
                        <a:gd name="connsiteY0" fmla="*/ 13897 h 272925"/>
                        <a:gd name="connsiteX1" fmla="*/ 14192 w 301205"/>
                        <a:gd name="connsiteY1" fmla="*/ 30500 h 272925"/>
                        <a:gd name="connsiteX2" fmla="*/ 14192 w 301205"/>
                        <a:gd name="connsiteY2" fmla="*/ 242426 h 272925"/>
                        <a:gd name="connsiteX3" fmla="*/ 30795 w 301205"/>
                        <a:gd name="connsiteY3" fmla="*/ 259029 h 272925"/>
                        <a:gd name="connsiteX4" fmla="*/ 270411 w 301205"/>
                        <a:gd name="connsiteY4" fmla="*/ 259029 h 272925"/>
                        <a:gd name="connsiteX5" fmla="*/ 287014 w 301205"/>
                        <a:gd name="connsiteY5" fmla="*/ 242426 h 272925"/>
                        <a:gd name="connsiteX6" fmla="*/ 287014 w 301205"/>
                        <a:gd name="connsiteY6" fmla="*/ 30500 h 272925"/>
                        <a:gd name="connsiteX7" fmla="*/ 270411 w 301205"/>
                        <a:gd name="connsiteY7" fmla="*/ 13897 h 272925"/>
                        <a:gd name="connsiteX8" fmla="*/ 26438 w 301205"/>
                        <a:gd name="connsiteY8" fmla="*/ 0 h 272925"/>
                        <a:gd name="connsiteX9" fmla="*/ 274767 w 301205"/>
                        <a:gd name="connsiteY9" fmla="*/ 0 h 272925"/>
                        <a:gd name="connsiteX10" fmla="*/ 301205 w 301205"/>
                        <a:gd name="connsiteY10" fmla="*/ 26438 h 272925"/>
                        <a:gd name="connsiteX11" fmla="*/ 301205 w 301205"/>
                        <a:gd name="connsiteY11" fmla="*/ 246487 h 272925"/>
                        <a:gd name="connsiteX12" fmla="*/ 274767 w 301205"/>
                        <a:gd name="connsiteY12" fmla="*/ 272925 h 272925"/>
                        <a:gd name="connsiteX13" fmla="*/ 26438 w 301205"/>
                        <a:gd name="connsiteY13" fmla="*/ 272925 h 272925"/>
                        <a:gd name="connsiteX14" fmla="*/ 0 w 301205"/>
                        <a:gd name="connsiteY14" fmla="*/ 246487 h 272925"/>
                        <a:gd name="connsiteX15" fmla="*/ 0 w 301205"/>
                        <a:gd name="connsiteY15" fmla="*/ 26438 h 272925"/>
                        <a:gd name="connsiteX16" fmla="*/ 26438 w 301205"/>
                        <a:gd name="connsiteY16" fmla="*/ 0 h 27292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</a:cxnLst>
                      <a:rect l="l" t="t" r="r" b="b"/>
                      <a:pathLst>
                        <a:path w="301205" h="272925">
                          <a:moveTo>
                            <a:pt x="30795" y="13897"/>
                          </a:moveTo>
                          <a:cubicBezTo>
                            <a:pt x="21625" y="13897"/>
                            <a:pt x="14192" y="21330"/>
                            <a:pt x="14192" y="30500"/>
                          </a:cubicBezTo>
                          <a:lnTo>
                            <a:pt x="14192" y="242426"/>
                          </a:lnTo>
                          <a:cubicBezTo>
                            <a:pt x="14192" y="251596"/>
                            <a:pt x="21625" y="259029"/>
                            <a:pt x="30795" y="259029"/>
                          </a:cubicBezTo>
                          <a:lnTo>
                            <a:pt x="270411" y="259029"/>
                          </a:lnTo>
                          <a:cubicBezTo>
                            <a:pt x="279581" y="259029"/>
                            <a:pt x="287014" y="251596"/>
                            <a:pt x="287014" y="242426"/>
                          </a:cubicBezTo>
                          <a:lnTo>
                            <a:pt x="287014" y="30500"/>
                          </a:lnTo>
                          <a:cubicBezTo>
                            <a:pt x="287014" y="21330"/>
                            <a:pt x="279581" y="13897"/>
                            <a:pt x="270411" y="13897"/>
                          </a:cubicBezTo>
                          <a:close/>
                          <a:moveTo>
                            <a:pt x="26438" y="0"/>
                          </a:moveTo>
                          <a:lnTo>
                            <a:pt x="274767" y="0"/>
                          </a:lnTo>
                          <a:cubicBezTo>
                            <a:pt x="289368" y="0"/>
                            <a:pt x="301205" y="11837"/>
                            <a:pt x="301205" y="26438"/>
                          </a:cubicBezTo>
                          <a:lnTo>
                            <a:pt x="301205" y="246487"/>
                          </a:lnTo>
                          <a:cubicBezTo>
                            <a:pt x="301205" y="261088"/>
                            <a:pt x="289368" y="272925"/>
                            <a:pt x="274767" y="272925"/>
                          </a:cubicBezTo>
                          <a:lnTo>
                            <a:pt x="26438" y="272925"/>
                          </a:lnTo>
                          <a:cubicBezTo>
                            <a:pt x="11837" y="272925"/>
                            <a:pt x="0" y="261088"/>
                            <a:pt x="0" y="246487"/>
                          </a:cubicBezTo>
                          <a:lnTo>
                            <a:pt x="0" y="26438"/>
                          </a:lnTo>
                          <a:cubicBezTo>
                            <a:pt x="0" y="11837"/>
                            <a:pt x="11837" y="0"/>
                            <a:pt x="26438" y="0"/>
                          </a:cubicBezTo>
                          <a:close/>
                        </a:path>
                      </a:pathLst>
                    </a:custGeom>
                    <a:solidFill>
                      <a:srgbClr val="FF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783" name="テキスト ボックス 1782"/>
                    <p:cNvSpPr txBox="1"/>
                    <p:nvPr/>
                  </p:nvSpPr>
                  <p:spPr>
                    <a:xfrm rot="5400000">
                      <a:off x="14224628" y="3310159"/>
                      <a:ext cx="292850" cy="340037"/>
                    </a:xfrm>
                    <a:prstGeom prst="rect">
                      <a:avLst/>
                    </a:prstGeom>
                    <a:noFill/>
                  </p:spPr>
                  <p:txBody>
                    <a:bodyPr vert="eaVert" wrap="none" rtlCol="0">
                      <a:prstTxWarp prst="textPlain">
                        <a:avLst/>
                      </a:prstTxWarp>
                      <a:spAutoFit/>
                    </a:bodyPr>
                    <a:lstStyle/>
                    <a:p>
                      <a:pPr marL="0" marR="0" lvl="0" indent="0" algn="dist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ja-JP" altLang="en-US" sz="1400" b="1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個　人</a:t>
                      </a:r>
                      <a:endParaRPr kumimoji="0" lang="en-US" altLang="ja-JP" sz="1400" b="1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marL="0" marR="0" lvl="0" indent="0" algn="dist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ja-JP" altLang="en-US" sz="1400" b="1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番　号</a:t>
                      </a:r>
                      <a:endParaRPr kumimoji="0" lang="en-US" altLang="ja-JP" sz="1400" b="1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marL="0" marR="0" lvl="0" indent="0" algn="dist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ja-JP" altLang="en-US" sz="1400" b="1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カード</a:t>
                      </a:r>
                    </a:p>
                  </p:txBody>
                </p:sp>
              </p:grpSp>
            </p:grpSp>
            <p:grpSp>
              <p:nvGrpSpPr>
                <p:cNvPr id="1750" name="グループ化 1749"/>
                <p:cNvGrpSpPr/>
                <p:nvPr/>
              </p:nvGrpSpPr>
              <p:grpSpPr>
                <a:xfrm>
                  <a:off x="8031222" y="1567465"/>
                  <a:ext cx="326254" cy="500605"/>
                  <a:chOff x="5138890" y="3817636"/>
                  <a:chExt cx="860611" cy="1320523"/>
                </a:xfrm>
              </p:grpSpPr>
              <p:sp>
                <p:nvSpPr>
                  <p:cNvPr id="1751" name="雲 391"/>
                  <p:cNvSpPr/>
                  <p:nvPr/>
                </p:nvSpPr>
                <p:spPr>
                  <a:xfrm>
                    <a:off x="5138890" y="3817636"/>
                    <a:ext cx="860611" cy="624824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928791" h="684142">
                        <a:moveTo>
                          <a:pt x="390797" y="508"/>
                        </a:moveTo>
                        <a:cubicBezTo>
                          <a:pt x="396003" y="-92"/>
                          <a:pt x="401215" y="35"/>
                          <a:pt x="406166" y="2032"/>
                        </a:cubicBezTo>
                        <a:cubicBezTo>
                          <a:pt x="406732" y="1224"/>
                          <a:pt x="407453" y="1069"/>
                          <a:pt x="408176" y="930"/>
                        </a:cubicBezTo>
                        <a:cubicBezTo>
                          <a:pt x="429611" y="-3209"/>
                          <a:pt x="451022" y="6582"/>
                          <a:pt x="464396" y="28234"/>
                        </a:cubicBezTo>
                        <a:cubicBezTo>
                          <a:pt x="477769" y="6582"/>
                          <a:pt x="499181" y="-3209"/>
                          <a:pt x="520615" y="930"/>
                        </a:cubicBezTo>
                        <a:cubicBezTo>
                          <a:pt x="521339" y="1069"/>
                          <a:pt x="522059" y="1224"/>
                          <a:pt x="522625" y="2032"/>
                        </a:cubicBezTo>
                        <a:cubicBezTo>
                          <a:pt x="535574" y="-1254"/>
                          <a:pt x="549192" y="1211"/>
                          <a:pt x="561945" y="8686"/>
                        </a:cubicBezTo>
                        <a:lnTo>
                          <a:pt x="590055" y="37923"/>
                        </a:lnTo>
                        <a:cubicBezTo>
                          <a:pt x="628400" y="2229"/>
                          <a:pt x="683194" y="20259"/>
                          <a:pt x="706518" y="80110"/>
                        </a:cubicBezTo>
                        <a:cubicBezTo>
                          <a:pt x="749907" y="45522"/>
                          <a:pt x="805137" y="56745"/>
                          <a:pt x="839202" y="107099"/>
                        </a:cubicBezTo>
                        <a:cubicBezTo>
                          <a:pt x="860762" y="138980"/>
                          <a:pt x="870767" y="182290"/>
                          <a:pt x="866477" y="225236"/>
                        </a:cubicBezTo>
                        <a:cubicBezTo>
                          <a:pt x="866667" y="225964"/>
                          <a:pt x="866872" y="226676"/>
                          <a:pt x="867062" y="227404"/>
                        </a:cubicBezTo>
                        <a:cubicBezTo>
                          <a:pt x="899007" y="231900"/>
                          <a:pt x="924429" y="266060"/>
                          <a:pt x="928291" y="309671"/>
                        </a:cubicBezTo>
                        <a:cubicBezTo>
                          <a:pt x="931584" y="346918"/>
                          <a:pt x="918414" y="383279"/>
                          <a:pt x="894764" y="402227"/>
                        </a:cubicBezTo>
                        <a:cubicBezTo>
                          <a:pt x="911433" y="426383"/>
                          <a:pt x="917464" y="460670"/>
                          <a:pt x="910641" y="492440"/>
                        </a:cubicBezTo>
                        <a:cubicBezTo>
                          <a:pt x="901223" y="536351"/>
                          <a:pt x="869801" y="564607"/>
                          <a:pt x="836337" y="559273"/>
                        </a:cubicBezTo>
                        <a:cubicBezTo>
                          <a:pt x="802272" y="640431"/>
                          <a:pt x="726036" y="667516"/>
                          <a:pt x="667340" y="619330"/>
                        </a:cubicBezTo>
                        <a:cubicBezTo>
                          <a:pt x="642472" y="670096"/>
                          <a:pt x="597072" y="694347"/>
                          <a:pt x="553572" y="680116"/>
                        </a:cubicBezTo>
                        <a:cubicBezTo>
                          <a:pt x="520921" y="669433"/>
                          <a:pt x="494102" y="638537"/>
                          <a:pt x="483380" y="596366"/>
                        </a:cubicBezTo>
                        <a:cubicBezTo>
                          <a:pt x="476530" y="595229"/>
                          <a:pt x="469962" y="592400"/>
                          <a:pt x="464396" y="587273"/>
                        </a:cubicBezTo>
                        <a:cubicBezTo>
                          <a:pt x="458829" y="592400"/>
                          <a:pt x="452261" y="595229"/>
                          <a:pt x="445411" y="596366"/>
                        </a:cubicBezTo>
                        <a:cubicBezTo>
                          <a:pt x="434690" y="638537"/>
                          <a:pt x="407871" y="669433"/>
                          <a:pt x="375219" y="680116"/>
                        </a:cubicBezTo>
                        <a:cubicBezTo>
                          <a:pt x="331719" y="694347"/>
                          <a:pt x="286320" y="670096"/>
                          <a:pt x="261452" y="619330"/>
                        </a:cubicBezTo>
                        <a:cubicBezTo>
                          <a:pt x="202755" y="667516"/>
                          <a:pt x="126520" y="640431"/>
                          <a:pt x="92454" y="559273"/>
                        </a:cubicBezTo>
                        <a:cubicBezTo>
                          <a:pt x="58991" y="564607"/>
                          <a:pt x="27569" y="536351"/>
                          <a:pt x="18150" y="492440"/>
                        </a:cubicBezTo>
                        <a:cubicBezTo>
                          <a:pt x="11328" y="460670"/>
                          <a:pt x="17359" y="426383"/>
                          <a:pt x="34027" y="402227"/>
                        </a:cubicBezTo>
                        <a:cubicBezTo>
                          <a:pt x="10378" y="383279"/>
                          <a:pt x="-2793" y="346918"/>
                          <a:pt x="500" y="309671"/>
                        </a:cubicBezTo>
                        <a:cubicBezTo>
                          <a:pt x="4363" y="266060"/>
                          <a:pt x="29785" y="231900"/>
                          <a:pt x="61729" y="227404"/>
                        </a:cubicBezTo>
                        <a:cubicBezTo>
                          <a:pt x="61919" y="226676"/>
                          <a:pt x="62125" y="225964"/>
                          <a:pt x="62315" y="225236"/>
                        </a:cubicBezTo>
                        <a:cubicBezTo>
                          <a:pt x="58025" y="182290"/>
                          <a:pt x="68029" y="138980"/>
                          <a:pt x="89589" y="107099"/>
                        </a:cubicBezTo>
                        <a:cubicBezTo>
                          <a:pt x="123655" y="56745"/>
                          <a:pt x="178884" y="45522"/>
                          <a:pt x="222273" y="80110"/>
                        </a:cubicBezTo>
                        <a:cubicBezTo>
                          <a:pt x="245597" y="20259"/>
                          <a:pt x="300392" y="2229"/>
                          <a:pt x="338736" y="37923"/>
                        </a:cubicBezTo>
                        <a:lnTo>
                          <a:pt x="366846" y="8686"/>
                        </a:lnTo>
                        <a:cubicBezTo>
                          <a:pt x="374611" y="4135"/>
                          <a:pt x="382696" y="1441"/>
                          <a:pt x="390797" y="508"/>
                        </a:cubicBezTo>
                        <a:close/>
                      </a:path>
                    </a:pathLst>
                  </a:custGeom>
                  <a:solidFill>
                    <a:srgbClr val="7030A0"/>
                  </a:solid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752" name="片側の 2 つの角を丸めた四角形 1751"/>
                  <p:cNvSpPr/>
                  <p:nvPr/>
                </p:nvSpPr>
                <p:spPr>
                  <a:xfrm>
                    <a:off x="5241032" y="4798927"/>
                    <a:ext cx="675818" cy="339232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pattFill prst="trellis">
                    <a:fgClr>
                      <a:srgbClr val="002060"/>
                    </a:fgClr>
                    <a:bgClr>
                      <a:srgbClr val="ED7D31">
                        <a:lumMod val="75000"/>
                      </a:srgbClr>
                    </a:bgClr>
                  </a:patt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753" name="フリーフォーム 1752"/>
                  <p:cNvSpPr/>
                  <p:nvPr/>
                </p:nvSpPr>
                <p:spPr>
                  <a:xfrm>
                    <a:off x="5409631" y="4667958"/>
                    <a:ext cx="323141" cy="176213"/>
                  </a:xfrm>
                  <a:custGeom>
                    <a:avLst/>
                    <a:gdLst>
                      <a:gd name="connsiteX0" fmla="*/ 109057 w 323141"/>
                      <a:gd name="connsiteY0" fmla="*/ 0 h 176213"/>
                      <a:gd name="connsiteX1" fmla="*/ 213831 w 323141"/>
                      <a:gd name="connsiteY1" fmla="*/ 0 h 176213"/>
                      <a:gd name="connsiteX2" fmla="*/ 240026 w 323141"/>
                      <a:gd name="connsiteY2" fmla="*/ 26195 h 176213"/>
                      <a:gd name="connsiteX3" fmla="*/ 240026 w 323141"/>
                      <a:gd name="connsiteY3" fmla="*/ 130480 h 176213"/>
                      <a:gd name="connsiteX4" fmla="*/ 323141 w 323141"/>
                      <a:gd name="connsiteY4" fmla="*/ 130480 h 176213"/>
                      <a:gd name="connsiteX5" fmla="*/ 322918 w 323141"/>
                      <a:gd name="connsiteY5" fmla="*/ 131418 h 176213"/>
                      <a:gd name="connsiteX6" fmla="*/ 317770 w 323141"/>
                      <a:gd name="connsiteY6" fmla="*/ 136147 h 176213"/>
                      <a:gd name="connsiteX7" fmla="*/ 161571 w 323141"/>
                      <a:gd name="connsiteY7" fmla="*/ 176213 h 176213"/>
                      <a:gd name="connsiteX8" fmla="*/ 5373 w 323141"/>
                      <a:gd name="connsiteY8" fmla="*/ 136147 h 176213"/>
                      <a:gd name="connsiteX9" fmla="*/ 223 w 323141"/>
                      <a:gd name="connsiteY9" fmla="*/ 131417 h 176213"/>
                      <a:gd name="connsiteX10" fmla="*/ 0 w 323141"/>
                      <a:gd name="connsiteY10" fmla="*/ 130480 h 176213"/>
                      <a:gd name="connsiteX11" fmla="*/ 82862 w 323141"/>
                      <a:gd name="connsiteY11" fmla="*/ 130480 h 176213"/>
                      <a:gd name="connsiteX12" fmla="*/ 82862 w 323141"/>
                      <a:gd name="connsiteY12" fmla="*/ 26195 h 176213"/>
                      <a:gd name="connsiteX13" fmla="*/ 109057 w 323141"/>
                      <a:gd name="connsiteY13" fmla="*/ 0 h 17621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323141" h="176213">
                        <a:moveTo>
                          <a:pt x="109057" y="0"/>
                        </a:moveTo>
                        <a:lnTo>
                          <a:pt x="213831" y="0"/>
                        </a:lnTo>
                        <a:cubicBezTo>
                          <a:pt x="228298" y="0"/>
                          <a:pt x="240026" y="11728"/>
                          <a:pt x="240026" y="26195"/>
                        </a:cubicBezTo>
                        <a:lnTo>
                          <a:pt x="240026" y="130480"/>
                        </a:lnTo>
                        <a:lnTo>
                          <a:pt x="323141" y="130480"/>
                        </a:lnTo>
                        <a:lnTo>
                          <a:pt x="322918" y="131418"/>
                        </a:lnTo>
                        <a:lnTo>
                          <a:pt x="317770" y="136147"/>
                        </a:lnTo>
                        <a:cubicBezTo>
                          <a:pt x="277795" y="160902"/>
                          <a:pt x="222571" y="176213"/>
                          <a:pt x="161571" y="176213"/>
                        </a:cubicBezTo>
                        <a:cubicBezTo>
                          <a:pt x="100572" y="176213"/>
                          <a:pt x="45347" y="160902"/>
                          <a:pt x="5373" y="136147"/>
                        </a:cubicBezTo>
                        <a:lnTo>
                          <a:pt x="223" y="131417"/>
                        </a:lnTo>
                        <a:lnTo>
                          <a:pt x="0" y="130480"/>
                        </a:lnTo>
                        <a:lnTo>
                          <a:pt x="82862" y="130480"/>
                        </a:lnTo>
                        <a:lnTo>
                          <a:pt x="82862" y="26195"/>
                        </a:lnTo>
                        <a:cubicBezTo>
                          <a:pt x="82862" y="11728"/>
                          <a:pt x="94590" y="0"/>
                          <a:pt x="109057" y="0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1754" name="グループ化 1753"/>
                  <p:cNvGrpSpPr/>
                  <p:nvPr/>
                </p:nvGrpSpPr>
                <p:grpSpPr>
                  <a:xfrm>
                    <a:off x="5151912" y="3943264"/>
                    <a:ext cx="834570" cy="787400"/>
                    <a:chOff x="2791855" y="2017486"/>
                    <a:chExt cx="1150919" cy="1045028"/>
                  </a:xfrm>
                  <a:solidFill>
                    <a:srgbClr val="FFCC99"/>
                  </a:solidFill>
                </p:grpSpPr>
                <p:grpSp>
                  <p:nvGrpSpPr>
                    <p:cNvPr id="1764" name="グループ化 1763"/>
                    <p:cNvGrpSpPr/>
                    <p:nvPr/>
                  </p:nvGrpSpPr>
                  <p:grpSpPr>
                    <a:xfrm rot="20700000">
                      <a:off x="2791855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1769" name="円/楕円 1768"/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grpFill/>
                      <a:ln w="6350" cap="flat" cmpd="sng" algn="ctr">
                        <a:solidFill>
                          <a:schemeClr val="tx1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770" name="円/楕円 1769"/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rgbClr val="FF9966"/>
                      </a:solidFill>
                      <a:ln w="6350" cap="flat" cmpd="sng" algn="ctr">
                        <a:solidFill>
                          <a:schemeClr val="tx1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1765" name="グループ化 1764"/>
                    <p:cNvGrpSpPr/>
                    <p:nvPr/>
                  </p:nvGrpSpPr>
                  <p:grpSpPr>
                    <a:xfrm rot="900000" flipH="1">
                      <a:off x="3720768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1767" name="円/楕円 1766"/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grpFill/>
                      <a:ln w="6350" cap="flat" cmpd="sng" algn="ctr">
                        <a:solidFill>
                          <a:schemeClr val="tx1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768" name="円/楕円 1767"/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rgbClr val="FF9966"/>
                      </a:solidFill>
                      <a:ln w="6350" cap="flat" cmpd="sng" algn="ctr">
                        <a:solidFill>
                          <a:schemeClr val="tx1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1766" name="円/楕円 1765"/>
                    <p:cNvSpPr/>
                    <p:nvPr/>
                  </p:nvSpPr>
                  <p:spPr>
                    <a:xfrm>
                      <a:off x="2902857" y="2017486"/>
                      <a:ext cx="928914" cy="1045028"/>
                    </a:xfrm>
                    <a:prstGeom prst="ellipse">
                      <a:avLst/>
                    </a:prstGeom>
                    <a:grpFill/>
                    <a:ln w="635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1755" name="円/楕円 127"/>
                  <p:cNvSpPr/>
                  <p:nvPr/>
                </p:nvSpPr>
                <p:spPr>
                  <a:xfrm>
                    <a:off x="5333569" y="4250187"/>
                    <a:ext cx="83926" cy="14341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83926" h="143413">
                        <a:moveTo>
                          <a:pt x="12759" y="0"/>
                        </a:moveTo>
                        <a:cubicBezTo>
                          <a:pt x="8263" y="9969"/>
                          <a:pt x="9023" y="21953"/>
                          <a:pt x="14783" y="31931"/>
                        </a:cubicBezTo>
                        <a:lnTo>
                          <a:pt x="15311" y="32495"/>
                        </a:lnTo>
                        <a:cubicBezTo>
                          <a:pt x="22472" y="20393"/>
                          <a:pt x="32600" y="12933"/>
                          <a:pt x="43800" y="12933"/>
                        </a:cubicBezTo>
                        <a:cubicBezTo>
                          <a:pt x="65961" y="12933"/>
                          <a:pt x="83926" y="42142"/>
                          <a:pt x="83926" y="78173"/>
                        </a:cubicBezTo>
                        <a:cubicBezTo>
                          <a:pt x="83926" y="114204"/>
                          <a:pt x="65961" y="143413"/>
                          <a:pt x="43800" y="143413"/>
                        </a:cubicBezTo>
                        <a:cubicBezTo>
                          <a:pt x="21639" y="143413"/>
                          <a:pt x="3674" y="114204"/>
                          <a:pt x="3674" y="78173"/>
                        </a:cubicBezTo>
                        <a:lnTo>
                          <a:pt x="12211" y="44663"/>
                        </a:lnTo>
                        <a:cubicBezTo>
                          <a:pt x="8264" y="44011"/>
                          <a:pt x="5947" y="41284"/>
                          <a:pt x="4106" y="38095"/>
                        </a:cubicBezTo>
                        <a:cubicBezTo>
                          <a:pt x="-3810" y="24385"/>
                          <a:pt x="64" y="7329"/>
                          <a:pt x="12759" y="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756" name="円/楕円 27"/>
                  <p:cNvSpPr/>
                  <p:nvPr/>
                </p:nvSpPr>
                <p:spPr>
                  <a:xfrm>
                    <a:off x="5489078" y="4621407"/>
                    <a:ext cx="164248" cy="291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757" name="円/楕円 27"/>
                  <p:cNvSpPr/>
                  <p:nvPr/>
                </p:nvSpPr>
                <p:spPr>
                  <a:xfrm rot="10800000">
                    <a:off x="5295245" y="4164138"/>
                    <a:ext cx="164248" cy="291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758" name="円/楕円 27"/>
                  <p:cNvSpPr/>
                  <p:nvPr/>
                </p:nvSpPr>
                <p:spPr>
                  <a:xfrm rot="10800000">
                    <a:off x="5687087" y="4164138"/>
                    <a:ext cx="164248" cy="291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759" name="円/楕円 127"/>
                  <p:cNvSpPr/>
                  <p:nvPr/>
                </p:nvSpPr>
                <p:spPr>
                  <a:xfrm>
                    <a:off x="5725309" y="4250187"/>
                    <a:ext cx="83926" cy="14341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83926" h="143413">
                        <a:moveTo>
                          <a:pt x="12759" y="0"/>
                        </a:moveTo>
                        <a:cubicBezTo>
                          <a:pt x="8263" y="9969"/>
                          <a:pt x="9023" y="21953"/>
                          <a:pt x="14783" y="31931"/>
                        </a:cubicBezTo>
                        <a:lnTo>
                          <a:pt x="15311" y="32495"/>
                        </a:lnTo>
                        <a:cubicBezTo>
                          <a:pt x="22472" y="20393"/>
                          <a:pt x="32600" y="12933"/>
                          <a:pt x="43800" y="12933"/>
                        </a:cubicBezTo>
                        <a:cubicBezTo>
                          <a:pt x="65961" y="12933"/>
                          <a:pt x="83926" y="42142"/>
                          <a:pt x="83926" y="78173"/>
                        </a:cubicBezTo>
                        <a:cubicBezTo>
                          <a:pt x="83926" y="114204"/>
                          <a:pt x="65961" y="143413"/>
                          <a:pt x="43800" y="143413"/>
                        </a:cubicBezTo>
                        <a:cubicBezTo>
                          <a:pt x="21639" y="143413"/>
                          <a:pt x="3674" y="114204"/>
                          <a:pt x="3674" y="78173"/>
                        </a:cubicBezTo>
                        <a:lnTo>
                          <a:pt x="12211" y="44663"/>
                        </a:lnTo>
                        <a:cubicBezTo>
                          <a:pt x="8264" y="44011"/>
                          <a:pt x="5947" y="41284"/>
                          <a:pt x="4106" y="38095"/>
                        </a:cubicBezTo>
                        <a:cubicBezTo>
                          <a:pt x="-3810" y="24385"/>
                          <a:pt x="64" y="7329"/>
                          <a:pt x="12759" y="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760" name="円/楕円 1759"/>
                  <p:cNvSpPr/>
                  <p:nvPr/>
                </p:nvSpPr>
                <p:spPr>
                  <a:xfrm>
                    <a:off x="5509070" y="4464806"/>
                    <a:ext cx="118869" cy="69275"/>
                  </a:xfrm>
                  <a:prstGeom prst="ellipse">
                    <a:avLst/>
                  </a:prstGeom>
                  <a:solidFill>
                    <a:srgbClr val="FF9966"/>
                  </a:solid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761" name="フリーフォーム 1760"/>
                  <p:cNvSpPr/>
                  <p:nvPr/>
                </p:nvSpPr>
                <p:spPr>
                  <a:xfrm>
                    <a:off x="5539185" y="4405018"/>
                    <a:ext cx="59058" cy="139533"/>
                  </a:xfrm>
                  <a:custGeom>
                    <a:avLst/>
                    <a:gdLst>
                      <a:gd name="connsiteX0" fmla="*/ 11873 w 59058"/>
                      <a:gd name="connsiteY0" fmla="*/ 0 h 139533"/>
                      <a:gd name="connsiteX1" fmla="*/ 47185 w 59058"/>
                      <a:gd name="connsiteY1" fmla="*/ 0 h 139533"/>
                      <a:gd name="connsiteX2" fmla="*/ 50409 w 59058"/>
                      <a:gd name="connsiteY2" fmla="*/ 5768 h 139533"/>
                      <a:gd name="connsiteX3" fmla="*/ 59058 w 59058"/>
                      <a:gd name="connsiteY3" fmla="*/ 61175 h 139533"/>
                      <a:gd name="connsiteX4" fmla="*/ 29529 w 59058"/>
                      <a:gd name="connsiteY4" fmla="*/ 139533 h 139533"/>
                      <a:gd name="connsiteX5" fmla="*/ 0 w 59058"/>
                      <a:gd name="connsiteY5" fmla="*/ 61175 h 139533"/>
                      <a:gd name="connsiteX6" fmla="*/ 8649 w 59058"/>
                      <a:gd name="connsiteY6" fmla="*/ 5768 h 139533"/>
                      <a:gd name="connsiteX0" fmla="*/ 11873 w 103313"/>
                      <a:gd name="connsiteY0" fmla="*/ 0 h 139533"/>
                      <a:gd name="connsiteX1" fmla="*/ 47185 w 103313"/>
                      <a:gd name="connsiteY1" fmla="*/ 0 h 139533"/>
                      <a:gd name="connsiteX2" fmla="*/ 50409 w 103313"/>
                      <a:gd name="connsiteY2" fmla="*/ 5768 h 139533"/>
                      <a:gd name="connsiteX3" fmla="*/ 59058 w 103313"/>
                      <a:gd name="connsiteY3" fmla="*/ 61175 h 139533"/>
                      <a:gd name="connsiteX4" fmla="*/ 29529 w 103313"/>
                      <a:gd name="connsiteY4" fmla="*/ 139533 h 139533"/>
                      <a:gd name="connsiteX5" fmla="*/ 0 w 103313"/>
                      <a:gd name="connsiteY5" fmla="*/ 61175 h 139533"/>
                      <a:gd name="connsiteX6" fmla="*/ 8649 w 103313"/>
                      <a:gd name="connsiteY6" fmla="*/ 5768 h 139533"/>
                      <a:gd name="connsiteX7" fmla="*/ 103313 w 103313"/>
                      <a:gd name="connsiteY7" fmla="*/ 91440 h 139533"/>
                      <a:gd name="connsiteX0" fmla="*/ 11873 w 59058"/>
                      <a:gd name="connsiteY0" fmla="*/ 0 h 139533"/>
                      <a:gd name="connsiteX1" fmla="*/ 47185 w 59058"/>
                      <a:gd name="connsiteY1" fmla="*/ 0 h 139533"/>
                      <a:gd name="connsiteX2" fmla="*/ 50409 w 59058"/>
                      <a:gd name="connsiteY2" fmla="*/ 5768 h 139533"/>
                      <a:gd name="connsiteX3" fmla="*/ 59058 w 59058"/>
                      <a:gd name="connsiteY3" fmla="*/ 61175 h 139533"/>
                      <a:gd name="connsiteX4" fmla="*/ 29529 w 59058"/>
                      <a:gd name="connsiteY4" fmla="*/ 139533 h 139533"/>
                      <a:gd name="connsiteX5" fmla="*/ 0 w 59058"/>
                      <a:gd name="connsiteY5" fmla="*/ 61175 h 139533"/>
                      <a:gd name="connsiteX6" fmla="*/ 8649 w 59058"/>
                      <a:gd name="connsiteY6" fmla="*/ 5768 h 139533"/>
                      <a:gd name="connsiteX0" fmla="*/ 11873 w 59058"/>
                      <a:gd name="connsiteY0" fmla="*/ 0 h 139533"/>
                      <a:gd name="connsiteX1" fmla="*/ 47185 w 59058"/>
                      <a:gd name="connsiteY1" fmla="*/ 0 h 139533"/>
                      <a:gd name="connsiteX2" fmla="*/ 59058 w 59058"/>
                      <a:gd name="connsiteY2" fmla="*/ 61175 h 139533"/>
                      <a:gd name="connsiteX3" fmla="*/ 29529 w 59058"/>
                      <a:gd name="connsiteY3" fmla="*/ 139533 h 139533"/>
                      <a:gd name="connsiteX4" fmla="*/ 0 w 59058"/>
                      <a:gd name="connsiteY4" fmla="*/ 61175 h 139533"/>
                      <a:gd name="connsiteX5" fmla="*/ 8649 w 59058"/>
                      <a:gd name="connsiteY5" fmla="*/ 5768 h 139533"/>
                      <a:gd name="connsiteX0" fmla="*/ 102360 w 102360"/>
                      <a:gd name="connsiteY0" fmla="*/ 0 h 251452"/>
                      <a:gd name="connsiteX1" fmla="*/ 47185 w 102360"/>
                      <a:gd name="connsiteY1" fmla="*/ 111919 h 251452"/>
                      <a:gd name="connsiteX2" fmla="*/ 59058 w 102360"/>
                      <a:gd name="connsiteY2" fmla="*/ 173094 h 251452"/>
                      <a:gd name="connsiteX3" fmla="*/ 29529 w 102360"/>
                      <a:gd name="connsiteY3" fmla="*/ 251452 h 251452"/>
                      <a:gd name="connsiteX4" fmla="*/ 0 w 102360"/>
                      <a:gd name="connsiteY4" fmla="*/ 173094 h 251452"/>
                      <a:gd name="connsiteX5" fmla="*/ 8649 w 102360"/>
                      <a:gd name="connsiteY5" fmla="*/ 117687 h 251452"/>
                      <a:gd name="connsiteX0" fmla="*/ 47185 w 59058"/>
                      <a:gd name="connsiteY0" fmla="*/ 0 h 139533"/>
                      <a:gd name="connsiteX1" fmla="*/ 59058 w 59058"/>
                      <a:gd name="connsiteY1" fmla="*/ 61175 h 139533"/>
                      <a:gd name="connsiteX2" fmla="*/ 29529 w 59058"/>
                      <a:gd name="connsiteY2" fmla="*/ 139533 h 139533"/>
                      <a:gd name="connsiteX3" fmla="*/ 0 w 59058"/>
                      <a:gd name="connsiteY3" fmla="*/ 61175 h 139533"/>
                      <a:gd name="connsiteX4" fmla="*/ 8649 w 59058"/>
                      <a:gd name="connsiteY4" fmla="*/ 5768 h 13953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59058" h="139533">
                        <a:moveTo>
                          <a:pt x="47185" y="0"/>
                        </a:moveTo>
                        <a:lnTo>
                          <a:pt x="59058" y="61175"/>
                        </a:lnTo>
                        <a:cubicBezTo>
                          <a:pt x="59058" y="104451"/>
                          <a:pt x="45837" y="139533"/>
                          <a:pt x="29529" y="139533"/>
                        </a:cubicBezTo>
                        <a:cubicBezTo>
                          <a:pt x="13221" y="139533"/>
                          <a:pt x="0" y="104451"/>
                          <a:pt x="0" y="61175"/>
                        </a:cubicBezTo>
                        <a:cubicBezTo>
                          <a:pt x="0" y="39537"/>
                          <a:pt x="3305" y="19948"/>
                          <a:pt x="8649" y="5768"/>
                        </a:cubicBezTo>
                      </a:path>
                    </a:pathLst>
                  </a:custGeom>
                  <a:solidFill>
                    <a:srgbClr val="FFCC99"/>
                  </a:solid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762" name="月 1761"/>
                  <p:cNvSpPr/>
                  <p:nvPr/>
                </p:nvSpPr>
                <p:spPr>
                  <a:xfrm rot="1800000">
                    <a:off x="5419033" y="4506047"/>
                    <a:ext cx="45719" cy="128698"/>
                  </a:xfrm>
                  <a:prstGeom prst="moon">
                    <a:avLst/>
                  </a:prstGeom>
                  <a:solidFill>
                    <a:srgbClr val="FF9966"/>
                  </a:solid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763" name="月 1762"/>
                  <p:cNvSpPr/>
                  <p:nvPr/>
                </p:nvSpPr>
                <p:spPr>
                  <a:xfrm rot="19800000" flipH="1">
                    <a:off x="5664228" y="4506047"/>
                    <a:ext cx="45719" cy="128698"/>
                  </a:xfrm>
                  <a:prstGeom prst="moon">
                    <a:avLst/>
                  </a:prstGeom>
                  <a:solidFill>
                    <a:srgbClr val="FF9966"/>
                  </a:solid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1740" name="グループ化 1739"/>
              <p:cNvGrpSpPr/>
              <p:nvPr/>
            </p:nvGrpSpPr>
            <p:grpSpPr>
              <a:xfrm>
                <a:off x="8114594" y="957239"/>
                <a:ext cx="1134272" cy="1457319"/>
                <a:chOff x="3477500" y="1331804"/>
                <a:chExt cx="1122565" cy="1442276"/>
              </a:xfrm>
            </p:grpSpPr>
            <p:grpSp>
              <p:nvGrpSpPr>
                <p:cNvPr id="1741" name="グループ化 1740"/>
                <p:cNvGrpSpPr/>
                <p:nvPr/>
              </p:nvGrpSpPr>
              <p:grpSpPr>
                <a:xfrm>
                  <a:off x="3535010" y="1331804"/>
                  <a:ext cx="1065055" cy="286067"/>
                  <a:chOff x="3709253" y="1415399"/>
                  <a:chExt cx="778059" cy="269299"/>
                </a:xfrm>
              </p:grpSpPr>
              <p:sp>
                <p:nvSpPr>
                  <p:cNvPr id="1745" name="角丸四角形 1744"/>
                  <p:cNvSpPr/>
                  <p:nvPr/>
                </p:nvSpPr>
                <p:spPr>
                  <a:xfrm rot="5400000">
                    <a:off x="3882148" y="1448243"/>
                    <a:ext cx="269298" cy="20361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746" name="角丸四角形 1745"/>
                  <p:cNvSpPr/>
                  <p:nvPr/>
                </p:nvSpPr>
                <p:spPr>
                  <a:xfrm rot="5400000">
                    <a:off x="4085758" y="1448244"/>
                    <a:ext cx="269298" cy="20361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747" name="角丸四角形 1746"/>
                  <p:cNvSpPr/>
                  <p:nvPr/>
                </p:nvSpPr>
                <p:spPr>
                  <a:xfrm rot="5400000">
                    <a:off x="4286803" y="1484188"/>
                    <a:ext cx="235917" cy="16510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748" name="角丸四角形 1747"/>
                  <p:cNvSpPr/>
                  <p:nvPr/>
                </p:nvSpPr>
                <p:spPr>
                  <a:xfrm rot="5400000">
                    <a:off x="3693099" y="1445889"/>
                    <a:ext cx="235917" cy="20361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742" name="グループ化 1741"/>
                <p:cNvGrpSpPr/>
                <p:nvPr/>
              </p:nvGrpSpPr>
              <p:grpSpPr>
                <a:xfrm rot="20415403">
                  <a:off x="3477500" y="2402642"/>
                  <a:ext cx="441071" cy="371438"/>
                  <a:chOff x="3640946" y="2353520"/>
                  <a:chExt cx="316200" cy="266281"/>
                </a:xfrm>
              </p:grpSpPr>
              <p:sp>
                <p:nvSpPr>
                  <p:cNvPr id="1743" name="角丸四角形 1742"/>
                  <p:cNvSpPr/>
                  <p:nvPr/>
                </p:nvSpPr>
                <p:spPr>
                  <a:xfrm rot="18900000">
                    <a:off x="3640946" y="2377724"/>
                    <a:ext cx="316200" cy="242077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744" name="フローチャート : 論理積ゲート 1743"/>
                  <p:cNvSpPr/>
                  <p:nvPr/>
                </p:nvSpPr>
                <p:spPr bwMode="auto">
                  <a:xfrm rot="18900000">
                    <a:off x="3802430" y="2353520"/>
                    <a:ext cx="132063" cy="156710"/>
                  </a:xfrm>
                  <a:prstGeom prst="flowChartDelay">
                    <a:avLst/>
                  </a:prstGeom>
                  <a:solidFill>
                    <a:srgbClr val="FFCCCC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</p:grpSp>
      </p:grpSp>
      <p:grpSp>
        <p:nvGrpSpPr>
          <p:cNvPr id="1812" name="グループ化 1811"/>
          <p:cNvGrpSpPr/>
          <p:nvPr/>
        </p:nvGrpSpPr>
        <p:grpSpPr>
          <a:xfrm>
            <a:off x="4502950" y="5049180"/>
            <a:ext cx="1046887" cy="1278949"/>
            <a:chOff x="4502950" y="1164963"/>
            <a:chExt cx="1046887" cy="1278949"/>
          </a:xfrm>
        </p:grpSpPr>
        <p:grpSp>
          <p:nvGrpSpPr>
            <p:cNvPr id="1813" name="グループ化 1812"/>
            <p:cNvGrpSpPr/>
            <p:nvPr/>
          </p:nvGrpSpPr>
          <p:grpSpPr>
            <a:xfrm>
              <a:off x="4502950" y="1164963"/>
              <a:ext cx="956038" cy="1243384"/>
              <a:chOff x="2980251" y="3894773"/>
              <a:chExt cx="956038" cy="1243384"/>
            </a:xfrm>
          </p:grpSpPr>
          <p:sp>
            <p:nvSpPr>
              <p:cNvPr id="1881" name="片側の 2 つの角を丸めた四角形 1880"/>
              <p:cNvSpPr/>
              <p:nvPr/>
            </p:nvSpPr>
            <p:spPr>
              <a:xfrm>
                <a:off x="3070475" y="3894773"/>
                <a:ext cx="725856" cy="86129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882" name="片側の 2 つの角を丸めた四角形 1881"/>
              <p:cNvSpPr/>
              <p:nvPr/>
            </p:nvSpPr>
            <p:spPr>
              <a:xfrm>
                <a:off x="3095051" y="4801590"/>
                <a:ext cx="675818" cy="336567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0066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883" name="フリーフォーム 1882"/>
              <p:cNvSpPr/>
              <p:nvPr/>
            </p:nvSpPr>
            <p:spPr>
              <a:xfrm>
                <a:off x="3271515" y="4667957"/>
                <a:ext cx="323141" cy="470199"/>
              </a:xfrm>
              <a:custGeom>
                <a:avLst/>
                <a:gdLst>
                  <a:gd name="connsiteX0" fmla="*/ 109057 w 323141"/>
                  <a:gd name="connsiteY0" fmla="*/ 0 h 470199"/>
                  <a:gd name="connsiteX1" fmla="*/ 213831 w 323141"/>
                  <a:gd name="connsiteY1" fmla="*/ 0 h 470199"/>
                  <a:gd name="connsiteX2" fmla="*/ 240026 w 323141"/>
                  <a:gd name="connsiteY2" fmla="*/ 26195 h 470199"/>
                  <a:gd name="connsiteX3" fmla="*/ 240026 w 323141"/>
                  <a:gd name="connsiteY3" fmla="*/ 130480 h 470199"/>
                  <a:gd name="connsiteX4" fmla="*/ 323141 w 323141"/>
                  <a:gd name="connsiteY4" fmla="*/ 130480 h 470199"/>
                  <a:gd name="connsiteX5" fmla="*/ 242356 w 323141"/>
                  <a:gd name="connsiteY5" fmla="*/ 470199 h 470199"/>
                  <a:gd name="connsiteX6" fmla="*/ 80785 w 323141"/>
                  <a:gd name="connsiteY6" fmla="*/ 470199 h 470199"/>
                  <a:gd name="connsiteX7" fmla="*/ 0 w 323141"/>
                  <a:gd name="connsiteY7" fmla="*/ 130480 h 470199"/>
                  <a:gd name="connsiteX8" fmla="*/ 82862 w 323141"/>
                  <a:gd name="connsiteY8" fmla="*/ 130480 h 470199"/>
                  <a:gd name="connsiteX9" fmla="*/ 82862 w 323141"/>
                  <a:gd name="connsiteY9" fmla="*/ 26195 h 470199"/>
                  <a:gd name="connsiteX10" fmla="*/ 109057 w 323141"/>
                  <a:gd name="connsiteY10" fmla="*/ 0 h 4701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23141" h="470199">
                    <a:moveTo>
                      <a:pt x="109057" y="0"/>
                    </a:moveTo>
                    <a:lnTo>
                      <a:pt x="213831" y="0"/>
                    </a:lnTo>
                    <a:cubicBezTo>
                      <a:pt x="228298" y="0"/>
                      <a:pt x="240026" y="11728"/>
                      <a:pt x="240026" y="26195"/>
                    </a:cubicBezTo>
                    <a:lnTo>
                      <a:pt x="240026" y="130480"/>
                    </a:lnTo>
                    <a:lnTo>
                      <a:pt x="323141" y="130480"/>
                    </a:lnTo>
                    <a:lnTo>
                      <a:pt x="242356" y="470199"/>
                    </a:lnTo>
                    <a:lnTo>
                      <a:pt x="80785" y="470199"/>
                    </a:lnTo>
                    <a:lnTo>
                      <a:pt x="0" y="130480"/>
                    </a:lnTo>
                    <a:lnTo>
                      <a:pt x="82862" y="130480"/>
                    </a:lnTo>
                    <a:lnTo>
                      <a:pt x="82862" y="26195"/>
                    </a:lnTo>
                    <a:cubicBezTo>
                      <a:pt x="82862" y="11728"/>
                      <a:pt x="94590" y="0"/>
                      <a:pt x="109057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1884" name="グループ化 1883"/>
              <p:cNvGrpSpPr/>
              <p:nvPr/>
            </p:nvGrpSpPr>
            <p:grpSpPr>
              <a:xfrm>
                <a:off x="3015677" y="3943263"/>
                <a:ext cx="834567" cy="787400"/>
                <a:chOff x="2791859" y="2017486"/>
                <a:chExt cx="1150915" cy="1045028"/>
              </a:xfrm>
              <a:solidFill>
                <a:srgbClr val="FFCC99"/>
              </a:solidFill>
            </p:grpSpPr>
            <p:grpSp>
              <p:nvGrpSpPr>
                <p:cNvPr id="1907" name="グループ化 1906"/>
                <p:cNvGrpSpPr/>
                <p:nvPr/>
              </p:nvGrpSpPr>
              <p:grpSpPr>
                <a:xfrm rot="20700000">
                  <a:off x="2791859" y="2459313"/>
                  <a:ext cx="222006" cy="333009"/>
                  <a:chOff x="2680607" y="2825750"/>
                  <a:chExt cx="157843" cy="236764"/>
                </a:xfrm>
                <a:grpFill/>
              </p:grpSpPr>
              <p:sp>
                <p:nvSpPr>
                  <p:cNvPr id="1912" name="円/楕円 1911"/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913" name="円/楕円 1912"/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1908" name="グループ化 1907"/>
                <p:cNvGrpSpPr/>
                <p:nvPr/>
              </p:nvGrpSpPr>
              <p:grpSpPr>
                <a:xfrm rot="900000" flipH="1">
                  <a:off x="3720768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1910" name="円/楕円 1909"/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911" name="円/楕円 1910"/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909" name="円/楕円 1908"/>
                <p:cNvSpPr/>
                <p:nvPr/>
              </p:nvSpPr>
              <p:spPr>
                <a:xfrm>
                  <a:off x="2902857" y="2017486"/>
                  <a:ext cx="928914" cy="1045028"/>
                </a:xfrm>
                <a:prstGeom prst="ellipse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885" name="台形 1884"/>
              <p:cNvSpPr/>
              <p:nvPr/>
            </p:nvSpPr>
            <p:spPr>
              <a:xfrm rot="10800000">
                <a:off x="3283283" y="4869913"/>
                <a:ext cx="302531" cy="268243"/>
              </a:xfrm>
              <a:prstGeom prst="trapezoid">
                <a:avLst/>
              </a:prstGeom>
              <a:solidFill>
                <a:srgbClr val="FF7C8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1886" name="グループ化 1885"/>
              <p:cNvGrpSpPr/>
              <p:nvPr/>
            </p:nvGrpSpPr>
            <p:grpSpPr>
              <a:xfrm>
                <a:off x="3191263" y="4793307"/>
                <a:ext cx="483392" cy="344850"/>
                <a:chOff x="3133728" y="2770919"/>
                <a:chExt cx="483392" cy="344850"/>
              </a:xfrm>
              <a:solidFill>
                <a:srgbClr val="FF0066"/>
              </a:solidFill>
            </p:grpSpPr>
            <p:sp>
              <p:nvSpPr>
                <p:cNvPr id="1905" name="平行四辺形 19"/>
                <p:cNvSpPr/>
                <p:nvPr/>
              </p:nvSpPr>
              <p:spPr>
                <a:xfrm>
                  <a:off x="3376812" y="2770919"/>
                  <a:ext cx="240308" cy="344850"/>
                </a:xfrm>
                <a:custGeom>
                  <a:avLst/>
                  <a:gdLst>
                    <a:gd name="connsiteX0" fmla="*/ 0 w 295077"/>
                    <a:gd name="connsiteY0" fmla="*/ 344850 h 344850"/>
                    <a:gd name="connsiteX1" fmla="*/ 139412 w 295077"/>
                    <a:gd name="connsiteY1" fmla="*/ 0 h 344850"/>
                    <a:gd name="connsiteX2" fmla="*/ 295077 w 295077"/>
                    <a:gd name="connsiteY2" fmla="*/ 0 h 344850"/>
                    <a:gd name="connsiteX3" fmla="*/ 155665 w 295077"/>
                    <a:gd name="connsiteY3" fmla="*/ 344850 h 344850"/>
                    <a:gd name="connsiteX4" fmla="*/ 0 w 295077"/>
                    <a:gd name="connsiteY4" fmla="*/ 344850 h 344850"/>
                    <a:gd name="connsiteX0" fmla="*/ 0 w 235545"/>
                    <a:gd name="connsiteY0" fmla="*/ 344850 h 344850"/>
                    <a:gd name="connsiteX1" fmla="*/ 139412 w 235545"/>
                    <a:gd name="connsiteY1" fmla="*/ 0 h 344850"/>
                    <a:gd name="connsiteX2" fmla="*/ 235545 w 235545"/>
                    <a:gd name="connsiteY2" fmla="*/ 116681 h 344850"/>
                    <a:gd name="connsiteX3" fmla="*/ 155665 w 235545"/>
                    <a:gd name="connsiteY3" fmla="*/ 344850 h 344850"/>
                    <a:gd name="connsiteX4" fmla="*/ 0 w 235545"/>
                    <a:gd name="connsiteY4" fmla="*/ 344850 h 344850"/>
                    <a:gd name="connsiteX0" fmla="*/ 0 w 235545"/>
                    <a:gd name="connsiteY0" fmla="*/ 344850 h 344850"/>
                    <a:gd name="connsiteX1" fmla="*/ 139412 w 235545"/>
                    <a:gd name="connsiteY1" fmla="*/ 0 h 344850"/>
                    <a:gd name="connsiteX2" fmla="*/ 235545 w 235545"/>
                    <a:gd name="connsiteY2" fmla="*/ 116681 h 344850"/>
                    <a:gd name="connsiteX3" fmla="*/ 190302 w 235545"/>
                    <a:gd name="connsiteY3" fmla="*/ 250887 h 344850"/>
                    <a:gd name="connsiteX4" fmla="*/ 155665 w 235545"/>
                    <a:gd name="connsiteY4" fmla="*/ 344850 h 344850"/>
                    <a:gd name="connsiteX5" fmla="*/ 0 w 235545"/>
                    <a:gd name="connsiteY5" fmla="*/ 344850 h 344850"/>
                    <a:gd name="connsiteX0" fmla="*/ 0 w 235545"/>
                    <a:gd name="connsiteY0" fmla="*/ 344850 h 344850"/>
                    <a:gd name="connsiteX1" fmla="*/ 139412 w 235545"/>
                    <a:gd name="connsiteY1" fmla="*/ 0 h 344850"/>
                    <a:gd name="connsiteX2" fmla="*/ 235545 w 235545"/>
                    <a:gd name="connsiteY2" fmla="*/ 116681 h 344850"/>
                    <a:gd name="connsiteX3" fmla="*/ 145058 w 235545"/>
                    <a:gd name="connsiteY3" fmla="*/ 186594 h 344850"/>
                    <a:gd name="connsiteX4" fmla="*/ 155665 w 235545"/>
                    <a:gd name="connsiteY4" fmla="*/ 344850 h 344850"/>
                    <a:gd name="connsiteX5" fmla="*/ 0 w 235545"/>
                    <a:gd name="connsiteY5" fmla="*/ 344850 h 344850"/>
                    <a:gd name="connsiteX0" fmla="*/ 0 w 235545"/>
                    <a:gd name="connsiteY0" fmla="*/ 344850 h 344850"/>
                    <a:gd name="connsiteX1" fmla="*/ 139412 w 235545"/>
                    <a:gd name="connsiteY1" fmla="*/ 0 h 344850"/>
                    <a:gd name="connsiteX2" fmla="*/ 171252 w 235545"/>
                    <a:gd name="connsiteY2" fmla="*/ 43719 h 344850"/>
                    <a:gd name="connsiteX3" fmla="*/ 235545 w 235545"/>
                    <a:gd name="connsiteY3" fmla="*/ 116681 h 344850"/>
                    <a:gd name="connsiteX4" fmla="*/ 145058 w 235545"/>
                    <a:gd name="connsiteY4" fmla="*/ 186594 h 344850"/>
                    <a:gd name="connsiteX5" fmla="*/ 155665 w 235545"/>
                    <a:gd name="connsiteY5" fmla="*/ 344850 h 344850"/>
                    <a:gd name="connsiteX6" fmla="*/ 0 w 235545"/>
                    <a:gd name="connsiteY6" fmla="*/ 344850 h 344850"/>
                    <a:gd name="connsiteX0" fmla="*/ 0 w 235545"/>
                    <a:gd name="connsiteY0" fmla="*/ 344850 h 344850"/>
                    <a:gd name="connsiteX1" fmla="*/ 139412 w 235545"/>
                    <a:gd name="connsiteY1" fmla="*/ 0 h 344850"/>
                    <a:gd name="connsiteX2" fmla="*/ 206971 w 235545"/>
                    <a:gd name="connsiteY2" fmla="*/ 856 h 344850"/>
                    <a:gd name="connsiteX3" fmla="*/ 235545 w 235545"/>
                    <a:gd name="connsiteY3" fmla="*/ 116681 h 344850"/>
                    <a:gd name="connsiteX4" fmla="*/ 145058 w 235545"/>
                    <a:gd name="connsiteY4" fmla="*/ 186594 h 344850"/>
                    <a:gd name="connsiteX5" fmla="*/ 155665 w 235545"/>
                    <a:gd name="connsiteY5" fmla="*/ 344850 h 344850"/>
                    <a:gd name="connsiteX6" fmla="*/ 0 w 235545"/>
                    <a:gd name="connsiteY6" fmla="*/ 344850 h 344850"/>
                    <a:gd name="connsiteX0" fmla="*/ 0 w 240308"/>
                    <a:gd name="connsiteY0" fmla="*/ 344850 h 344850"/>
                    <a:gd name="connsiteX1" fmla="*/ 139412 w 240308"/>
                    <a:gd name="connsiteY1" fmla="*/ 0 h 344850"/>
                    <a:gd name="connsiteX2" fmla="*/ 206971 w 240308"/>
                    <a:gd name="connsiteY2" fmla="*/ 856 h 344850"/>
                    <a:gd name="connsiteX3" fmla="*/ 240308 w 240308"/>
                    <a:gd name="connsiteY3" fmla="*/ 133350 h 344850"/>
                    <a:gd name="connsiteX4" fmla="*/ 145058 w 240308"/>
                    <a:gd name="connsiteY4" fmla="*/ 186594 h 344850"/>
                    <a:gd name="connsiteX5" fmla="*/ 155665 w 240308"/>
                    <a:gd name="connsiteY5" fmla="*/ 344850 h 344850"/>
                    <a:gd name="connsiteX6" fmla="*/ 0 w 240308"/>
                    <a:gd name="connsiteY6" fmla="*/ 344850 h 344850"/>
                    <a:gd name="connsiteX0" fmla="*/ 0 w 240308"/>
                    <a:gd name="connsiteY0" fmla="*/ 344850 h 344850"/>
                    <a:gd name="connsiteX1" fmla="*/ 139412 w 240308"/>
                    <a:gd name="connsiteY1" fmla="*/ 0 h 344850"/>
                    <a:gd name="connsiteX2" fmla="*/ 206971 w 240308"/>
                    <a:gd name="connsiteY2" fmla="*/ 856 h 344850"/>
                    <a:gd name="connsiteX3" fmla="*/ 240308 w 240308"/>
                    <a:gd name="connsiteY3" fmla="*/ 133350 h 344850"/>
                    <a:gd name="connsiteX4" fmla="*/ 142676 w 240308"/>
                    <a:gd name="connsiteY4" fmla="*/ 177069 h 344850"/>
                    <a:gd name="connsiteX5" fmla="*/ 155665 w 240308"/>
                    <a:gd name="connsiteY5" fmla="*/ 344850 h 344850"/>
                    <a:gd name="connsiteX6" fmla="*/ 0 w 240308"/>
                    <a:gd name="connsiteY6" fmla="*/ 344850 h 3448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40308" h="344850">
                      <a:moveTo>
                        <a:pt x="0" y="344850"/>
                      </a:moveTo>
                      <a:lnTo>
                        <a:pt x="139412" y="0"/>
                      </a:lnTo>
                      <a:lnTo>
                        <a:pt x="206971" y="856"/>
                      </a:lnTo>
                      <a:lnTo>
                        <a:pt x="240308" y="133350"/>
                      </a:lnTo>
                      <a:lnTo>
                        <a:pt x="142676" y="177069"/>
                      </a:lnTo>
                      <a:lnTo>
                        <a:pt x="155665" y="344850"/>
                      </a:lnTo>
                      <a:lnTo>
                        <a:pt x="0" y="344850"/>
                      </a:lnTo>
                      <a:close/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906" name="平行四辺形 19"/>
                <p:cNvSpPr/>
                <p:nvPr/>
              </p:nvSpPr>
              <p:spPr>
                <a:xfrm flipH="1">
                  <a:off x="3133728" y="2770919"/>
                  <a:ext cx="240308" cy="344850"/>
                </a:xfrm>
                <a:custGeom>
                  <a:avLst/>
                  <a:gdLst>
                    <a:gd name="connsiteX0" fmla="*/ 0 w 295077"/>
                    <a:gd name="connsiteY0" fmla="*/ 344850 h 344850"/>
                    <a:gd name="connsiteX1" fmla="*/ 139412 w 295077"/>
                    <a:gd name="connsiteY1" fmla="*/ 0 h 344850"/>
                    <a:gd name="connsiteX2" fmla="*/ 295077 w 295077"/>
                    <a:gd name="connsiteY2" fmla="*/ 0 h 344850"/>
                    <a:gd name="connsiteX3" fmla="*/ 155665 w 295077"/>
                    <a:gd name="connsiteY3" fmla="*/ 344850 h 344850"/>
                    <a:gd name="connsiteX4" fmla="*/ 0 w 295077"/>
                    <a:gd name="connsiteY4" fmla="*/ 344850 h 344850"/>
                    <a:gd name="connsiteX0" fmla="*/ 0 w 235545"/>
                    <a:gd name="connsiteY0" fmla="*/ 344850 h 344850"/>
                    <a:gd name="connsiteX1" fmla="*/ 139412 w 235545"/>
                    <a:gd name="connsiteY1" fmla="*/ 0 h 344850"/>
                    <a:gd name="connsiteX2" fmla="*/ 235545 w 235545"/>
                    <a:gd name="connsiteY2" fmla="*/ 116681 h 344850"/>
                    <a:gd name="connsiteX3" fmla="*/ 155665 w 235545"/>
                    <a:gd name="connsiteY3" fmla="*/ 344850 h 344850"/>
                    <a:gd name="connsiteX4" fmla="*/ 0 w 235545"/>
                    <a:gd name="connsiteY4" fmla="*/ 344850 h 344850"/>
                    <a:gd name="connsiteX0" fmla="*/ 0 w 235545"/>
                    <a:gd name="connsiteY0" fmla="*/ 344850 h 344850"/>
                    <a:gd name="connsiteX1" fmla="*/ 139412 w 235545"/>
                    <a:gd name="connsiteY1" fmla="*/ 0 h 344850"/>
                    <a:gd name="connsiteX2" fmla="*/ 235545 w 235545"/>
                    <a:gd name="connsiteY2" fmla="*/ 116681 h 344850"/>
                    <a:gd name="connsiteX3" fmla="*/ 190302 w 235545"/>
                    <a:gd name="connsiteY3" fmla="*/ 250887 h 344850"/>
                    <a:gd name="connsiteX4" fmla="*/ 155665 w 235545"/>
                    <a:gd name="connsiteY4" fmla="*/ 344850 h 344850"/>
                    <a:gd name="connsiteX5" fmla="*/ 0 w 235545"/>
                    <a:gd name="connsiteY5" fmla="*/ 344850 h 344850"/>
                    <a:gd name="connsiteX0" fmla="*/ 0 w 235545"/>
                    <a:gd name="connsiteY0" fmla="*/ 344850 h 344850"/>
                    <a:gd name="connsiteX1" fmla="*/ 139412 w 235545"/>
                    <a:gd name="connsiteY1" fmla="*/ 0 h 344850"/>
                    <a:gd name="connsiteX2" fmla="*/ 235545 w 235545"/>
                    <a:gd name="connsiteY2" fmla="*/ 116681 h 344850"/>
                    <a:gd name="connsiteX3" fmla="*/ 145058 w 235545"/>
                    <a:gd name="connsiteY3" fmla="*/ 186594 h 344850"/>
                    <a:gd name="connsiteX4" fmla="*/ 155665 w 235545"/>
                    <a:gd name="connsiteY4" fmla="*/ 344850 h 344850"/>
                    <a:gd name="connsiteX5" fmla="*/ 0 w 235545"/>
                    <a:gd name="connsiteY5" fmla="*/ 344850 h 344850"/>
                    <a:gd name="connsiteX0" fmla="*/ 0 w 235545"/>
                    <a:gd name="connsiteY0" fmla="*/ 344850 h 344850"/>
                    <a:gd name="connsiteX1" fmla="*/ 139412 w 235545"/>
                    <a:gd name="connsiteY1" fmla="*/ 0 h 344850"/>
                    <a:gd name="connsiteX2" fmla="*/ 171252 w 235545"/>
                    <a:gd name="connsiteY2" fmla="*/ 43719 h 344850"/>
                    <a:gd name="connsiteX3" fmla="*/ 235545 w 235545"/>
                    <a:gd name="connsiteY3" fmla="*/ 116681 h 344850"/>
                    <a:gd name="connsiteX4" fmla="*/ 145058 w 235545"/>
                    <a:gd name="connsiteY4" fmla="*/ 186594 h 344850"/>
                    <a:gd name="connsiteX5" fmla="*/ 155665 w 235545"/>
                    <a:gd name="connsiteY5" fmla="*/ 344850 h 344850"/>
                    <a:gd name="connsiteX6" fmla="*/ 0 w 235545"/>
                    <a:gd name="connsiteY6" fmla="*/ 344850 h 344850"/>
                    <a:gd name="connsiteX0" fmla="*/ 0 w 235545"/>
                    <a:gd name="connsiteY0" fmla="*/ 344850 h 344850"/>
                    <a:gd name="connsiteX1" fmla="*/ 139412 w 235545"/>
                    <a:gd name="connsiteY1" fmla="*/ 0 h 344850"/>
                    <a:gd name="connsiteX2" fmla="*/ 206971 w 235545"/>
                    <a:gd name="connsiteY2" fmla="*/ 856 h 344850"/>
                    <a:gd name="connsiteX3" fmla="*/ 235545 w 235545"/>
                    <a:gd name="connsiteY3" fmla="*/ 116681 h 344850"/>
                    <a:gd name="connsiteX4" fmla="*/ 145058 w 235545"/>
                    <a:gd name="connsiteY4" fmla="*/ 186594 h 344850"/>
                    <a:gd name="connsiteX5" fmla="*/ 155665 w 235545"/>
                    <a:gd name="connsiteY5" fmla="*/ 344850 h 344850"/>
                    <a:gd name="connsiteX6" fmla="*/ 0 w 235545"/>
                    <a:gd name="connsiteY6" fmla="*/ 344850 h 344850"/>
                    <a:gd name="connsiteX0" fmla="*/ 0 w 240308"/>
                    <a:gd name="connsiteY0" fmla="*/ 344850 h 344850"/>
                    <a:gd name="connsiteX1" fmla="*/ 139412 w 240308"/>
                    <a:gd name="connsiteY1" fmla="*/ 0 h 344850"/>
                    <a:gd name="connsiteX2" fmla="*/ 206971 w 240308"/>
                    <a:gd name="connsiteY2" fmla="*/ 856 h 344850"/>
                    <a:gd name="connsiteX3" fmla="*/ 240308 w 240308"/>
                    <a:gd name="connsiteY3" fmla="*/ 133350 h 344850"/>
                    <a:gd name="connsiteX4" fmla="*/ 145058 w 240308"/>
                    <a:gd name="connsiteY4" fmla="*/ 186594 h 344850"/>
                    <a:gd name="connsiteX5" fmla="*/ 155665 w 240308"/>
                    <a:gd name="connsiteY5" fmla="*/ 344850 h 344850"/>
                    <a:gd name="connsiteX6" fmla="*/ 0 w 240308"/>
                    <a:gd name="connsiteY6" fmla="*/ 344850 h 344850"/>
                    <a:gd name="connsiteX0" fmla="*/ 0 w 240308"/>
                    <a:gd name="connsiteY0" fmla="*/ 344850 h 344850"/>
                    <a:gd name="connsiteX1" fmla="*/ 139412 w 240308"/>
                    <a:gd name="connsiteY1" fmla="*/ 0 h 344850"/>
                    <a:gd name="connsiteX2" fmla="*/ 206971 w 240308"/>
                    <a:gd name="connsiteY2" fmla="*/ 856 h 344850"/>
                    <a:gd name="connsiteX3" fmla="*/ 240308 w 240308"/>
                    <a:gd name="connsiteY3" fmla="*/ 133350 h 344850"/>
                    <a:gd name="connsiteX4" fmla="*/ 142676 w 240308"/>
                    <a:gd name="connsiteY4" fmla="*/ 177069 h 344850"/>
                    <a:gd name="connsiteX5" fmla="*/ 155665 w 240308"/>
                    <a:gd name="connsiteY5" fmla="*/ 344850 h 344850"/>
                    <a:gd name="connsiteX6" fmla="*/ 0 w 240308"/>
                    <a:gd name="connsiteY6" fmla="*/ 344850 h 3448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40308" h="344850">
                      <a:moveTo>
                        <a:pt x="0" y="344850"/>
                      </a:moveTo>
                      <a:lnTo>
                        <a:pt x="139412" y="0"/>
                      </a:lnTo>
                      <a:lnTo>
                        <a:pt x="206971" y="856"/>
                      </a:lnTo>
                      <a:lnTo>
                        <a:pt x="240308" y="133350"/>
                      </a:lnTo>
                      <a:lnTo>
                        <a:pt x="142676" y="177069"/>
                      </a:lnTo>
                      <a:lnTo>
                        <a:pt x="155665" y="344850"/>
                      </a:lnTo>
                      <a:lnTo>
                        <a:pt x="0" y="344850"/>
                      </a:lnTo>
                      <a:close/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887" name="円/楕円 27"/>
              <p:cNvSpPr/>
              <p:nvPr/>
            </p:nvSpPr>
            <p:spPr>
              <a:xfrm>
                <a:off x="3343097" y="4621406"/>
                <a:ext cx="164248" cy="2910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888" name="月 1887"/>
              <p:cNvSpPr/>
              <p:nvPr/>
            </p:nvSpPr>
            <p:spPr>
              <a:xfrm>
                <a:off x="3095051" y="4076339"/>
                <a:ext cx="80252" cy="650549"/>
              </a:xfrm>
              <a:prstGeom prst="moon">
                <a:avLst/>
              </a:pr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889" name="月 1888"/>
              <p:cNvSpPr/>
              <p:nvPr/>
            </p:nvSpPr>
            <p:spPr>
              <a:xfrm flipH="1">
                <a:off x="3690617" y="4076339"/>
                <a:ext cx="80252" cy="650549"/>
              </a:xfrm>
              <a:prstGeom prst="moon">
                <a:avLst/>
              </a:pr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890" name="月 1889"/>
              <p:cNvSpPr/>
              <p:nvPr/>
            </p:nvSpPr>
            <p:spPr>
              <a:xfrm rot="3600000">
                <a:off x="3173326" y="3719370"/>
                <a:ext cx="276180" cy="662329"/>
              </a:xfrm>
              <a:prstGeom prst="moon">
                <a:avLst>
                  <a:gd name="adj" fmla="val 87500"/>
                </a:avLst>
              </a:pr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891" name="月 1890"/>
              <p:cNvSpPr/>
              <p:nvPr/>
            </p:nvSpPr>
            <p:spPr>
              <a:xfrm rot="18000000" flipH="1">
                <a:off x="3467035" y="3719371"/>
                <a:ext cx="276180" cy="662329"/>
              </a:xfrm>
              <a:prstGeom prst="moon">
                <a:avLst>
                  <a:gd name="adj" fmla="val 87500"/>
                </a:avLst>
              </a:pr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1892" name="グループ化 1891"/>
              <p:cNvGrpSpPr/>
              <p:nvPr/>
            </p:nvGrpSpPr>
            <p:grpSpPr>
              <a:xfrm>
                <a:off x="3186097" y="4255815"/>
                <a:ext cx="138000" cy="203092"/>
                <a:chOff x="2896919" y="3691681"/>
                <a:chExt cx="138000" cy="203092"/>
              </a:xfrm>
            </p:grpSpPr>
            <p:sp>
              <p:nvSpPr>
                <p:cNvPr id="1901" name="円/楕円 1900"/>
                <p:cNvSpPr/>
                <p:nvPr/>
              </p:nvSpPr>
              <p:spPr>
                <a:xfrm>
                  <a:off x="2896919" y="3691681"/>
                  <a:ext cx="138000" cy="179341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902" name="円/楕円 1901"/>
                <p:cNvSpPr/>
                <p:nvPr/>
              </p:nvSpPr>
              <p:spPr>
                <a:xfrm>
                  <a:off x="2896919" y="3715432"/>
                  <a:ext cx="138000" cy="179341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903" name="円/楕円 1902"/>
                <p:cNvSpPr/>
                <p:nvPr/>
              </p:nvSpPr>
              <p:spPr>
                <a:xfrm>
                  <a:off x="2921404" y="3747251"/>
                  <a:ext cx="89030" cy="115701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904" name="円/楕円 1903"/>
                <p:cNvSpPr/>
                <p:nvPr/>
              </p:nvSpPr>
              <p:spPr>
                <a:xfrm>
                  <a:off x="2943059" y="3745686"/>
                  <a:ext cx="45719" cy="59415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1893" name="グループ化 1892"/>
              <p:cNvGrpSpPr/>
              <p:nvPr/>
            </p:nvGrpSpPr>
            <p:grpSpPr>
              <a:xfrm>
                <a:off x="3557536" y="4255815"/>
                <a:ext cx="138000" cy="203092"/>
                <a:chOff x="2896919" y="3691681"/>
                <a:chExt cx="138000" cy="203092"/>
              </a:xfrm>
            </p:grpSpPr>
            <p:sp>
              <p:nvSpPr>
                <p:cNvPr id="1897" name="円/楕円 1896"/>
                <p:cNvSpPr/>
                <p:nvPr/>
              </p:nvSpPr>
              <p:spPr>
                <a:xfrm>
                  <a:off x="2896919" y="3691681"/>
                  <a:ext cx="138000" cy="179341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898" name="円/楕円 1897"/>
                <p:cNvSpPr/>
                <p:nvPr/>
              </p:nvSpPr>
              <p:spPr>
                <a:xfrm>
                  <a:off x="2896919" y="3715432"/>
                  <a:ext cx="138000" cy="179341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899" name="円/楕円 1898"/>
                <p:cNvSpPr/>
                <p:nvPr/>
              </p:nvSpPr>
              <p:spPr>
                <a:xfrm>
                  <a:off x="2921404" y="3747251"/>
                  <a:ext cx="89030" cy="115701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900" name="円/楕円 1899"/>
                <p:cNvSpPr/>
                <p:nvPr/>
              </p:nvSpPr>
              <p:spPr>
                <a:xfrm>
                  <a:off x="2943059" y="3745686"/>
                  <a:ext cx="45719" cy="59415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894" name="月 1893"/>
              <p:cNvSpPr/>
              <p:nvPr/>
            </p:nvSpPr>
            <p:spPr>
              <a:xfrm rot="5400000">
                <a:off x="3227136" y="4129451"/>
                <a:ext cx="45719" cy="173310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895" name="月 1894"/>
              <p:cNvSpPr/>
              <p:nvPr/>
            </p:nvSpPr>
            <p:spPr>
              <a:xfrm rot="5400000">
                <a:off x="3598023" y="4129453"/>
                <a:ext cx="45719" cy="173310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896" name="正方形/長方形 67"/>
              <p:cNvSpPr/>
              <p:nvPr/>
            </p:nvSpPr>
            <p:spPr>
              <a:xfrm>
                <a:off x="3408338" y="4561404"/>
                <a:ext cx="50129" cy="25695"/>
              </a:xfrm>
              <a:custGeom>
                <a:avLst/>
                <a:gdLst/>
                <a:ahLst/>
                <a:cxnLst/>
                <a:rect l="l" t="t" r="r" b="b"/>
                <a:pathLst>
                  <a:path w="749072" h="1123608">
                    <a:moveTo>
                      <a:pt x="374536" y="0"/>
                    </a:moveTo>
                    <a:lnTo>
                      <a:pt x="749072" y="374536"/>
                    </a:lnTo>
                    <a:cubicBezTo>
                      <a:pt x="955923" y="581387"/>
                      <a:pt x="955923" y="916758"/>
                      <a:pt x="749072" y="1123608"/>
                    </a:cubicBezTo>
                    <a:cubicBezTo>
                      <a:pt x="542221" y="1330459"/>
                      <a:pt x="206851" y="1330459"/>
                      <a:pt x="0" y="1123608"/>
                    </a:cubicBezTo>
                    <a:cubicBezTo>
                      <a:pt x="-206851" y="916758"/>
                      <a:pt x="-206851" y="581387"/>
                      <a:pt x="0" y="374536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814" name="グループ化 1813"/>
            <p:cNvGrpSpPr/>
            <p:nvPr/>
          </p:nvGrpSpPr>
          <p:grpSpPr>
            <a:xfrm>
              <a:off x="5223711" y="2189282"/>
              <a:ext cx="312097" cy="254630"/>
              <a:chOff x="1511035" y="2189282"/>
              <a:chExt cx="312097" cy="254630"/>
            </a:xfrm>
          </p:grpSpPr>
          <p:sp>
            <p:nvSpPr>
              <p:cNvPr id="1879" name="角丸四角形 1878"/>
              <p:cNvSpPr/>
              <p:nvPr/>
            </p:nvSpPr>
            <p:spPr bwMode="auto">
              <a:xfrm rot="1800000">
                <a:off x="1511035" y="2189282"/>
                <a:ext cx="312097" cy="254630"/>
              </a:xfrm>
              <a:prstGeom prst="roundRect">
                <a:avLst>
                  <a:gd name="adj" fmla="val 50000"/>
                </a:avLst>
              </a:prstGeom>
              <a:solidFill>
                <a:srgbClr val="FF0066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880" name="角丸四角形 1879"/>
              <p:cNvSpPr/>
              <p:nvPr/>
            </p:nvSpPr>
            <p:spPr bwMode="auto">
              <a:xfrm rot="1800000">
                <a:off x="1526199" y="2203013"/>
                <a:ext cx="266690" cy="215102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815" name="グループ化 1814"/>
            <p:cNvGrpSpPr/>
            <p:nvPr/>
          </p:nvGrpSpPr>
          <p:grpSpPr>
            <a:xfrm rot="900000">
              <a:off x="4776731" y="1881617"/>
              <a:ext cx="773106" cy="470214"/>
              <a:chOff x="4179782" y="798990"/>
              <a:chExt cx="2860298" cy="1739671"/>
            </a:xfrm>
          </p:grpSpPr>
          <p:grpSp>
            <p:nvGrpSpPr>
              <p:cNvPr id="1816" name="グループ化 1815"/>
              <p:cNvGrpSpPr/>
              <p:nvPr/>
            </p:nvGrpSpPr>
            <p:grpSpPr>
              <a:xfrm>
                <a:off x="5543076" y="798990"/>
                <a:ext cx="1497004" cy="1739671"/>
                <a:chOff x="4649442" y="4736264"/>
                <a:chExt cx="844378" cy="981254"/>
              </a:xfrm>
            </p:grpSpPr>
            <p:sp>
              <p:nvSpPr>
                <p:cNvPr id="1874" name="フリーフォーム 1873"/>
                <p:cNvSpPr/>
                <p:nvPr/>
              </p:nvSpPr>
              <p:spPr>
                <a:xfrm rot="5400000">
                  <a:off x="4795086" y="5018784"/>
                  <a:ext cx="553090" cy="844378"/>
                </a:xfrm>
                <a:custGeom>
                  <a:avLst/>
                  <a:gdLst>
                    <a:gd name="connsiteX0" fmla="*/ 340 w 553090"/>
                    <a:gd name="connsiteY0" fmla="*/ 341749 h 844378"/>
                    <a:gd name="connsiteX1" fmla="*/ 6535 w 553090"/>
                    <a:gd name="connsiteY1" fmla="*/ 303685 h 844378"/>
                    <a:gd name="connsiteX2" fmla="*/ 50083 w 553090"/>
                    <a:gd name="connsiteY2" fmla="*/ 141161 h 844378"/>
                    <a:gd name="connsiteX3" fmla="*/ 283263 w 553090"/>
                    <a:gd name="connsiteY3" fmla="*/ 6534 h 844378"/>
                    <a:gd name="connsiteX4" fmla="*/ 411930 w 553090"/>
                    <a:gd name="connsiteY4" fmla="*/ 41010 h 844378"/>
                    <a:gd name="connsiteX5" fmla="*/ 546556 w 553090"/>
                    <a:gd name="connsiteY5" fmla="*/ 274190 h 844378"/>
                    <a:gd name="connsiteX6" fmla="*/ 503008 w 553090"/>
                    <a:gd name="connsiteY6" fmla="*/ 436715 h 844378"/>
                    <a:gd name="connsiteX7" fmla="*/ 469375 w 553090"/>
                    <a:gd name="connsiteY7" fmla="*/ 504427 h 844378"/>
                    <a:gd name="connsiteX8" fmla="*/ 447832 w 553090"/>
                    <a:gd name="connsiteY8" fmla="*/ 523161 h 844378"/>
                    <a:gd name="connsiteX9" fmla="*/ 447832 w 553090"/>
                    <a:gd name="connsiteY9" fmla="*/ 771091 h 844378"/>
                    <a:gd name="connsiteX10" fmla="*/ 374545 w 553090"/>
                    <a:gd name="connsiteY10" fmla="*/ 844378 h 844378"/>
                    <a:gd name="connsiteX11" fmla="*/ 301258 w 553090"/>
                    <a:gd name="connsiteY11" fmla="*/ 771091 h 844378"/>
                    <a:gd name="connsiteX12" fmla="*/ 301258 w 553090"/>
                    <a:gd name="connsiteY12" fmla="*/ 573312 h 844378"/>
                    <a:gd name="connsiteX13" fmla="*/ 269827 w 553090"/>
                    <a:gd name="connsiteY13" fmla="*/ 571342 h 844378"/>
                    <a:gd name="connsiteX14" fmla="*/ 141161 w 553090"/>
                    <a:gd name="connsiteY14" fmla="*/ 536866 h 844378"/>
                    <a:gd name="connsiteX15" fmla="*/ 340 w 553090"/>
                    <a:gd name="connsiteY15" fmla="*/ 341749 h 8443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553090" h="844378">
                      <a:moveTo>
                        <a:pt x="340" y="341749"/>
                      </a:moveTo>
                      <a:cubicBezTo>
                        <a:pt x="1098" y="329121"/>
                        <a:pt x="3133" y="316381"/>
                        <a:pt x="6535" y="303685"/>
                      </a:cubicBezTo>
                      <a:lnTo>
                        <a:pt x="50083" y="141161"/>
                      </a:lnTo>
                      <a:cubicBezTo>
                        <a:pt x="77298" y="39593"/>
                        <a:pt x="181696" y="-20681"/>
                        <a:pt x="283263" y="6534"/>
                      </a:cubicBezTo>
                      <a:lnTo>
                        <a:pt x="411930" y="41010"/>
                      </a:lnTo>
                      <a:cubicBezTo>
                        <a:pt x="513497" y="68225"/>
                        <a:pt x="573771" y="172623"/>
                        <a:pt x="546556" y="274190"/>
                      </a:cubicBezTo>
                      <a:lnTo>
                        <a:pt x="503008" y="436715"/>
                      </a:lnTo>
                      <a:cubicBezTo>
                        <a:pt x="496204" y="462107"/>
                        <a:pt x="484577" y="484918"/>
                        <a:pt x="469375" y="504427"/>
                      </a:cubicBezTo>
                      <a:lnTo>
                        <a:pt x="447832" y="523161"/>
                      </a:lnTo>
                      <a:lnTo>
                        <a:pt x="447832" y="771091"/>
                      </a:lnTo>
                      <a:cubicBezTo>
                        <a:pt x="447832" y="811566"/>
                        <a:pt x="415020" y="844378"/>
                        <a:pt x="374545" y="844378"/>
                      </a:cubicBezTo>
                      <a:cubicBezTo>
                        <a:pt x="334070" y="844378"/>
                        <a:pt x="301258" y="811566"/>
                        <a:pt x="301258" y="771091"/>
                      </a:cubicBezTo>
                      <a:lnTo>
                        <a:pt x="301258" y="573312"/>
                      </a:lnTo>
                      <a:lnTo>
                        <a:pt x="269827" y="571342"/>
                      </a:lnTo>
                      <a:lnTo>
                        <a:pt x="141161" y="536866"/>
                      </a:lnTo>
                      <a:cubicBezTo>
                        <a:pt x="52290" y="513053"/>
                        <a:pt x="-4967" y="430146"/>
                        <a:pt x="340" y="341749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875" name="フリーフォーム 1874"/>
                <p:cNvSpPr/>
                <p:nvPr/>
              </p:nvSpPr>
              <p:spPr>
                <a:xfrm rot="9000000">
                  <a:off x="4750158" y="4736264"/>
                  <a:ext cx="302399" cy="586319"/>
                </a:xfrm>
                <a:custGeom>
                  <a:avLst/>
                  <a:gdLst>
                    <a:gd name="connsiteX0" fmla="*/ 226964 w 327828"/>
                    <a:gd name="connsiteY0" fmla="*/ 630259 h 635624"/>
                    <a:gd name="connsiteX1" fmla="*/ 202720 w 327828"/>
                    <a:gd name="connsiteY1" fmla="*/ 614160 h 635624"/>
                    <a:gd name="connsiteX2" fmla="*/ 21466 w 327828"/>
                    <a:gd name="connsiteY2" fmla="*/ 432906 h 635624"/>
                    <a:gd name="connsiteX3" fmla="*/ 0 w 327828"/>
                    <a:gd name="connsiteY3" fmla="*/ 381084 h 635624"/>
                    <a:gd name="connsiteX4" fmla="*/ 2425 w 327828"/>
                    <a:gd name="connsiteY4" fmla="*/ 368624 h 635624"/>
                    <a:gd name="connsiteX5" fmla="*/ 2425 w 327828"/>
                    <a:gd name="connsiteY5" fmla="*/ 73287 h 635624"/>
                    <a:gd name="connsiteX6" fmla="*/ 75712 w 327828"/>
                    <a:gd name="connsiteY6" fmla="*/ 0 h 635624"/>
                    <a:gd name="connsiteX7" fmla="*/ 148999 w 327828"/>
                    <a:gd name="connsiteY7" fmla="*/ 73287 h 635624"/>
                    <a:gd name="connsiteX8" fmla="*/ 148999 w 327828"/>
                    <a:gd name="connsiteY8" fmla="*/ 353152 h 635624"/>
                    <a:gd name="connsiteX9" fmla="*/ 306363 w 327828"/>
                    <a:gd name="connsiteY9" fmla="*/ 510516 h 635624"/>
                    <a:gd name="connsiteX10" fmla="*/ 306363 w 327828"/>
                    <a:gd name="connsiteY10" fmla="*/ 614160 h 635624"/>
                    <a:gd name="connsiteX11" fmla="*/ 226964 w 327828"/>
                    <a:gd name="connsiteY11" fmla="*/ 630259 h 635624"/>
                    <a:gd name="connsiteX0" fmla="*/ 226964 w 327828"/>
                    <a:gd name="connsiteY0" fmla="*/ 630259 h 635624"/>
                    <a:gd name="connsiteX1" fmla="*/ 202720 w 327828"/>
                    <a:gd name="connsiteY1" fmla="*/ 614160 h 635624"/>
                    <a:gd name="connsiteX2" fmla="*/ 21466 w 327828"/>
                    <a:gd name="connsiteY2" fmla="*/ 432906 h 635624"/>
                    <a:gd name="connsiteX3" fmla="*/ 0 w 327828"/>
                    <a:gd name="connsiteY3" fmla="*/ 381084 h 635624"/>
                    <a:gd name="connsiteX4" fmla="*/ 2425 w 327828"/>
                    <a:gd name="connsiteY4" fmla="*/ 73287 h 635624"/>
                    <a:gd name="connsiteX5" fmla="*/ 75712 w 327828"/>
                    <a:gd name="connsiteY5" fmla="*/ 0 h 635624"/>
                    <a:gd name="connsiteX6" fmla="*/ 148999 w 327828"/>
                    <a:gd name="connsiteY6" fmla="*/ 73287 h 635624"/>
                    <a:gd name="connsiteX7" fmla="*/ 148999 w 327828"/>
                    <a:gd name="connsiteY7" fmla="*/ 353152 h 635624"/>
                    <a:gd name="connsiteX8" fmla="*/ 306363 w 327828"/>
                    <a:gd name="connsiteY8" fmla="*/ 510516 h 635624"/>
                    <a:gd name="connsiteX9" fmla="*/ 306363 w 327828"/>
                    <a:gd name="connsiteY9" fmla="*/ 614160 h 635624"/>
                    <a:gd name="connsiteX10" fmla="*/ 226964 w 327828"/>
                    <a:gd name="connsiteY10" fmla="*/ 630259 h 6356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327828" h="635624">
                      <a:moveTo>
                        <a:pt x="226964" y="630259"/>
                      </a:moveTo>
                      <a:cubicBezTo>
                        <a:pt x="218142" y="626681"/>
                        <a:pt x="209875" y="621315"/>
                        <a:pt x="202720" y="614160"/>
                      </a:cubicBezTo>
                      <a:lnTo>
                        <a:pt x="21466" y="432906"/>
                      </a:lnTo>
                      <a:cubicBezTo>
                        <a:pt x="7156" y="418596"/>
                        <a:pt x="1" y="399840"/>
                        <a:pt x="0" y="381084"/>
                      </a:cubicBezTo>
                      <a:cubicBezTo>
                        <a:pt x="808" y="278485"/>
                        <a:pt x="1617" y="175886"/>
                        <a:pt x="2425" y="73287"/>
                      </a:cubicBezTo>
                      <a:cubicBezTo>
                        <a:pt x="2425" y="32812"/>
                        <a:pt x="35237" y="0"/>
                        <a:pt x="75712" y="0"/>
                      </a:cubicBezTo>
                      <a:cubicBezTo>
                        <a:pt x="116187" y="0"/>
                        <a:pt x="148999" y="32812"/>
                        <a:pt x="148999" y="73287"/>
                      </a:cubicBezTo>
                      <a:lnTo>
                        <a:pt x="148999" y="353152"/>
                      </a:lnTo>
                      <a:lnTo>
                        <a:pt x="306363" y="510516"/>
                      </a:lnTo>
                      <a:cubicBezTo>
                        <a:pt x="334984" y="539137"/>
                        <a:pt x="334984" y="585540"/>
                        <a:pt x="306363" y="614160"/>
                      </a:cubicBezTo>
                      <a:cubicBezTo>
                        <a:pt x="284898" y="635625"/>
                        <a:pt x="253430" y="640991"/>
                        <a:pt x="226964" y="630259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876" name="角丸四角形 1875"/>
                <p:cNvSpPr/>
                <p:nvPr/>
              </p:nvSpPr>
              <p:spPr>
                <a:xfrm rot="1744618">
                  <a:off x="4947309" y="5070632"/>
                  <a:ext cx="179400" cy="388875"/>
                </a:xfrm>
                <a:prstGeom prst="roundRect">
                  <a:avLst>
                    <a:gd name="adj" fmla="val 42529"/>
                  </a:avLst>
                </a:prstGeom>
                <a:solidFill>
                  <a:srgbClr val="FFCC99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877" name="角丸四角形 1876"/>
                <p:cNvSpPr/>
                <p:nvPr/>
              </p:nvSpPr>
              <p:spPr>
                <a:xfrm rot="1267774">
                  <a:off x="5031689" y="5099097"/>
                  <a:ext cx="169691" cy="400539"/>
                </a:xfrm>
                <a:prstGeom prst="roundRect">
                  <a:avLst>
                    <a:gd name="adj" fmla="val 42529"/>
                  </a:avLst>
                </a:prstGeom>
                <a:solidFill>
                  <a:srgbClr val="FFCC99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878" name="フリーフォーム 1877"/>
                <p:cNvSpPr/>
                <p:nvPr/>
              </p:nvSpPr>
              <p:spPr>
                <a:xfrm>
                  <a:off x="5091071" y="5139190"/>
                  <a:ext cx="315077" cy="401306"/>
                </a:xfrm>
                <a:custGeom>
                  <a:avLst/>
                  <a:gdLst>
                    <a:gd name="connsiteX0" fmla="*/ 154126 w 315077"/>
                    <a:gd name="connsiteY0" fmla="*/ 461 h 401306"/>
                    <a:gd name="connsiteX1" fmla="*/ 181496 w 315077"/>
                    <a:gd name="connsiteY1" fmla="*/ 9506 h 401306"/>
                    <a:gd name="connsiteX2" fmla="*/ 315077 w 315077"/>
                    <a:gd name="connsiteY2" fmla="*/ 98313 h 401306"/>
                    <a:gd name="connsiteX3" fmla="*/ 242787 w 315077"/>
                    <a:gd name="connsiteY3" fmla="*/ 215034 h 401306"/>
                    <a:gd name="connsiteX4" fmla="*/ 207151 w 315077"/>
                    <a:gd name="connsiteY4" fmla="*/ 196300 h 401306"/>
                    <a:gd name="connsiteX5" fmla="*/ 186672 w 315077"/>
                    <a:gd name="connsiteY5" fmla="*/ 270764 h 401306"/>
                    <a:gd name="connsiteX6" fmla="*/ 191810 w 315077"/>
                    <a:gd name="connsiteY6" fmla="*/ 270764 h 401306"/>
                    <a:gd name="connsiteX7" fmla="*/ 257081 w 315077"/>
                    <a:gd name="connsiteY7" fmla="*/ 336035 h 401306"/>
                    <a:gd name="connsiteX8" fmla="*/ 257080 w 315077"/>
                    <a:gd name="connsiteY8" fmla="*/ 336035 h 401306"/>
                    <a:gd name="connsiteX9" fmla="*/ 191809 w 315077"/>
                    <a:gd name="connsiteY9" fmla="*/ 401306 h 401306"/>
                    <a:gd name="connsiteX10" fmla="*/ 104488 w 315077"/>
                    <a:gd name="connsiteY10" fmla="*/ 401305 h 401306"/>
                    <a:gd name="connsiteX11" fmla="*/ 99018 w 315077"/>
                    <a:gd name="connsiteY11" fmla="*/ 400201 h 401306"/>
                    <a:gd name="connsiteX12" fmla="*/ 77015 w 315077"/>
                    <a:gd name="connsiteY12" fmla="*/ 399058 h 401306"/>
                    <a:gd name="connsiteX13" fmla="*/ 52632 w 315077"/>
                    <a:gd name="connsiteY13" fmla="*/ 392700 h 401306"/>
                    <a:gd name="connsiteX14" fmla="*/ 2695 w 315077"/>
                    <a:gd name="connsiteY14" fmla="*/ 303842 h 401306"/>
                    <a:gd name="connsiteX15" fmla="*/ 68842 w 315077"/>
                    <a:gd name="connsiteY15" fmla="*/ 63325 h 401306"/>
                    <a:gd name="connsiteX16" fmla="*/ 81159 w 315077"/>
                    <a:gd name="connsiteY16" fmla="*/ 38628 h 401306"/>
                    <a:gd name="connsiteX17" fmla="*/ 81462 w 315077"/>
                    <a:gd name="connsiteY17" fmla="*/ 37742 h 401306"/>
                    <a:gd name="connsiteX18" fmla="*/ 81462 w 315077"/>
                    <a:gd name="connsiteY18" fmla="*/ 37743 h 401306"/>
                    <a:gd name="connsiteX19" fmla="*/ 81785 w 315077"/>
                    <a:gd name="connsiteY19" fmla="*/ 37373 h 401306"/>
                    <a:gd name="connsiteX20" fmla="*/ 81870 w 315077"/>
                    <a:gd name="connsiteY20" fmla="*/ 37201 h 401306"/>
                    <a:gd name="connsiteX21" fmla="*/ 82152 w 315077"/>
                    <a:gd name="connsiteY21" fmla="*/ 36952 h 401306"/>
                    <a:gd name="connsiteX22" fmla="*/ 100891 w 315077"/>
                    <a:gd name="connsiteY22" fmla="*/ 15488 h 401306"/>
                    <a:gd name="connsiteX23" fmla="*/ 154126 w 315077"/>
                    <a:gd name="connsiteY23" fmla="*/ 461 h 401306"/>
                    <a:gd name="connsiteX0" fmla="*/ 242787 w 334227"/>
                    <a:gd name="connsiteY0" fmla="*/ 215034 h 401306"/>
                    <a:gd name="connsiteX1" fmla="*/ 207151 w 334227"/>
                    <a:gd name="connsiteY1" fmla="*/ 196300 h 401306"/>
                    <a:gd name="connsiteX2" fmla="*/ 186672 w 334227"/>
                    <a:gd name="connsiteY2" fmla="*/ 270764 h 401306"/>
                    <a:gd name="connsiteX3" fmla="*/ 191810 w 334227"/>
                    <a:gd name="connsiteY3" fmla="*/ 270764 h 401306"/>
                    <a:gd name="connsiteX4" fmla="*/ 257081 w 334227"/>
                    <a:gd name="connsiteY4" fmla="*/ 336035 h 401306"/>
                    <a:gd name="connsiteX5" fmla="*/ 257080 w 334227"/>
                    <a:gd name="connsiteY5" fmla="*/ 336035 h 401306"/>
                    <a:gd name="connsiteX6" fmla="*/ 191809 w 334227"/>
                    <a:gd name="connsiteY6" fmla="*/ 401306 h 401306"/>
                    <a:gd name="connsiteX7" fmla="*/ 104488 w 334227"/>
                    <a:gd name="connsiteY7" fmla="*/ 401305 h 401306"/>
                    <a:gd name="connsiteX8" fmla="*/ 99018 w 334227"/>
                    <a:gd name="connsiteY8" fmla="*/ 400201 h 401306"/>
                    <a:gd name="connsiteX9" fmla="*/ 77015 w 334227"/>
                    <a:gd name="connsiteY9" fmla="*/ 399058 h 401306"/>
                    <a:gd name="connsiteX10" fmla="*/ 52632 w 334227"/>
                    <a:gd name="connsiteY10" fmla="*/ 392700 h 401306"/>
                    <a:gd name="connsiteX11" fmla="*/ 2695 w 334227"/>
                    <a:gd name="connsiteY11" fmla="*/ 303842 h 401306"/>
                    <a:gd name="connsiteX12" fmla="*/ 68842 w 334227"/>
                    <a:gd name="connsiteY12" fmla="*/ 63325 h 401306"/>
                    <a:gd name="connsiteX13" fmla="*/ 81159 w 334227"/>
                    <a:gd name="connsiteY13" fmla="*/ 38628 h 401306"/>
                    <a:gd name="connsiteX14" fmla="*/ 81462 w 334227"/>
                    <a:gd name="connsiteY14" fmla="*/ 37742 h 401306"/>
                    <a:gd name="connsiteX15" fmla="*/ 81462 w 334227"/>
                    <a:gd name="connsiteY15" fmla="*/ 37743 h 401306"/>
                    <a:gd name="connsiteX16" fmla="*/ 81785 w 334227"/>
                    <a:gd name="connsiteY16" fmla="*/ 37373 h 401306"/>
                    <a:gd name="connsiteX17" fmla="*/ 81870 w 334227"/>
                    <a:gd name="connsiteY17" fmla="*/ 37201 h 401306"/>
                    <a:gd name="connsiteX18" fmla="*/ 82152 w 334227"/>
                    <a:gd name="connsiteY18" fmla="*/ 36952 h 401306"/>
                    <a:gd name="connsiteX19" fmla="*/ 100891 w 334227"/>
                    <a:gd name="connsiteY19" fmla="*/ 15488 h 401306"/>
                    <a:gd name="connsiteX20" fmla="*/ 154126 w 334227"/>
                    <a:gd name="connsiteY20" fmla="*/ 461 h 401306"/>
                    <a:gd name="connsiteX21" fmla="*/ 181496 w 334227"/>
                    <a:gd name="connsiteY21" fmla="*/ 9506 h 401306"/>
                    <a:gd name="connsiteX22" fmla="*/ 315077 w 334227"/>
                    <a:gd name="connsiteY22" fmla="*/ 98313 h 401306"/>
                    <a:gd name="connsiteX23" fmla="*/ 334227 w 334227"/>
                    <a:gd name="connsiteY23" fmla="*/ 306474 h 401306"/>
                    <a:gd name="connsiteX0" fmla="*/ 242787 w 315077"/>
                    <a:gd name="connsiteY0" fmla="*/ 215034 h 401306"/>
                    <a:gd name="connsiteX1" fmla="*/ 207151 w 315077"/>
                    <a:gd name="connsiteY1" fmla="*/ 196300 h 401306"/>
                    <a:gd name="connsiteX2" fmla="*/ 186672 w 315077"/>
                    <a:gd name="connsiteY2" fmla="*/ 270764 h 401306"/>
                    <a:gd name="connsiteX3" fmla="*/ 191810 w 315077"/>
                    <a:gd name="connsiteY3" fmla="*/ 270764 h 401306"/>
                    <a:gd name="connsiteX4" fmla="*/ 257081 w 315077"/>
                    <a:gd name="connsiteY4" fmla="*/ 336035 h 401306"/>
                    <a:gd name="connsiteX5" fmla="*/ 257080 w 315077"/>
                    <a:gd name="connsiteY5" fmla="*/ 336035 h 401306"/>
                    <a:gd name="connsiteX6" fmla="*/ 191809 w 315077"/>
                    <a:gd name="connsiteY6" fmla="*/ 401306 h 401306"/>
                    <a:gd name="connsiteX7" fmla="*/ 104488 w 315077"/>
                    <a:gd name="connsiteY7" fmla="*/ 401305 h 401306"/>
                    <a:gd name="connsiteX8" fmla="*/ 99018 w 315077"/>
                    <a:gd name="connsiteY8" fmla="*/ 400201 h 401306"/>
                    <a:gd name="connsiteX9" fmla="*/ 77015 w 315077"/>
                    <a:gd name="connsiteY9" fmla="*/ 399058 h 401306"/>
                    <a:gd name="connsiteX10" fmla="*/ 52632 w 315077"/>
                    <a:gd name="connsiteY10" fmla="*/ 392700 h 401306"/>
                    <a:gd name="connsiteX11" fmla="*/ 2695 w 315077"/>
                    <a:gd name="connsiteY11" fmla="*/ 303842 h 401306"/>
                    <a:gd name="connsiteX12" fmla="*/ 68842 w 315077"/>
                    <a:gd name="connsiteY12" fmla="*/ 63325 h 401306"/>
                    <a:gd name="connsiteX13" fmla="*/ 81159 w 315077"/>
                    <a:gd name="connsiteY13" fmla="*/ 38628 h 401306"/>
                    <a:gd name="connsiteX14" fmla="*/ 81462 w 315077"/>
                    <a:gd name="connsiteY14" fmla="*/ 37742 h 401306"/>
                    <a:gd name="connsiteX15" fmla="*/ 81462 w 315077"/>
                    <a:gd name="connsiteY15" fmla="*/ 37743 h 401306"/>
                    <a:gd name="connsiteX16" fmla="*/ 81785 w 315077"/>
                    <a:gd name="connsiteY16" fmla="*/ 37373 h 401306"/>
                    <a:gd name="connsiteX17" fmla="*/ 81870 w 315077"/>
                    <a:gd name="connsiteY17" fmla="*/ 37201 h 401306"/>
                    <a:gd name="connsiteX18" fmla="*/ 82152 w 315077"/>
                    <a:gd name="connsiteY18" fmla="*/ 36952 h 401306"/>
                    <a:gd name="connsiteX19" fmla="*/ 100891 w 315077"/>
                    <a:gd name="connsiteY19" fmla="*/ 15488 h 401306"/>
                    <a:gd name="connsiteX20" fmla="*/ 154126 w 315077"/>
                    <a:gd name="connsiteY20" fmla="*/ 461 h 401306"/>
                    <a:gd name="connsiteX21" fmla="*/ 181496 w 315077"/>
                    <a:gd name="connsiteY21" fmla="*/ 9506 h 401306"/>
                    <a:gd name="connsiteX22" fmla="*/ 315077 w 315077"/>
                    <a:gd name="connsiteY22" fmla="*/ 98313 h 4013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315077" h="401306">
                      <a:moveTo>
                        <a:pt x="242787" y="215034"/>
                      </a:moveTo>
                      <a:lnTo>
                        <a:pt x="207151" y="196300"/>
                      </a:lnTo>
                      <a:lnTo>
                        <a:pt x="186672" y="270764"/>
                      </a:lnTo>
                      <a:lnTo>
                        <a:pt x="191810" y="270764"/>
                      </a:lnTo>
                      <a:cubicBezTo>
                        <a:pt x="227858" y="270764"/>
                        <a:pt x="257081" y="299987"/>
                        <a:pt x="257081" y="336035"/>
                      </a:cubicBezTo>
                      <a:lnTo>
                        <a:pt x="257080" y="336035"/>
                      </a:lnTo>
                      <a:cubicBezTo>
                        <a:pt x="257080" y="372083"/>
                        <a:pt x="227857" y="401306"/>
                        <a:pt x="191809" y="401306"/>
                      </a:cubicBezTo>
                      <a:lnTo>
                        <a:pt x="104488" y="401305"/>
                      </a:lnTo>
                      <a:lnTo>
                        <a:pt x="99018" y="400201"/>
                      </a:lnTo>
                      <a:lnTo>
                        <a:pt x="77015" y="399058"/>
                      </a:lnTo>
                      <a:lnTo>
                        <a:pt x="52632" y="392700"/>
                      </a:lnTo>
                      <a:cubicBezTo>
                        <a:pt x="14304" y="382707"/>
                        <a:pt x="-8053" y="342923"/>
                        <a:pt x="2695" y="303842"/>
                      </a:cubicBezTo>
                      <a:lnTo>
                        <a:pt x="68842" y="63325"/>
                      </a:lnTo>
                      <a:lnTo>
                        <a:pt x="81159" y="38628"/>
                      </a:lnTo>
                      <a:lnTo>
                        <a:pt x="81462" y="37742"/>
                      </a:lnTo>
                      <a:lnTo>
                        <a:pt x="81462" y="37743"/>
                      </a:lnTo>
                      <a:lnTo>
                        <a:pt x="81785" y="37373"/>
                      </a:lnTo>
                      <a:cubicBezTo>
                        <a:pt x="81813" y="37316"/>
                        <a:pt x="81842" y="37258"/>
                        <a:pt x="81870" y="37201"/>
                      </a:cubicBezTo>
                      <a:lnTo>
                        <a:pt x="82152" y="36952"/>
                      </a:lnTo>
                      <a:lnTo>
                        <a:pt x="100891" y="15488"/>
                      </a:lnTo>
                      <a:cubicBezTo>
                        <a:pt x="116156" y="3726"/>
                        <a:pt x="135331" y="-1687"/>
                        <a:pt x="154126" y="461"/>
                      </a:cubicBezTo>
                      <a:cubicBezTo>
                        <a:pt x="163523" y="1536"/>
                        <a:pt x="172825" y="4500"/>
                        <a:pt x="181496" y="9506"/>
                      </a:cubicBezTo>
                      <a:lnTo>
                        <a:pt x="315077" y="98313"/>
                      </a:lnTo>
                    </a:path>
                  </a:pathLst>
                </a:custGeom>
                <a:solidFill>
                  <a:srgbClr val="FFCC99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1817" name="グループ化 1816"/>
              <p:cNvGrpSpPr/>
              <p:nvPr/>
            </p:nvGrpSpPr>
            <p:grpSpPr>
              <a:xfrm>
                <a:off x="4179782" y="1168230"/>
                <a:ext cx="1556044" cy="966581"/>
                <a:chOff x="4179782" y="1168230"/>
                <a:chExt cx="1556044" cy="966581"/>
              </a:xfrm>
            </p:grpSpPr>
            <p:grpSp>
              <p:nvGrpSpPr>
                <p:cNvPr id="1818" name="グループ化 1817"/>
                <p:cNvGrpSpPr/>
                <p:nvPr/>
              </p:nvGrpSpPr>
              <p:grpSpPr>
                <a:xfrm>
                  <a:off x="4179782" y="1168230"/>
                  <a:ext cx="1556044" cy="966581"/>
                  <a:chOff x="7627353" y="2698603"/>
                  <a:chExt cx="2917825" cy="1812490"/>
                </a:xfrm>
              </p:grpSpPr>
              <p:sp>
                <p:nvSpPr>
                  <p:cNvPr id="1853" name="正方形/長方形 1852"/>
                  <p:cNvSpPr/>
                  <p:nvPr/>
                </p:nvSpPr>
                <p:spPr>
                  <a:xfrm>
                    <a:off x="7731493" y="3369523"/>
                    <a:ext cx="819785" cy="1072937"/>
                  </a:xfrm>
                  <a:prstGeom prst="rect">
                    <a:avLst/>
                  </a:prstGeom>
                  <a:gradFill flip="none" rotWithShape="1">
                    <a:gsLst>
                      <a:gs pos="0">
                        <a:srgbClr val="00B0F0"/>
                      </a:gs>
                      <a:gs pos="100000">
                        <a:srgbClr val="5B9BD5">
                          <a:lumMod val="40000"/>
                          <a:lumOff val="60000"/>
                        </a:srgbClr>
                      </a:gs>
                    </a:gsLst>
                    <a:lin ang="16200000" scaled="1"/>
                    <a:tileRect/>
                  </a:gra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854" name="フリーフォーム 1853"/>
                  <p:cNvSpPr/>
                  <p:nvPr/>
                </p:nvSpPr>
                <p:spPr>
                  <a:xfrm>
                    <a:off x="7627353" y="2698603"/>
                    <a:ext cx="2917825" cy="1812490"/>
                  </a:xfrm>
                  <a:custGeom>
                    <a:avLst/>
                    <a:gdLst>
                      <a:gd name="connsiteX0" fmla="*/ 127000 w 2917825"/>
                      <a:gd name="connsiteY0" fmla="*/ 709020 h 1812490"/>
                      <a:gd name="connsiteX1" fmla="*/ 127000 w 2917825"/>
                      <a:gd name="connsiteY1" fmla="*/ 1698137 h 1812490"/>
                      <a:gd name="connsiteX2" fmla="*/ 898525 w 2917825"/>
                      <a:gd name="connsiteY2" fmla="*/ 1698137 h 1812490"/>
                      <a:gd name="connsiteX3" fmla="*/ 898525 w 2917825"/>
                      <a:gd name="connsiteY3" fmla="*/ 709020 h 1812490"/>
                      <a:gd name="connsiteX4" fmla="*/ 111595 w 2917825"/>
                      <a:gd name="connsiteY4" fmla="*/ 0 h 1812490"/>
                      <a:gd name="connsiteX5" fmla="*/ 2806230 w 2917825"/>
                      <a:gd name="connsiteY5" fmla="*/ 0 h 1812490"/>
                      <a:gd name="connsiteX6" fmla="*/ 2917825 w 2917825"/>
                      <a:gd name="connsiteY6" fmla="*/ 111595 h 1812490"/>
                      <a:gd name="connsiteX7" fmla="*/ 2917825 w 2917825"/>
                      <a:gd name="connsiteY7" fmla="*/ 1700895 h 1812490"/>
                      <a:gd name="connsiteX8" fmla="*/ 2806230 w 2917825"/>
                      <a:gd name="connsiteY8" fmla="*/ 1812490 h 1812490"/>
                      <a:gd name="connsiteX9" fmla="*/ 111595 w 2917825"/>
                      <a:gd name="connsiteY9" fmla="*/ 1812490 h 1812490"/>
                      <a:gd name="connsiteX10" fmla="*/ 0 w 2917825"/>
                      <a:gd name="connsiteY10" fmla="*/ 1700895 h 1812490"/>
                      <a:gd name="connsiteX11" fmla="*/ 0 w 2917825"/>
                      <a:gd name="connsiteY11" fmla="*/ 111595 h 1812490"/>
                      <a:gd name="connsiteX12" fmla="*/ 111595 w 2917825"/>
                      <a:gd name="connsiteY12" fmla="*/ 0 h 181249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2917825" h="1812490">
                        <a:moveTo>
                          <a:pt x="127000" y="709020"/>
                        </a:moveTo>
                        <a:lnTo>
                          <a:pt x="127000" y="1698137"/>
                        </a:lnTo>
                        <a:lnTo>
                          <a:pt x="898525" y="1698137"/>
                        </a:lnTo>
                        <a:lnTo>
                          <a:pt x="898525" y="709020"/>
                        </a:lnTo>
                        <a:close/>
                        <a:moveTo>
                          <a:pt x="111595" y="0"/>
                        </a:moveTo>
                        <a:lnTo>
                          <a:pt x="2806230" y="0"/>
                        </a:lnTo>
                        <a:cubicBezTo>
                          <a:pt x="2867862" y="0"/>
                          <a:pt x="2917825" y="49963"/>
                          <a:pt x="2917825" y="111595"/>
                        </a:cubicBezTo>
                        <a:lnTo>
                          <a:pt x="2917825" y="1700895"/>
                        </a:lnTo>
                        <a:cubicBezTo>
                          <a:pt x="2917825" y="1762527"/>
                          <a:pt x="2867862" y="1812490"/>
                          <a:pt x="2806230" y="1812490"/>
                        </a:cubicBezTo>
                        <a:lnTo>
                          <a:pt x="111595" y="1812490"/>
                        </a:lnTo>
                        <a:cubicBezTo>
                          <a:pt x="49963" y="1812490"/>
                          <a:pt x="0" y="1762527"/>
                          <a:pt x="0" y="1700895"/>
                        </a:cubicBezTo>
                        <a:lnTo>
                          <a:pt x="0" y="111595"/>
                        </a:lnTo>
                        <a:cubicBezTo>
                          <a:pt x="0" y="49963"/>
                          <a:pt x="49963" y="0"/>
                          <a:pt x="111595" y="0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ysClr val="window" lastClr="FFFFFF">
                          <a:lumMod val="75000"/>
                        </a:sysClr>
                      </a:gs>
                      <a:gs pos="100000">
                        <a:sysClr val="window" lastClr="FFFFFF"/>
                      </a:gs>
                    </a:gsLst>
                    <a:lin ang="18900000" scaled="1"/>
                    <a:tileRect/>
                  </a:grad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855" name="正方形/長方形 1854"/>
                  <p:cNvSpPr/>
                  <p:nvPr/>
                </p:nvSpPr>
                <p:spPr>
                  <a:xfrm>
                    <a:off x="8598903" y="3728085"/>
                    <a:ext cx="1828800" cy="676275"/>
                  </a:xfrm>
                  <a:prstGeom prst="rect">
                    <a:avLst/>
                  </a:prstGeom>
                  <a:pattFill prst="weave">
                    <a:fgClr>
                      <a:srgbClr val="ED7D31">
                        <a:lumMod val="60000"/>
                        <a:lumOff val="40000"/>
                      </a:srgbClr>
                    </a:fgClr>
                    <a:bgClr>
                      <a:sysClr val="window" lastClr="FFFFFF"/>
                    </a:bgClr>
                  </a:pattFill>
                  <a:ln w="6350" cap="flat" cmpd="sng" algn="ctr">
                    <a:solidFill>
                      <a:srgbClr val="ED7D31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cxnSp>
                <p:nvCxnSpPr>
                  <p:cNvPr id="1856" name="直線コネクタ 1855"/>
                  <p:cNvCxnSpPr>
                    <a:stCxn id="1855" idx="1"/>
                  </p:cNvCxnSpPr>
                  <p:nvPr/>
                </p:nvCxnSpPr>
                <p:spPr>
                  <a:xfrm>
                    <a:off x="8598903" y="4066223"/>
                    <a:ext cx="1838325" cy="952"/>
                  </a:xfrm>
                  <a:prstGeom prst="line">
                    <a:avLst/>
                  </a:prstGeom>
                  <a:noFill/>
                  <a:ln w="6350" cap="flat" cmpd="sng" algn="ctr">
                    <a:solidFill>
                      <a:srgbClr val="ED7D31">
                        <a:lumMod val="60000"/>
                        <a:lumOff val="40000"/>
                      </a:srgbClr>
                    </a:solidFill>
                    <a:prstDash val="dash"/>
                    <a:miter lim="800000"/>
                  </a:ln>
                  <a:effectLst/>
                </p:spPr>
              </p:cxnSp>
              <p:cxnSp>
                <p:nvCxnSpPr>
                  <p:cNvPr id="1857" name="直線コネクタ 1856"/>
                  <p:cNvCxnSpPr/>
                  <p:nvPr/>
                </p:nvCxnSpPr>
                <p:spPr>
                  <a:xfrm>
                    <a:off x="8598903" y="3894773"/>
                    <a:ext cx="1838325" cy="952"/>
                  </a:xfrm>
                  <a:prstGeom prst="line">
                    <a:avLst/>
                  </a:prstGeom>
                  <a:noFill/>
                  <a:ln w="6350" cap="flat" cmpd="sng" algn="ctr">
                    <a:solidFill>
                      <a:srgbClr val="ED7D31">
                        <a:lumMod val="60000"/>
                        <a:lumOff val="40000"/>
                      </a:srgbClr>
                    </a:solidFill>
                    <a:prstDash val="dash"/>
                    <a:miter lim="800000"/>
                  </a:ln>
                  <a:effectLst/>
                </p:spPr>
              </p:cxnSp>
              <p:cxnSp>
                <p:nvCxnSpPr>
                  <p:cNvPr id="1858" name="直線コネクタ 1857"/>
                  <p:cNvCxnSpPr/>
                  <p:nvPr/>
                </p:nvCxnSpPr>
                <p:spPr>
                  <a:xfrm>
                    <a:off x="8598903" y="4218623"/>
                    <a:ext cx="1838325" cy="952"/>
                  </a:xfrm>
                  <a:prstGeom prst="line">
                    <a:avLst/>
                  </a:prstGeom>
                  <a:noFill/>
                  <a:ln w="6350" cap="flat" cmpd="sng" algn="ctr">
                    <a:solidFill>
                      <a:srgbClr val="ED7D31">
                        <a:lumMod val="60000"/>
                        <a:lumOff val="40000"/>
                      </a:srgbClr>
                    </a:solidFill>
                    <a:prstDash val="dash"/>
                    <a:miter lim="800000"/>
                  </a:ln>
                  <a:effectLst/>
                </p:spPr>
              </p:cxnSp>
              <p:sp>
                <p:nvSpPr>
                  <p:cNvPr id="1859" name="テキスト ボックス 1858"/>
                  <p:cNvSpPr txBox="1"/>
                  <p:nvPr/>
                </p:nvSpPr>
                <p:spPr>
                  <a:xfrm>
                    <a:off x="7731492" y="2748145"/>
                    <a:ext cx="2073580" cy="609327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prstTxWarp prst="textPlain">
                      <a:avLst/>
                    </a:prstTxWarp>
                    <a:spAutoFit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ja-JP" altLang="en-US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氏　名</a:t>
                    </a:r>
                    <a:r>
                      <a:rPr kumimoji="0" lang="ja-JP" altLang="en-US" sz="9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：□□　□□</a:t>
                    </a:r>
                    <a:endParaRPr kumimoji="0" lang="en-US" altLang="ja-JP" sz="9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altLang="ja-JP" sz="9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ja-JP" altLang="en-US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住　所</a:t>
                    </a:r>
                    <a:r>
                      <a:rPr kumimoji="0" lang="ja-JP" altLang="en-US" sz="9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：○○県△△市▽▽町◇丁目□番地○号</a:t>
                    </a:r>
                    <a:endParaRPr kumimoji="0" lang="en-US" altLang="ja-JP" sz="9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altLang="ja-JP" sz="9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ja-JP" altLang="en-US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生年月日</a:t>
                    </a:r>
                    <a:r>
                      <a:rPr kumimoji="0" lang="ja-JP" altLang="en-US" sz="9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：平成○○年○月○日　　</a:t>
                    </a:r>
                    <a:r>
                      <a:rPr kumimoji="0" lang="ja-JP" altLang="en-US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性　別</a:t>
                    </a:r>
                    <a:r>
                      <a:rPr kumimoji="0" lang="ja-JP" altLang="en-US" sz="9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：□</a:t>
                    </a:r>
                  </a:p>
                </p:txBody>
              </p:sp>
              <p:sp>
                <p:nvSpPr>
                  <p:cNvPr id="1860" name="テキスト ボックス 1859"/>
                  <p:cNvSpPr txBox="1"/>
                  <p:nvPr/>
                </p:nvSpPr>
                <p:spPr>
                  <a:xfrm>
                    <a:off x="8613561" y="3467321"/>
                    <a:ext cx="1030371" cy="163358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prstTxWarp prst="textPlain">
                      <a:avLst/>
                    </a:prstTxWarp>
                    <a:spAutoFit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altLang="ja-JP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20XX</a:t>
                    </a:r>
                    <a:r>
                      <a:rPr kumimoji="0" lang="ja-JP" altLang="en-US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年</a:t>
                    </a:r>
                    <a:r>
                      <a:rPr kumimoji="0" lang="en-US" altLang="ja-JP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3</a:t>
                    </a:r>
                    <a:r>
                      <a:rPr kumimoji="0" lang="ja-JP" altLang="en-US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月</a:t>
                    </a:r>
                    <a:r>
                      <a:rPr kumimoji="0" lang="en-US" altLang="ja-JP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31</a:t>
                    </a:r>
                    <a:r>
                      <a:rPr kumimoji="0" lang="ja-JP" altLang="en-US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日まで有効</a:t>
                    </a:r>
                    <a:endParaRPr kumimoji="0" lang="ja-JP" altLang="en-US" sz="9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</p:txBody>
              </p:sp>
              <p:sp>
                <p:nvSpPr>
                  <p:cNvPr id="1861" name="テキスト ボックス 1860"/>
                  <p:cNvSpPr txBox="1"/>
                  <p:nvPr/>
                </p:nvSpPr>
                <p:spPr>
                  <a:xfrm>
                    <a:off x="9934575" y="2795753"/>
                    <a:ext cx="481100" cy="250628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prstTxWarp prst="textPlain">
                      <a:avLst/>
                    </a:prstTxWarp>
                    <a:sp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ja-JP" altLang="en-US" sz="1100" b="1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個人番号</a:t>
                    </a:r>
                    <a:endParaRPr kumimoji="0" lang="en-US" altLang="ja-JP" sz="11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ja-JP" altLang="en-US" sz="1100" b="1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カード</a:t>
                    </a:r>
                  </a:p>
                </p:txBody>
              </p:sp>
              <p:grpSp>
                <p:nvGrpSpPr>
                  <p:cNvPr id="1862" name="グループ化 1861"/>
                  <p:cNvGrpSpPr/>
                  <p:nvPr/>
                </p:nvGrpSpPr>
                <p:grpSpPr>
                  <a:xfrm>
                    <a:off x="9952032" y="3302058"/>
                    <a:ext cx="410617" cy="367596"/>
                    <a:chOff x="5631654" y="-26213"/>
                    <a:chExt cx="404948" cy="418044"/>
                  </a:xfrm>
                </p:grpSpPr>
                <p:grpSp>
                  <p:nvGrpSpPr>
                    <p:cNvPr id="1866" name="グループ化 1865"/>
                    <p:cNvGrpSpPr/>
                    <p:nvPr/>
                  </p:nvGrpSpPr>
                  <p:grpSpPr>
                    <a:xfrm>
                      <a:off x="5631654" y="-26202"/>
                      <a:ext cx="404948" cy="334849"/>
                      <a:chOff x="4339640" y="3267059"/>
                      <a:chExt cx="309314" cy="240355"/>
                    </a:xfrm>
                    <a:gradFill flip="none" rotWithShape="1">
                      <a:gsLst>
                        <a:gs pos="0">
                          <a:srgbClr val="FFC000">
                            <a:lumMod val="67000"/>
                          </a:srgbClr>
                        </a:gs>
                        <a:gs pos="48000">
                          <a:srgbClr val="FFC000">
                            <a:lumMod val="97000"/>
                            <a:lumOff val="3000"/>
                          </a:srgbClr>
                        </a:gs>
                        <a:gs pos="100000">
                          <a:srgbClr val="FFC000">
                            <a:lumMod val="60000"/>
                            <a:lumOff val="40000"/>
                          </a:srgbClr>
                        </a:gs>
                      </a:gsLst>
                      <a:lin ang="18900000" scaled="1"/>
                      <a:tileRect/>
                    </a:gradFill>
                  </p:grpSpPr>
                  <p:sp>
                    <p:nvSpPr>
                      <p:cNvPr id="1870" name="片側の 2 つの角を丸めた四角形 1869"/>
                      <p:cNvSpPr/>
                      <p:nvPr/>
                    </p:nvSpPr>
                    <p:spPr>
                      <a:xfrm>
                        <a:off x="4339641" y="3267059"/>
                        <a:ext cx="309313" cy="61252"/>
                      </a:xfrm>
                      <a:prstGeom prst="round2SameRect">
                        <a:avLst>
                          <a:gd name="adj1" fmla="val 50000"/>
                          <a:gd name="adj2" fmla="val 0"/>
                        </a:avLst>
                      </a:prstGeom>
                      <a:noFill/>
                      <a:ln w="6350" cap="flat" cmpd="sng" algn="ctr">
                        <a:solidFill>
                          <a:srgbClr val="5B9BD5">
                            <a:lumMod val="60000"/>
                            <a:lumOff val="40000"/>
                          </a:srgbClr>
                        </a:solidFill>
                        <a:prstDash val="dash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871" name="正方形/長方形 1870"/>
                      <p:cNvSpPr/>
                      <p:nvPr/>
                    </p:nvSpPr>
                    <p:spPr>
                      <a:xfrm>
                        <a:off x="4339640" y="3328311"/>
                        <a:ext cx="309313" cy="59701"/>
                      </a:xfrm>
                      <a:prstGeom prst="rect">
                        <a:avLst/>
                      </a:prstGeom>
                      <a:noFill/>
                      <a:ln w="6350" cap="flat" cmpd="sng" algn="ctr">
                        <a:solidFill>
                          <a:srgbClr val="5B9BD5">
                            <a:lumMod val="60000"/>
                            <a:lumOff val="40000"/>
                          </a:srgbClr>
                        </a:solidFill>
                        <a:prstDash val="dash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872" name="正方形/長方形 1871"/>
                      <p:cNvSpPr/>
                      <p:nvPr/>
                    </p:nvSpPr>
                    <p:spPr>
                      <a:xfrm>
                        <a:off x="4339640" y="3388012"/>
                        <a:ext cx="309313" cy="59701"/>
                      </a:xfrm>
                      <a:prstGeom prst="rect">
                        <a:avLst/>
                      </a:prstGeom>
                      <a:noFill/>
                      <a:ln w="6350" cap="flat" cmpd="sng" algn="ctr">
                        <a:solidFill>
                          <a:srgbClr val="5B9BD5">
                            <a:lumMod val="60000"/>
                            <a:lumOff val="40000"/>
                          </a:srgbClr>
                        </a:solidFill>
                        <a:prstDash val="dash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873" name="正方形/長方形 1872"/>
                      <p:cNvSpPr/>
                      <p:nvPr/>
                    </p:nvSpPr>
                    <p:spPr>
                      <a:xfrm>
                        <a:off x="4339640" y="3447713"/>
                        <a:ext cx="309313" cy="59701"/>
                      </a:xfrm>
                      <a:prstGeom prst="rect">
                        <a:avLst/>
                      </a:prstGeom>
                      <a:noFill/>
                      <a:ln w="6350" cap="flat" cmpd="sng" algn="ctr">
                        <a:solidFill>
                          <a:srgbClr val="5B9BD5">
                            <a:lumMod val="60000"/>
                            <a:lumOff val="40000"/>
                          </a:srgbClr>
                        </a:solidFill>
                        <a:prstDash val="dash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1867" name="フリーフォーム 1866"/>
                    <p:cNvSpPr/>
                    <p:nvPr/>
                  </p:nvSpPr>
                  <p:spPr>
                    <a:xfrm rot="10800000">
                      <a:off x="5911187" y="308657"/>
                      <a:ext cx="125414" cy="83174"/>
                    </a:xfrm>
                    <a:custGeom>
                      <a:avLst/>
                      <a:gdLst>
                        <a:gd name="connsiteX0" fmla="*/ 125414 w 125414"/>
                        <a:gd name="connsiteY0" fmla="*/ 83174 h 83174"/>
                        <a:gd name="connsiteX1" fmla="*/ 0 w 125414"/>
                        <a:gd name="connsiteY1" fmla="*/ 83174 h 83174"/>
                        <a:gd name="connsiteX2" fmla="*/ 0 w 125414"/>
                        <a:gd name="connsiteY2" fmla="*/ 41587 h 83174"/>
                        <a:gd name="connsiteX3" fmla="*/ 41587 w 125414"/>
                        <a:gd name="connsiteY3" fmla="*/ 0 h 83174"/>
                        <a:gd name="connsiteX4" fmla="*/ 125414 w 125414"/>
                        <a:gd name="connsiteY4" fmla="*/ 0 h 83174"/>
                        <a:gd name="connsiteX5" fmla="*/ 125414 w 125414"/>
                        <a:gd name="connsiteY5" fmla="*/ 83174 h 8317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25414" h="83174">
                          <a:moveTo>
                            <a:pt x="125414" y="83174"/>
                          </a:moveTo>
                          <a:lnTo>
                            <a:pt x="0" y="83174"/>
                          </a:lnTo>
                          <a:lnTo>
                            <a:pt x="0" y="41587"/>
                          </a:lnTo>
                          <a:cubicBezTo>
                            <a:pt x="0" y="18619"/>
                            <a:pt x="18619" y="0"/>
                            <a:pt x="41587" y="0"/>
                          </a:cubicBezTo>
                          <a:lnTo>
                            <a:pt x="125414" y="0"/>
                          </a:lnTo>
                          <a:lnTo>
                            <a:pt x="125414" y="83174"/>
                          </a:lnTo>
                          <a:close/>
                        </a:path>
                      </a:pathLst>
                    </a:custGeom>
                    <a:noFill/>
                    <a:ln w="6350" cap="flat" cmpd="sng" algn="ctr">
                      <a:solidFill>
                        <a:srgbClr val="5B9BD5">
                          <a:lumMod val="60000"/>
                          <a:lumOff val="40000"/>
                        </a:srgbClr>
                      </a:solidFill>
                      <a:prstDash val="dash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868" name="フリーフォーム 1867"/>
                    <p:cNvSpPr/>
                    <p:nvPr/>
                  </p:nvSpPr>
                  <p:spPr>
                    <a:xfrm rot="10800000">
                      <a:off x="5631655" y="308657"/>
                      <a:ext cx="279531" cy="83174"/>
                    </a:xfrm>
                    <a:custGeom>
                      <a:avLst/>
                      <a:gdLst>
                        <a:gd name="connsiteX0" fmla="*/ 316495 w 316495"/>
                        <a:gd name="connsiteY0" fmla="*/ 83174 h 83174"/>
                        <a:gd name="connsiteX1" fmla="*/ 0 w 316495"/>
                        <a:gd name="connsiteY1" fmla="*/ 83174 h 83174"/>
                        <a:gd name="connsiteX2" fmla="*/ 0 w 316495"/>
                        <a:gd name="connsiteY2" fmla="*/ 0 h 83174"/>
                        <a:gd name="connsiteX3" fmla="*/ 274908 w 316495"/>
                        <a:gd name="connsiteY3" fmla="*/ 0 h 83174"/>
                        <a:gd name="connsiteX4" fmla="*/ 316495 w 316495"/>
                        <a:gd name="connsiteY4" fmla="*/ 41587 h 83174"/>
                        <a:gd name="connsiteX5" fmla="*/ 316495 w 316495"/>
                        <a:gd name="connsiteY5" fmla="*/ 83174 h 8317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316495" h="83174">
                          <a:moveTo>
                            <a:pt x="316495" y="83174"/>
                          </a:moveTo>
                          <a:lnTo>
                            <a:pt x="0" y="83174"/>
                          </a:lnTo>
                          <a:lnTo>
                            <a:pt x="0" y="0"/>
                          </a:lnTo>
                          <a:lnTo>
                            <a:pt x="274908" y="0"/>
                          </a:lnTo>
                          <a:cubicBezTo>
                            <a:pt x="297876" y="0"/>
                            <a:pt x="316495" y="18619"/>
                            <a:pt x="316495" y="41587"/>
                          </a:cubicBezTo>
                          <a:lnTo>
                            <a:pt x="316495" y="83174"/>
                          </a:lnTo>
                          <a:close/>
                        </a:path>
                      </a:pathLst>
                    </a:custGeom>
                    <a:noFill/>
                    <a:ln w="6350" cap="flat" cmpd="sng" algn="ctr">
                      <a:solidFill>
                        <a:srgbClr val="5B9BD5">
                          <a:lumMod val="60000"/>
                          <a:lumOff val="40000"/>
                        </a:srgbClr>
                      </a:solidFill>
                      <a:prstDash val="dash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869" name="フリーフォーム 1868"/>
                    <p:cNvSpPr/>
                    <p:nvPr/>
                  </p:nvSpPr>
                  <p:spPr>
                    <a:xfrm>
                      <a:off x="5752939" y="-26213"/>
                      <a:ext cx="283662" cy="334864"/>
                    </a:xfrm>
                    <a:custGeom>
                      <a:avLst/>
                      <a:gdLst>
                        <a:gd name="connsiteX0" fmla="*/ 0 w 283662"/>
                        <a:gd name="connsiteY0" fmla="*/ 0 h 334864"/>
                        <a:gd name="connsiteX1" fmla="*/ 240995 w 283662"/>
                        <a:gd name="connsiteY1" fmla="*/ 0 h 334864"/>
                        <a:gd name="connsiteX2" fmla="*/ 283662 w 283662"/>
                        <a:gd name="connsiteY2" fmla="*/ 42667 h 334864"/>
                        <a:gd name="connsiteX3" fmla="*/ 283661 w 283662"/>
                        <a:gd name="connsiteY3" fmla="*/ 85333 h 334864"/>
                        <a:gd name="connsiteX4" fmla="*/ 158246 w 283662"/>
                        <a:gd name="connsiteY4" fmla="*/ 85333 h 334864"/>
                        <a:gd name="connsiteX5" fmla="*/ 158246 w 283662"/>
                        <a:gd name="connsiteY5" fmla="*/ 334864 h 334864"/>
                        <a:gd name="connsiteX6" fmla="*/ 0 w 283662"/>
                        <a:gd name="connsiteY6" fmla="*/ 334864 h 33486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283662" h="334864">
                          <a:moveTo>
                            <a:pt x="0" y="0"/>
                          </a:moveTo>
                          <a:lnTo>
                            <a:pt x="240995" y="0"/>
                          </a:lnTo>
                          <a:cubicBezTo>
                            <a:pt x="264559" y="0"/>
                            <a:pt x="283662" y="19103"/>
                            <a:pt x="283662" y="42667"/>
                          </a:cubicBezTo>
                          <a:cubicBezTo>
                            <a:pt x="283662" y="56889"/>
                            <a:pt x="283661" y="71111"/>
                            <a:pt x="283661" y="85333"/>
                          </a:cubicBezTo>
                          <a:lnTo>
                            <a:pt x="158246" y="85333"/>
                          </a:lnTo>
                          <a:lnTo>
                            <a:pt x="158246" y="334864"/>
                          </a:lnTo>
                          <a:lnTo>
                            <a:pt x="0" y="334864"/>
                          </a:lnTo>
                          <a:close/>
                        </a:path>
                      </a:pathLst>
                    </a:custGeom>
                    <a:noFill/>
                    <a:ln w="6350" cap="flat" cmpd="sng" algn="ctr">
                      <a:solidFill>
                        <a:srgbClr val="5B9BD5">
                          <a:lumMod val="60000"/>
                          <a:lumOff val="40000"/>
                        </a:srgbClr>
                      </a:solidFill>
                      <a:prstDash val="dash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863" name="グループ化 1862"/>
                  <p:cNvGrpSpPr/>
                  <p:nvPr/>
                </p:nvGrpSpPr>
                <p:grpSpPr>
                  <a:xfrm>
                    <a:off x="9977307" y="3327653"/>
                    <a:ext cx="368964" cy="324779"/>
                    <a:chOff x="14159332" y="3300413"/>
                    <a:chExt cx="423443" cy="372734"/>
                  </a:xfrm>
                </p:grpSpPr>
                <p:sp>
                  <p:nvSpPr>
                    <p:cNvPr id="1864" name="フリーフォーム 1863"/>
                    <p:cNvSpPr/>
                    <p:nvPr/>
                  </p:nvSpPr>
                  <p:spPr>
                    <a:xfrm>
                      <a:off x="14159332" y="3300413"/>
                      <a:ext cx="423443" cy="372734"/>
                    </a:xfrm>
                    <a:custGeom>
                      <a:avLst/>
                      <a:gdLst>
                        <a:gd name="connsiteX0" fmla="*/ 30795 w 301205"/>
                        <a:gd name="connsiteY0" fmla="*/ 13897 h 272925"/>
                        <a:gd name="connsiteX1" fmla="*/ 14192 w 301205"/>
                        <a:gd name="connsiteY1" fmla="*/ 30500 h 272925"/>
                        <a:gd name="connsiteX2" fmla="*/ 14192 w 301205"/>
                        <a:gd name="connsiteY2" fmla="*/ 242426 h 272925"/>
                        <a:gd name="connsiteX3" fmla="*/ 30795 w 301205"/>
                        <a:gd name="connsiteY3" fmla="*/ 259029 h 272925"/>
                        <a:gd name="connsiteX4" fmla="*/ 270411 w 301205"/>
                        <a:gd name="connsiteY4" fmla="*/ 259029 h 272925"/>
                        <a:gd name="connsiteX5" fmla="*/ 287014 w 301205"/>
                        <a:gd name="connsiteY5" fmla="*/ 242426 h 272925"/>
                        <a:gd name="connsiteX6" fmla="*/ 287014 w 301205"/>
                        <a:gd name="connsiteY6" fmla="*/ 30500 h 272925"/>
                        <a:gd name="connsiteX7" fmla="*/ 270411 w 301205"/>
                        <a:gd name="connsiteY7" fmla="*/ 13897 h 272925"/>
                        <a:gd name="connsiteX8" fmla="*/ 26438 w 301205"/>
                        <a:gd name="connsiteY8" fmla="*/ 0 h 272925"/>
                        <a:gd name="connsiteX9" fmla="*/ 274767 w 301205"/>
                        <a:gd name="connsiteY9" fmla="*/ 0 h 272925"/>
                        <a:gd name="connsiteX10" fmla="*/ 301205 w 301205"/>
                        <a:gd name="connsiteY10" fmla="*/ 26438 h 272925"/>
                        <a:gd name="connsiteX11" fmla="*/ 301205 w 301205"/>
                        <a:gd name="connsiteY11" fmla="*/ 246487 h 272925"/>
                        <a:gd name="connsiteX12" fmla="*/ 274767 w 301205"/>
                        <a:gd name="connsiteY12" fmla="*/ 272925 h 272925"/>
                        <a:gd name="connsiteX13" fmla="*/ 26438 w 301205"/>
                        <a:gd name="connsiteY13" fmla="*/ 272925 h 272925"/>
                        <a:gd name="connsiteX14" fmla="*/ 0 w 301205"/>
                        <a:gd name="connsiteY14" fmla="*/ 246487 h 272925"/>
                        <a:gd name="connsiteX15" fmla="*/ 0 w 301205"/>
                        <a:gd name="connsiteY15" fmla="*/ 26438 h 272925"/>
                        <a:gd name="connsiteX16" fmla="*/ 26438 w 301205"/>
                        <a:gd name="connsiteY16" fmla="*/ 0 h 27292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</a:cxnLst>
                      <a:rect l="l" t="t" r="r" b="b"/>
                      <a:pathLst>
                        <a:path w="301205" h="272925">
                          <a:moveTo>
                            <a:pt x="30795" y="13897"/>
                          </a:moveTo>
                          <a:cubicBezTo>
                            <a:pt x="21625" y="13897"/>
                            <a:pt x="14192" y="21330"/>
                            <a:pt x="14192" y="30500"/>
                          </a:cubicBezTo>
                          <a:lnTo>
                            <a:pt x="14192" y="242426"/>
                          </a:lnTo>
                          <a:cubicBezTo>
                            <a:pt x="14192" y="251596"/>
                            <a:pt x="21625" y="259029"/>
                            <a:pt x="30795" y="259029"/>
                          </a:cubicBezTo>
                          <a:lnTo>
                            <a:pt x="270411" y="259029"/>
                          </a:lnTo>
                          <a:cubicBezTo>
                            <a:pt x="279581" y="259029"/>
                            <a:pt x="287014" y="251596"/>
                            <a:pt x="287014" y="242426"/>
                          </a:cubicBezTo>
                          <a:lnTo>
                            <a:pt x="287014" y="30500"/>
                          </a:lnTo>
                          <a:cubicBezTo>
                            <a:pt x="287014" y="21330"/>
                            <a:pt x="279581" y="13897"/>
                            <a:pt x="270411" y="13897"/>
                          </a:cubicBezTo>
                          <a:close/>
                          <a:moveTo>
                            <a:pt x="26438" y="0"/>
                          </a:moveTo>
                          <a:lnTo>
                            <a:pt x="274767" y="0"/>
                          </a:lnTo>
                          <a:cubicBezTo>
                            <a:pt x="289368" y="0"/>
                            <a:pt x="301205" y="11837"/>
                            <a:pt x="301205" y="26438"/>
                          </a:cubicBezTo>
                          <a:lnTo>
                            <a:pt x="301205" y="246487"/>
                          </a:lnTo>
                          <a:cubicBezTo>
                            <a:pt x="301205" y="261088"/>
                            <a:pt x="289368" y="272925"/>
                            <a:pt x="274767" y="272925"/>
                          </a:cubicBezTo>
                          <a:lnTo>
                            <a:pt x="26438" y="272925"/>
                          </a:lnTo>
                          <a:cubicBezTo>
                            <a:pt x="11837" y="272925"/>
                            <a:pt x="0" y="261088"/>
                            <a:pt x="0" y="246487"/>
                          </a:cubicBezTo>
                          <a:lnTo>
                            <a:pt x="0" y="26438"/>
                          </a:lnTo>
                          <a:cubicBezTo>
                            <a:pt x="0" y="11837"/>
                            <a:pt x="11837" y="0"/>
                            <a:pt x="26438" y="0"/>
                          </a:cubicBezTo>
                          <a:close/>
                        </a:path>
                      </a:pathLst>
                    </a:custGeom>
                    <a:solidFill>
                      <a:srgbClr val="FF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865" name="テキスト ボックス 1864"/>
                    <p:cNvSpPr txBox="1"/>
                    <p:nvPr/>
                  </p:nvSpPr>
                  <p:spPr>
                    <a:xfrm rot="5400000">
                      <a:off x="14224628" y="3310159"/>
                      <a:ext cx="292850" cy="340037"/>
                    </a:xfrm>
                    <a:prstGeom prst="rect">
                      <a:avLst/>
                    </a:prstGeom>
                    <a:noFill/>
                  </p:spPr>
                  <p:txBody>
                    <a:bodyPr vert="eaVert" wrap="none" rtlCol="0">
                      <a:prstTxWarp prst="textPlain">
                        <a:avLst/>
                      </a:prstTxWarp>
                      <a:spAutoFit/>
                    </a:bodyPr>
                    <a:lstStyle/>
                    <a:p>
                      <a:pPr marL="0" marR="0" lvl="0" indent="0" algn="dist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ja-JP" altLang="en-US" sz="1400" b="1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個　人</a:t>
                      </a:r>
                      <a:endParaRPr kumimoji="0" lang="en-US" altLang="ja-JP" sz="1400" b="1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marL="0" marR="0" lvl="0" indent="0" algn="dist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ja-JP" altLang="en-US" sz="1400" b="1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番　号</a:t>
                      </a:r>
                      <a:endParaRPr kumimoji="0" lang="en-US" altLang="ja-JP" sz="1400" b="1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marL="0" marR="0" lvl="0" indent="0" algn="dist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ja-JP" altLang="en-US" sz="1400" b="1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カード</a:t>
                      </a:r>
                    </a:p>
                  </p:txBody>
                </p:sp>
              </p:grpSp>
            </p:grpSp>
            <p:grpSp>
              <p:nvGrpSpPr>
                <p:cNvPr id="1819" name="グループ化 1818"/>
                <p:cNvGrpSpPr/>
                <p:nvPr/>
              </p:nvGrpSpPr>
              <p:grpSpPr>
                <a:xfrm>
                  <a:off x="4290444" y="1596706"/>
                  <a:ext cx="362430" cy="471362"/>
                  <a:chOff x="2980251" y="3894773"/>
                  <a:chExt cx="956038" cy="1243384"/>
                </a:xfrm>
              </p:grpSpPr>
              <p:sp>
                <p:nvSpPr>
                  <p:cNvPr id="1820" name="片側の 2 つの角を丸めた四角形 1819"/>
                  <p:cNvSpPr/>
                  <p:nvPr/>
                </p:nvSpPr>
                <p:spPr>
                  <a:xfrm>
                    <a:off x="3070475" y="3894773"/>
                    <a:ext cx="725856" cy="861290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ED7D31">
                      <a:lumMod val="75000"/>
                    </a:srgbClr>
                  </a:solid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821" name="片側の 2 つの角を丸めた四角形 1820"/>
                  <p:cNvSpPr/>
                  <p:nvPr/>
                </p:nvSpPr>
                <p:spPr>
                  <a:xfrm>
                    <a:off x="3095051" y="4801590"/>
                    <a:ext cx="675818" cy="336567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FF0066"/>
                  </a:solid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822" name="フリーフォーム 1821"/>
                  <p:cNvSpPr/>
                  <p:nvPr/>
                </p:nvSpPr>
                <p:spPr>
                  <a:xfrm>
                    <a:off x="3271515" y="4667957"/>
                    <a:ext cx="323141" cy="470199"/>
                  </a:xfrm>
                  <a:custGeom>
                    <a:avLst/>
                    <a:gdLst>
                      <a:gd name="connsiteX0" fmla="*/ 109057 w 323141"/>
                      <a:gd name="connsiteY0" fmla="*/ 0 h 470199"/>
                      <a:gd name="connsiteX1" fmla="*/ 213831 w 323141"/>
                      <a:gd name="connsiteY1" fmla="*/ 0 h 470199"/>
                      <a:gd name="connsiteX2" fmla="*/ 240026 w 323141"/>
                      <a:gd name="connsiteY2" fmla="*/ 26195 h 470199"/>
                      <a:gd name="connsiteX3" fmla="*/ 240026 w 323141"/>
                      <a:gd name="connsiteY3" fmla="*/ 130480 h 470199"/>
                      <a:gd name="connsiteX4" fmla="*/ 323141 w 323141"/>
                      <a:gd name="connsiteY4" fmla="*/ 130480 h 470199"/>
                      <a:gd name="connsiteX5" fmla="*/ 242356 w 323141"/>
                      <a:gd name="connsiteY5" fmla="*/ 470199 h 470199"/>
                      <a:gd name="connsiteX6" fmla="*/ 80785 w 323141"/>
                      <a:gd name="connsiteY6" fmla="*/ 470199 h 470199"/>
                      <a:gd name="connsiteX7" fmla="*/ 0 w 323141"/>
                      <a:gd name="connsiteY7" fmla="*/ 130480 h 470199"/>
                      <a:gd name="connsiteX8" fmla="*/ 82862 w 323141"/>
                      <a:gd name="connsiteY8" fmla="*/ 130480 h 470199"/>
                      <a:gd name="connsiteX9" fmla="*/ 82862 w 323141"/>
                      <a:gd name="connsiteY9" fmla="*/ 26195 h 470199"/>
                      <a:gd name="connsiteX10" fmla="*/ 109057 w 323141"/>
                      <a:gd name="connsiteY10" fmla="*/ 0 h 47019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323141" h="470199">
                        <a:moveTo>
                          <a:pt x="109057" y="0"/>
                        </a:moveTo>
                        <a:lnTo>
                          <a:pt x="213831" y="0"/>
                        </a:lnTo>
                        <a:cubicBezTo>
                          <a:pt x="228298" y="0"/>
                          <a:pt x="240026" y="11728"/>
                          <a:pt x="240026" y="26195"/>
                        </a:cubicBezTo>
                        <a:lnTo>
                          <a:pt x="240026" y="130480"/>
                        </a:lnTo>
                        <a:lnTo>
                          <a:pt x="323141" y="130480"/>
                        </a:lnTo>
                        <a:lnTo>
                          <a:pt x="242356" y="470199"/>
                        </a:lnTo>
                        <a:lnTo>
                          <a:pt x="80785" y="470199"/>
                        </a:lnTo>
                        <a:lnTo>
                          <a:pt x="0" y="130480"/>
                        </a:lnTo>
                        <a:lnTo>
                          <a:pt x="82862" y="130480"/>
                        </a:lnTo>
                        <a:lnTo>
                          <a:pt x="82862" y="26195"/>
                        </a:lnTo>
                        <a:cubicBezTo>
                          <a:pt x="82862" y="11728"/>
                          <a:pt x="94590" y="0"/>
                          <a:pt x="109057" y="0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1823" name="グループ化 1822"/>
                  <p:cNvGrpSpPr/>
                  <p:nvPr/>
                </p:nvGrpSpPr>
                <p:grpSpPr>
                  <a:xfrm>
                    <a:off x="3015677" y="3943263"/>
                    <a:ext cx="834567" cy="787400"/>
                    <a:chOff x="2791859" y="2017486"/>
                    <a:chExt cx="1150915" cy="1045028"/>
                  </a:xfrm>
                  <a:solidFill>
                    <a:srgbClr val="FFCC99"/>
                  </a:solidFill>
                </p:grpSpPr>
                <p:grpSp>
                  <p:nvGrpSpPr>
                    <p:cNvPr id="1846" name="グループ化 1845"/>
                    <p:cNvGrpSpPr/>
                    <p:nvPr/>
                  </p:nvGrpSpPr>
                  <p:grpSpPr>
                    <a:xfrm rot="20700000">
                      <a:off x="2791859" y="2459313"/>
                      <a:ext cx="222006" cy="333009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1851" name="円/楕円 1850"/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grpFill/>
                      <a:ln w="6350" cap="flat" cmpd="sng" algn="ctr">
                        <a:solidFill>
                          <a:schemeClr val="tx1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852" name="円/楕円 1851"/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rgbClr val="FF9966"/>
                      </a:solidFill>
                      <a:ln w="6350" cap="flat" cmpd="sng" algn="ctr">
                        <a:solidFill>
                          <a:schemeClr val="tx1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1847" name="グループ化 1846"/>
                    <p:cNvGrpSpPr/>
                    <p:nvPr/>
                  </p:nvGrpSpPr>
                  <p:grpSpPr>
                    <a:xfrm rot="900000" flipH="1">
                      <a:off x="3720768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1849" name="円/楕円 1848"/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grpFill/>
                      <a:ln w="6350" cap="flat" cmpd="sng" algn="ctr">
                        <a:solidFill>
                          <a:schemeClr val="tx1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850" name="円/楕円 1849"/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rgbClr val="FF9966"/>
                      </a:solidFill>
                      <a:ln w="6350" cap="flat" cmpd="sng" algn="ctr">
                        <a:solidFill>
                          <a:schemeClr val="tx1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1848" name="円/楕円 1847"/>
                    <p:cNvSpPr/>
                    <p:nvPr/>
                  </p:nvSpPr>
                  <p:spPr>
                    <a:xfrm>
                      <a:off x="2902857" y="2017486"/>
                      <a:ext cx="928914" cy="1045028"/>
                    </a:xfrm>
                    <a:prstGeom prst="ellipse">
                      <a:avLst/>
                    </a:prstGeom>
                    <a:grpFill/>
                    <a:ln w="635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1824" name="台形 1823"/>
                  <p:cNvSpPr/>
                  <p:nvPr/>
                </p:nvSpPr>
                <p:spPr>
                  <a:xfrm rot="10800000">
                    <a:off x="3283283" y="4869913"/>
                    <a:ext cx="302531" cy="268243"/>
                  </a:xfrm>
                  <a:prstGeom prst="trapezoid">
                    <a:avLst/>
                  </a:prstGeom>
                  <a:solidFill>
                    <a:srgbClr val="FF7C80"/>
                  </a:solid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1825" name="グループ化 1824"/>
                  <p:cNvGrpSpPr/>
                  <p:nvPr/>
                </p:nvGrpSpPr>
                <p:grpSpPr>
                  <a:xfrm>
                    <a:off x="3191263" y="4793307"/>
                    <a:ext cx="483392" cy="344850"/>
                    <a:chOff x="3133728" y="2770919"/>
                    <a:chExt cx="483392" cy="344850"/>
                  </a:xfrm>
                  <a:solidFill>
                    <a:srgbClr val="FF0066"/>
                  </a:solidFill>
                </p:grpSpPr>
                <p:sp>
                  <p:nvSpPr>
                    <p:cNvPr id="1844" name="平行四辺形 19"/>
                    <p:cNvSpPr/>
                    <p:nvPr/>
                  </p:nvSpPr>
                  <p:spPr>
                    <a:xfrm>
                      <a:off x="3376812" y="2770919"/>
                      <a:ext cx="240308" cy="344850"/>
                    </a:xfrm>
                    <a:custGeom>
                      <a:avLst/>
                      <a:gdLst>
                        <a:gd name="connsiteX0" fmla="*/ 0 w 295077"/>
                        <a:gd name="connsiteY0" fmla="*/ 344850 h 344850"/>
                        <a:gd name="connsiteX1" fmla="*/ 139412 w 295077"/>
                        <a:gd name="connsiteY1" fmla="*/ 0 h 344850"/>
                        <a:gd name="connsiteX2" fmla="*/ 295077 w 295077"/>
                        <a:gd name="connsiteY2" fmla="*/ 0 h 344850"/>
                        <a:gd name="connsiteX3" fmla="*/ 155665 w 295077"/>
                        <a:gd name="connsiteY3" fmla="*/ 344850 h 344850"/>
                        <a:gd name="connsiteX4" fmla="*/ 0 w 295077"/>
                        <a:gd name="connsiteY4" fmla="*/ 344850 h 344850"/>
                        <a:gd name="connsiteX0" fmla="*/ 0 w 235545"/>
                        <a:gd name="connsiteY0" fmla="*/ 344850 h 344850"/>
                        <a:gd name="connsiteX1" fmla="*/ 139412 w 235545"/>
                        <a:gd name="connsiteY1" fmla="*/ 0 h 344850"/>
                        <a:gd name="connsiteX2" fmla="*/ 235545 w 235545"/>
                        <a:gd name="connsiteY2" fmla="*/ 116681 h 344850"/>
                        <a:gd name="connsiteX3" fmla="*/ 155665 w 235545"/>
                        <a:gd name="connsiteY3" fmla="*/ 344850 h 344850"/>
                        <a:gd name="connsiteX4" fmla="*/ 0 w 235545"/>
                        <a:gd name="connsiteY4" fmla="*/ 344850 h 344850"/>
                        <a:gd name="connsiteX0" fmla="*/ 0 w 235545"/>
                        <a:gd name="connsiteY0" fmla="*/ 344850 h 344850"/>
                        <a:gd name="connsiteX1" fmla="*/ 139412 w 235545"/>
                        <a:gd name="connsiteY1" fmla="*/ 0 h 344850"/>
                        <a:gd name="connsiteX2" fmla="*/ 235545 w 235545"/>
                        <a:gd name="connsiteY2" fmla="*/ 116681 h 344850"/>
                        <a:gd name="connsiteX3" fmla="*/ 190302 w 235545"/>
                        <a:gd name="connsiteY3" fmla="*/ 250887 h 344850"/>
                        <a:gd name="connsiteX4" fmla="*/ 155665 w 235545"/>
                        <a:gd name="connsiteY4" fmla="*/ 344850 h 344850"/>
                        <a:gd name="connsiteX5" fmla="*/ 0 w 235545"/>
                        <a:gd name="connsiteY5" fmla="*/ 344850 h 344850"/>
                        <a:gd name="connsiteX0" fmla="*/ 0 w 235545"/>
                        <a:gd name="connsiteY0" fmla="*/ 344850 h 344850"/>
                        <a:gd name="connsiteX1" fmla="*/ 139412 w 235545"/>
                        <a:gd name="connsiteY1" fmla="*/ 0 h 344850"/>
                        <a:gd name="connsiteX2" fmla="*/ 235545 w 235545"/>
                        <a:gd name="connsiteY2" fmla="*/ 116681 h 344850"/>
                        <a:gd name="connsiteX3" fmla="*/ 145058 w 235545"/>
                        <a:gd name="connsiteY3" fmla="*/ 186594 h 344850"/>
                        <a:gd name="connsiteX4" fmla="*/ 155665 w 235545"/>
                        <a:gd name="connsiteY4" fmla="*/ 344850 h 344850"/>
                        <a:gd name="connsiteX5" fmla="*/ 0 w 235545"/>
                        <a:gd name="connsiteY5" fmla="*/ 344850 h 344850"/>
                        <a:gd name="connsiteX0" fmla="*/ 0 w 235545"/>
                        <a:gd name="connsiteY0" fmla="*/ 344850 h 344850"/>
                        <a:gd name="connsiteX1" fmla="*/ 139412 w 235545"/>
                        <a:gd name="connsiteY1" fmla="*/ 0 h 344850"/>
                        <a:gd name="connsiteX2" fmla="*/ 171252 w 235545"/>
                        <a:gd name="connsiteY2" fmla="*/ 43719 h 344850"/>
                        <a:gd name="connsiteX3" fmla="*/ 235545 w 235545"/>
                        <a:gd name="connsiteY3" fmla="*/ 116681 h 344850"/>
                        <a:gd name="connsiteX4" fmla="*/ 145058 w 235545"/>
                        <a:gd name="connsiteY4" fmla="*/ 186594 h 344850"/>
                        <a:gd name="connsiteX5" fmla="*/ 155665 w 235545"/>
                        <a:gd name="connsiteY5" fmla="*/ 344850 h 344850"/>
                        <a:gd name="connsiteX6" fmla="*/ 0 w 235545"/>
                        <a:gd name="connsiteY6" fmla="*/ 344850 h 344850"/>
                        <a:gd name="connsiteX0" fmla="*/ 0 w 235545"/>
                        <a:gd name="connsiteY0" fmla="*/ 344850 h 344850"/>
                        <a:gd name="connsiteX1" fmla="*/ 139412 w 235545"/>
                        <a:gd name="connsiteY1" fmla="*/ 0 h 344850"/>
                        <a:gd name="connsiteX2" fmla="*/ 206971 w 235545"/>
                        <a:gd name="connsiteY2" fmla="*/ 856 h 344850"/>
                        <a:gd name="connsiteX3" fmla="*/ 235545 w 235545"/>
                        <a:gd name="connsiteY3" fmla="*/ 116681 h 344850"/>
                        <a:gd name="connsiteX4" fmla="*/ 145058 w 235545"/>
                        <a:gd name="connsiteY4" fmla="*/ 186594 h 344850"/>
                        <a:gd name="connsiteX5" fmla="*/ 155665 w 235545"/>
                        <a:gd name="connsiteY5" fmla="*/ 344850 h 344850"/>
                        <a:gd name="connsiteX6" fmla="*/ 0 w 235545"/>
                        <a:gd name="connsiteY6" fmla="*/ 344850 h 344850"/>
                        <a:gd name="connsiteX0" fmla="*/ 0 w 240308"/>
                        <a:gd name="connsiteY0" fmla="*/ 344850 h 344850"/>
                        <a:gd name="connsiteX1" fmla="*/ 139412 w 240308"/>
                        <a:gd name="connsiteY1" fmla="*/ 0 h 344850"/>
                        <a:gd name="connsiteX2" fmla="*/ 206971 w 240308"/>
                        <a:gd name="connsiteY2" fmla="*/ 856 h 344850"/>
                        <a:gd name="connsiteX3" fmla="*/ 240308 w 240308"/>
                        <a:gd name="connsiteY3" fmla="*/ 133350 h 344850"/>
                        <a:gd name="connsiteX4" fmla="*/ 145058 w 240308"/>
                        <a:gd name="connsiteY4" fmla="*/ 186594 h 344850"/>
                        <a:gd name="connsiteX5" fmla="*/ 155665 w 240308"/>
                        <a:gd name="connsiteY5" fmla="*/ 344850 h 344850"/>
                        <a:gd name="connsiteX6" fmla="*/ 0 w 240308"/>
                        <a:gd name="connsiteY6" fmla="*/ 344850 h 344850"/>
                        <a:gd name="connsiteX0" fmla="*/ 0 w 240308"/>
                        <a:gd name="connsiteY0" fmla="*/ 344850 h 344850"/>
                        <a:gd name="connsiteX1" fmla="*/ 139412 w 240308"/>
                        <a:gd name="connsiteY1" fmla="*/ 0 h 344850"/>
                        <a:gd name="connsiteX2" fmla="*/ 206971 w 240308"/>
                        <a:gd name="connsiteY2" fmla="*/ 856 h 344850"/>
                        <a:gd name="connsiteX3" fmla="*/ 240308 w 240308"/>
                        <a:gd name="connsiteY3" fmla="*/ 133350 h 344850"/>
                        <a:gd name="connsiteX4" fmla="*/ 142676 w 240308"/>
                        <a:gd name="connsiteY4" fmla="*/ 177069 h 344850"/>
                        <a:gd name="connsiteX5" fmla="*/ 155665 w 240308"/>
                        <a:gd name="connsiteY5" fmla="*/ 344850 h 344850"/>
                        <a:gd name="connsiteX6" fmla="*/ 0 w 240308"/>
                        <a:gd name="connsiteY6" fmla="*/ 344850 h 34485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240308" h="344850">
                          <a:moveTo>
                            <a:pt x="0" y="344850"/>
                          </a:moveTo>
                          <a:lnTo>
                            <a:pt x="139412" y="0"/>
                          </a:lnTo>
                          <a:lnTo>
                            <a:pt x="206971" y="856"/>
                          </a:lnTo>
                          <a:lnTo>
                            <a:pt x="240308" y="133350"/>
                          </a:lnTo>
                          <a:lnTo>
                            <a:pt x="142676" y="177069"/>
                          </a:lnTo>
                          <a:lnTo>
                            <a:pt x="155665" y="344850"/>
                          </a:lnTo>
                          <a:lnTo>
                            <a:pt x="0" y="344850"/>
                          </a:lnTo>
                          <a:close/>
                        </a:path>
                      </a:pathLst>
                    </a:custGeom>
                    <a:grpFill/>
                    <a:ln w="635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845" name="平行四辺形 19"/>
                    <p:cNvSpPr/>
                    <p:nvPr/>
                  </p:nvSpPr>
                  <p:spPr>
                    <a:xfrm flipH="1">
                      <a:off x="3133728" y="2770919"/>
                      <a:ext cx="240308" cy="344850"/>
                    </a:xfrm>
                    <a:custGeom>
                      <a:avLst/>
                      <a:gdLst>
                        <a:gd name="connsiteX0" fmla="*/ 0 w 295077"/>
                        <a:gd name="connsiteY0" fmla="*/ 344850 h 344850"/>
                        <a:gd name="connsiteX1" fmla="*/ 139412 w 295077"/>
                        <a:gd name="connsiteY1" fmla="*/ 0 h 344850"/>
                        <a:gd name="connsiteX2" fmla="*/ 295077 w 295077"/>
                        <a:gd name="connsiteY2" fmla="*/ 0 h 344850"/>
                        <a:gd name="connsiteX3" fmla="*/ 155665 w 295077"/>
                        <a:gd name="connsiteY3" fmla="*/ 344850 h 344850"/>
                        <a:gd name="connsiteX4" fmla="*/ 0 w 295077"/>
                        <a:gd name="connsiteY4" fmla="*/ 344850 h 344850"/>
                        <a:gd name="connsiteX0" fmla="*/ 0 w 235545"/>
                        <a:gd name="connsiteY0" fmla="*/ 344850 h 344850"/>
                        <a:gd name="connsiteX1" fmla="*/ 139412 w 235545"/>
                        <a:gd name="connsiteY1" fmla="*/ 0 h 344850"/>
                        <a:gd name="connsiteX2" fmla="*/ 235545 w 235545"/>
                        <a:gd name="connsiteY2" fmla="*/ 116681 h 344850"/>
                        <a:gd name="connsiteX3" fmla="*/ 155665 w 235545"/>
                        <a:gd name="connsiteY3" fmla="*/ 344850 h 344850"/>
                        <a:gd name="connsiteX4" fmla="*/ 0 w 235545"/>
                        <a:gd name="connsiteY4" fmla="*/ 344850 h 344850"/>
                        <a:gd name="connsiteX0" fmla="*/ 0 w 235545"/>
                        <a:gd name="connsiteY0" fmla="*/ 344850 h 344850"/>
                        <a:gd name="connsiteX1" fmla="*/ 139412 w 235545"/>
                        <a:gd name="connsiteY1" fmla="*/ 0 h 344850"/>
                        <a:gd name="connsiteX2" fmla="*/ 235545 w 235545"/>
                        <a:gd name="connsiteY2" fmla="*/ 116681 h 344850"/>
                        <a:gd name="connsiteX3" fmla="*/ 190302 w 235545"/>
                        <a:gd name="connsiteY3" fmla="*/ 250887 h 344850"/>
                        <a:gd name="connsiteX4" fmla="*/ 155665 w 235545"/>
                        <a:gd name="connsiteY4" fmla="*/ 344850 h 344850"/>
                        <a:gd name="connsiteX5" fmla="*/ 0 w 235545"/>
                        <a:gd name="connsiteY5" fmla="*/ 344850 h 344850"/>
                        <a:gd name="connsiteX0" fmla="*/ 0 w 235545"/>
                        <a:gd name="connsiteY0" fmla="*/ 344850 h 344850"/>
                        <a:gd name="connsiteX1" fmla="*/ 139412 w 235545"/>
                        <a:gd name="connsiteY1" fmla="*/ 0 h 344850"/>
                        <a:gd name="connsiteX2" fmla="*/ 235545 w 235545"/>
                        <a:gd name="connsiteY2" fmla="*/ 116681 h 344850"/>
                        <a:gd name="connsiteX3" fmla="*/ 145058 w 235545"/>
                        <a:gd name="connsiteY3" fmla="*/ 186594 h 344850"/>
                        <a:gd name="connsiteX4" fmla="*/ 155665 w 235545"/>
                        <a:gd name="connsiteY4" fmla="*/ 344850 h 344850"/>
                        <a:gd name="connsiteX5" fmla="*/ 0 w 235545"/>
                        <a:gd name="connsiteY5" fmla="*/ 344850 h 344850"/>
                        <a:gd name="connsiteX0" fmla="*/ 0 w 235545"/>
                        <a:gd name="connsiteY0" fmla="*/ 344850 h 344850"/>
                        <a:gd name="connsiteX1" fmla="*/ 139412 w 235545"/>
                        <a:gd name="connsiteY1" fmla="*/ 0 h 344850"/>
                        <a:gd name="connsiteX2" fmla="*/ 171252 w 235545"/>
                        <a:gd name="connsiteY2" fmla="*/ 43719 h 344850"/>
                        <a:gd name="connsiteX3" fmla="*/ 235545 w 235545"/>
                        <a:gd name="connsiteY3" fmla="*/ 116681 h 344850"/>
                        <a:gd name="connsiteX4" fmla="*/ 145058 w 235545"/>
                        <a:gd name="connsiteY4" fmla="*/ 186594 h 344850"/>
                        <a:gd name="connsiteX5" fmla="*/ 155665 w 235545"/>
                        <a:gd name="connsiteY5" fmla="*/ 344850 h 344850"/>
                        <a:gd name="connsiteX6" fmla="*/ 0 w 235545"/>
                        <a:gd name="connsiteY6" fmla="*/ 344850 h 344850"/>
                        <a:gd name="connsiteX0" fmla="*/ 0 w 235545"/>
                        <a:gd name="connsiteY0" fmla="*/ 344850 h 344850"/>
                        <a:gd name="connsiteX1" fmla="*/ 139412 w 235545"/>
                        <a:gd name="connsiteY1" fmla="*/ 0 h 344850"/>
                        <a:gd name="connsiteX2" fmla="*/ 206971 w 235545"/>
                        <a:gd name="connsiteY2" fmla="*/ 856 h 344850"/>
                        <a:gd name="connsiteX3" fmla="*/ 235545 w 235545"/>
                        <a:gd name="connsiteY3" fmla="*/ 116681 h 344850"/>
                        <a:gd name="connsiteX4" fmla="*/ 145058 w 235545"/>
                        <a:gd name="connsiteY4" fmla="*/ 186594 h 344850"/>
                        <a:gd name="connsiteX5" fmla="*/ 155665 w 235545"/>
                        <a:gd name="connsiteY5" fmla="*/ 344850 h 344850"/>
                        <a:gd name="connsiteX6" fmla="*/ 0 w 235545"/>
                        <a:gd name="connsiteY6" fmla="*/ 344850 h 344850"/>
                        <a:gd name="connsiteX0" fmla="*/ 0 w 240308"/>
                        <a:gd name="connsiteY0" fmla="*/ 344850 h 344850"/>
                        <a:gd name="connsiteX1" fmla="*/ 139412 w 240308"/>
                        <a:gd name="connsiteY1" fmla="*/ 0 h 344850"/>
                        <a:gd name="connsiteX2" fmla="*/ 206971 w 240308"/>
                        <a:gd name="connsiteY2" fmla="*/ 856 h 344850"/>
                        <a:gd name="connsiteX3" fmla="*/ 240308 w 240308"/>
                        <a:gd name="connsiteY3" fmla="*/ 133350 h 344850"/>
                        <a:gd name="connsiteX4" fmla="*/ 145058 w 240308"/>
                        <a:gd name="connsiteY4" fmla="*/ 186594 h 344850"/>
                        <a:gd name="connsiteX5" fmla="*/ 155665 w 240308"/>
                        <a:gd name="connsiteY5" fmla="*/ 344850 h 344850"/>
                        <a:gd name="connsiteX6" fmla="*/ 0 w 240308"/>
                        <a:gd name="connsiteY6" fmla="*/ 344850 h 344850"/>
                        <a:gd name="connsiteX0" fmla="*/ 0 w 240308"/>
                        <a:gd name="connsiteY0" fmla="*/ 344850 h 344850"/>
                        <a:gd name="connsiteX1" fmla="*/ 139412 w 240308"/>
                        <a:gd name="connsiteY1" fmla="*/ 0 h 344850"/>
                        <a:gd name="connsiteX2" fmla="*/ 206971 w 240308"/>
                        <a:gd name="connsiteY2" fmla="*/ 856 h 344850"/>
                        <a:gd name="connsiteX3" fmla="*/ 240308 w 240308"/>
                        <a:gd name="connsiteY3" fmla="*/ 133350 h 344850"/>
                        <a:gd name="connsiteX4" fmla="*/ 142676 w 240308"/>
                        <a:gd name="connsiteY4" fmla="*/ 177069 h 344850"/>
                        <a:gd name="connsiteX5" fmla="*/ 155665 w 240308"/>
                        <a:gd name="connsiteY5" fmla="*/ 344850 h 344850"/>
                        <a:gd name="connsiteX6" fmla="*/ 0 w 240308"/>
                        <a:gd name="connsiteY6" fmla="*/ 344850 h 34485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240308" h="344850">
                          <a:moveTo>
                            <a:pt x="0" y="344850"/>
                          </a:moveTo>
                          <a:lnTo>
                            <a:pt x="139412" y="0"/>
                          </a:lnTo>
                          <a:lnTo>
                            <a:pt x="206971" y="856"/>
                          </a:lnTo>
                          <a:lnTo>
                            <a:pt x="240308" y="133350"/>
                          </a:lnTo>
                          <a:lnTo>
                            <a:pt x="142676" y="177069"/>
                          </a:lnTo>
                          <a:lnTo>
                            <a:pt x="155665" y="344850"/>
                          </a:lnTo>
                          <a:lnTo>
                            <a:pt x="0" y="344850"/>
                          </a:lnTo>
                          <a:close/>
                        </a:path>
                      </a:pathLst>
                    </a:custGeom>
                    <a:grpFill/>
                    <a:ln w="635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1826" name="円/楕円 27"/>
                  <p:cNvSpPr/>
                  <p:nvPr/>
                </p:nvSpPr>
                <p:spPr>
                  <a:xfrm>
                    <a:off x="3343097" y="4621406"/>
                    <a:ext cx="164248" cy="291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827" name="月 1826"/>
                  <p:cNvSpPr/>
                  <p:nvPr/>
                </p:nvSpPr>
                <p:spPr>
                  <a:xfrm>
                    <a:off x="3095051" y="4076339"/>
                    <a:ext cx="80252" cy="650549"/>
                  </a:xfrm>
                  <a:prstGeom prst="moon">
                    <a:avLst/>
                  </a:prstGeom>
                  <a:solidFill>
                    <a:srgbClr val="ED7D31">
                      <a:lumMod val="75000"/>
                    </a:srgbClr>
                  </a:solid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828" name="月 1827"/>
                  <p:cNvSpPr/>
                  <p:nvPr/>
                </p:nvSpPr>
                <p:spPr>
                  <a:xfrm flipH="1">
                    <a:off x="3690617" y="4076339"/>
                    <a:ext cx="80252" cy="650549"/>
                  </a:xfrm>
                  <a:prstGeom prst="moon">
                    <a:avLst/>
                  </a:prstGeom>
                  <a:solidFill>
                    <a:srgbClr val="ED7D31">
                      <a:lumMod val="75000"/>
                    </a:srgbClr>
                  </a:solid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829" name="月 1828"/>
                  <p:cNvSpPr/>
                  <p:nvPr/>
                </p:nvSpPr>
                <p:spPr>
                  <a:xfrm rot="3600000">
                    <a:off x="3173326" y="3719370"/>
                    <a:ext cx="276180" cy="662329"/>
                  </a:xfrm>
                  <a:prstGeom prst="moon">
                    <a:avLst>
                      <a:gd name="adj" fmla="val 87500"/>
                    </a:avLst>
                  </a:prstGeom>
                  <a:solidFill>
                    <a:srgbClr val="ED7D31">
                      <a:lumMod val="75000"/>
                    </a:srgbClr>
                  </a:solid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830" name="月 1829"/>
                  <p:cNvSpPr/>
                  <p:nvPr/>
                </p:nvSpPr>
                <p:spPr>
                  <a:xfrm rot="18000000" flipH="1">
                    <a:off x="3467035" y="3719371"/>
                    <a:ext cx="276180" cy="662329"/>
                  </a:xfrm>
                  <a:prstGeom prst="moon">
                    <a:avLst>
                      <a:gd name="adj" fmla="val 87500"/>
                    </a:avLst>
                  </a:prstGeom>
                  <a:solidFill>
                    <a:srgbClr val="ED7D31">
                      <a:lumMod val="75000"/>
                    </a:srgbClr>
                  </a:solid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1831" name="グループ化 1830"/>
                  <p:cNvGrpSpPr/>
                  <p:nvPr/>
                </p:nvGrpSpPr>
                <p:grpSpPr>
                  <a:xfrm>
                    <a:off x="3186097" y="4255815"/>
                    <a:ext cx="138000" cy="203092"/>
                    <a:chOff x="2896919" y="3691681"/>
                    <a:chExt cx="138000" cy="203092"/>
                  </a:xfrm>
                </p:grpSpPr>
                <p:sp>
                  <p:nvSpPr>
                    <p:cNvPr id="1840" name="円/楕円 1839"/>
                    <p:cNvSpPr/>
                    <p:nvPr/>
                  </p:nvSpPr>
                  <p:spPr>
                    <a:xfrm>
                      <a:off x="2896919" y="3691681"/>
                      <a:ext cx="138000" cy="179341"/>
                    </a:xfrm>
                    <a:prstGeom prst="ellipse">
                      <a:avLst/>
                    </a:prstGeom>
                    <a:solidFill>
                      <a:sysClr val="windowText" lastClr="000000"/>
                    </a:solidFill>
                    <a:ln w="635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841" name="円/楕円 1840"/>
                    <p:cNvSpPr/>
                    <p:nvPr/>
                  </p:nvSpPr>
                  <p:spPr>
                    <a:xfrm>
                      <a:off x="2896919" y="3715432"/>
                      <a:ext cx="138000" cy="179341"/>
                    </a:xfrm>
                    <a:prstGeom prst="ellipse">
                      <a:avLst/>
                    </a:prstGeom>
                    <a:solidFill>
                      <a:sysClr val="window" lastClr="FFFFFF"/>
                    </a:solidFill>
                    <a:ln w="635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842" name="円/楕円 1841"/>
                    <p:cNvSpPr/>
                    <p:nvPr/>
                  </p:nvSpPr>
                  <p:spPr>
                    <a:xfrm>
                      <a:off x="2921404" y="3747251"/>
                      <a:ext cx="89030" cy="115701"/>
                    </a:xfrm>
                    <a:prstGeom prst="ellipse">
                      <a:avLst/>
                    </a:prstGeom>
                    <a:solidFill>
                      <a:sysClr val="windowText" lastClr="000000"/>
                    </a:solidFill>
                    <a:ln w="635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843" name="円/楕円 1842"/>
                    <p:cNvSpPr/>
                    <p:nvPr/>
                  </p:nvSpPr>
                  <p:spPr>
                    <a:xfrm>
                      <a:off x="2943059" y="3745686"/>
                      <a:ext cx="45719" cy="59415"/>
                    </a:xfrm>
                    <a:prstGeom prst="ellipse">
                      <a:avLst/>
                    </a:prstGeom>
                    <a:solidFill>
                      <a:sysClr val="window" lastClr="FFFFFF"/>
                    </a:solidFill>
                    <a:ln w="635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832" name="グループ化 1831"/>
                  <p:cNvGrpSpPr/>
                  <p:nvPr/>
                </p:nvGrpSpPr>
                <p:grpSpPr>
                  <a:xfrm>
                    <a:off x="3557536" y="4255815"/>
                    <a:ext cx="138000" cy="203092"/>
                    <a:chOff x="2896919" y="3691681"/>
                    <a:chExt cx="138000" cy="203092"/>
                  </a:xfrm>
                </p:grpSpPr>
                <p:sp>
                  <p:nvSpPr>
                    <p:cNvPr id="1836" name="円/楕円 1835"/>
                    <p:cNvSpPr/>
                    <p:nvPr/>
                  </p:nvSpPr>
                  <p:spPr>
                    <a:xfrm>
                      <a:off x="2896919" y="3691681"/>
                      <a:ext cx="138000" cy="179341"/>
                    </a:xfrm>
                    <a:prstGeom prst="ellipse">
                      <a:avLst/>
                    </a:prstGeom>
                    <a:solidFill>
                      <a:sysClr val="windowText" lastClr="000000"/>
                    </a:solidFill>
                    <a:ln w="635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837" name="円/楕円 1836"/>
                    <p:cNvSpPr/>
                    <p:nvPr/>
                  </p:nvSpPr>
                  <p:spPr>
                    <a:xfrm>
                      <a:off x="2896919" y="3715432"/>
                      <a:ext cx="138000" cy="179341"/>
                    </a:xfrm>
                    <a:prstGeom prst="ellipse">
                      <a:avLst/>
                    </a:prstGeom>
                    <a:solidFill>
                      <a:sysClr val="window" lastClr="FFFFFF"/>
                    </a:solidFill>
                    <a:ln w="635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838" name="円/楕円 1837"/>
                    <p:cNvSpPr/>
                    <p:nvPr/>
                  </p:nvSpPr>
                  <p:spPr>
                    <a:xfrm>
                      <a:off x="2921404" y="3747251"/>
                      <a:ext cx="89030" cy="115701"/>
                    </a:xfrm>
                    <a:prstGeom prst="ellipse">
                      <a:avLst/>
                    </a:prstGeom>
                    <a:solidFill>
                      <a:sysClr val="windowText" lastClr="000000"/>
                    </a:solidFill>
                    <a:ln w="635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839" name="円/楕円 1838"/>
                    <p:cNvSpPr/>
                    <p:nvPr/>
                  </p:nvSpPr>
                  <p:spPr>
                    <a:xfrm>
                      <a:off x="2943059" y="3745686"/>
                      <a:ext cx="45719" cy="59415"/>
                    </a:xfrm>
                    <a:prstGeom prst="ellipse">
                      <a:avLst/>
                    </a:prstGeom>
                    <a:solidFill>
                      <a:sysClr val="window" lastClr="FFFFFF"/>
                    </a:solidFill>
                    <a:ln w="635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1833" name="月 1832"/>
                  <p:cNvSpPr/>
                  <p:nvPr/>
                </p:nvSpPr>
                <p:spPr>
                  <a:xfrm rot="5400000">
                    <a:off x="3227136" y="4129451"/>
                    <a:ext cx="45719" cy="173310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834" name="月 1833"/>
                  <p:cNvSpPr/>
                  <p:nvPr/>
                </p:nvSpPr>
                <p:spPr>
                  <a:xfrm rot="5400000">
                    <a:off x="3598023" y="4129453"/>
                    <a:ext cx="45719" cy="173310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835" name="正方形/長方形 67"/>
                  <p:cNvSpPr/>
                  <p:nvPr/>
                </p:nvSpPr>
                <p:spPr>
                  <a:xfrm>
                    <a:off x="3408338" y="4561404"/>
                    <a:ext cx="50129" cy="2569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749072" h="1123608">
                        <a:moveTo>
                          <a:pt x="374536" y="0"/>
                        </a:moveTo>
                        <a:lnTo>
                          <a:pt x="749072" y="374536"/>
                        </a:lnTo>
                        <a:cubicBezTo>
                          <a:pt x="955923" y="581387"/>
                          <a:pt x="955923" y="916758"/>
                          <a:pt x="749072" y="1123608"/>
                        </a:cubicBezTo>
                        <a:cubicBezTo>
                          <a:pt x="542221" y="1330459"/>
                          <a:pt x="206851" y="1330459"/>
                          <a:pt x="0" y="1123608"/>
                        </a:cubicBezTo>
                        <a:cubicBezTo>
                          <a:pt x="-206851" y="916758"/>
                          <a:pt x="-206851" y="581387"/>
                          <a:pt x="0" y="374536"/>
                        </a:cubicBezTo>
                        <a:close/>
                      </a:path>
                    </a:pathLst>
                  </a:custGeom>
                  <a:solidFill>
                    <a:srgbClr val="FF9966"/>
                  </a:solid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</p:grpSp>
      </p:grpSp>
      <p:grpSp>
        <p:nvGrpSpPr>
          <p:cNvPr id="1914" name="グループ化 1913"/>
          <p:cNvGrpSpPr/>
          <p:nvPr/>
        </p:nvGrpSpPr>
        <p:grpSpPr>
          <a:xfrm>
            <a:off x="6258145" y="5025583"/>
            <a:ext cx="1129993" cy="1302546"/>
            <a:chOff x="6258145" y="1141366"/>
            <a:chExt cx="1129993" cy="1302546"/>
          </a:xfrm>
        </p:grpSpPr>
        <p:grpSp>
          <p:nvGrpSpPr>
            <p:cNvPr id="1915" name="グループ化 1914"/>
            <p:cNvGrpSpPr/>
            <p:nvPr/>
          </p:nvGrpSpPr>
          <p:grpSpPr>
            <a:xfrm>
              <a:off x="6258145" y="1141366"/>
              <a:ext cx="972471" cy="1266983"/>
              <a:chOff x="3911599" y="3871176"/>
              <a:chExt cx="972471" cy="1266983"/>
            </a:xfrm>
          </p:grpSpPr>
          <p:sp>
            <p:nvSpPr>
              <p:cNvPr id="1967" name="フリーフォーム 1966"/>
              <p:cNvSpPr/>
              <p:nvPr/>
            </p:nvSpPr>
            <p:spPr>
              <a:xfrm rot="16996360">
                <a:off x="3852346" y="3930429"/>
                <a:ext cx="1075979" cy="957473"/>
              </a:xfrm>
              <a:custGeom>
                <a:avLst/>
                <a:gdLst>
                  <a:gd name="connsiteX0" fmla="*/ 1011670 w 1075979"/>
                  <a:gd name="connsiteY0" fmla="*/ 81325 h 957473"/>
                  <a:gd name="connsiteX1" fmla="*/ 871899 w 1075979"/>
                  <a:gd name="connsiteY1" fmla="*/ 173499 h 957473"/>
                  <a:gd name="connsiteX2" fmla="*/ 869609 w 1075979"/>
                  <a:gd name="connsiteY2" fmla="*/ 180697 h 957473"/>
                  <a:gd name="connsiteX3" fmla="*/ 878970 w 1075979"/>
                  <a:gd name="connsiteY3" fmla="*/ 185045 h 957473"/>
                  <a:gd name="connsiteX4" fmla="*/ 1065576 w 1075979"/>
                  <a:gd name="connsiteY4" fmla="*/ 434873 h 957473"/>
                  <a:gd name="connsiteX5" fmla="*/ 745502 w 1075979"/>
                  <a:gd name="connsiteY5" fmla="*/ 925936 h 957473"/>
                  <a:gd name="connsiteX6" fmla="*/ 577473 w 1075979"/>
                  <a:gd name="connsiteY6" fmla="*/ 932915 h 957473"/>
                  <a:gd name="connsiteX7" fmla="*/ 545182 w 1075979"/>
                  <a:gd name="connsiteY7" fmla="*/ 924812 h 957473"/>
                  <a:gd name="connsiteX8" fmla="*/ 483100 w 1075979"/>
                  <a:gd name="connsiteY8" fmla="*/ 945566 h 957473"/>
                  <a:gd name="connsiteX9" fmla="*/ 8885 w 1075979"/>
                  <a:gd name="connsiteY9" fmla="*/ 684132 h 957473"/>
                  <a:gd name="connsiteX10" fmla="*/ 316273 w 1075979"/>
                  <a:gd name="connsiteY10" fmla="*/ 238329 h 957473"/>
                  <a:gd name="connsiteX11" fmla="*/ 381085 w 1075979"/>
                  <a:gd name="connsiteY11" fmla="*/ 229151 h 957473"/>
                  <a:gd name="connsiteX12" fmla="*/ 406350 w 1075979"/>
                  <a:gd name="connsiteY12" fmla="*/ 207471 h 957473"/>
                  <a:gd name="connsiteX13" fmla="*/ 559785 w 1075979"/>
                  <a:gd name="connsiteY13" fmla="*/ 138621 h 957473"/>
                  <a:gd name="connsiteX14" fmla="*/ 727814 w 1075979"/>
                  <a:gd name="connsiteY14" fmla="*/ 131642 h 957473"/>
                  <a:gd name="connsiteX15" fmla="*/ 771677 w 1075979"/>
                  <a:gd name="connsiteY15" fmla="*/ 142649 h 957473"/>
                  <a:gd name="connsiteX16" fmla="*/ 770632 w 1075979"/>
                  <a:gd name="connsiteY16" fmla="*/ 140475 h 957473"/>
                  <a:gd name="connsiteX17" fmla="*/ 765764 w 1075979"/>
                  <a:gd name="connsiteY17" fmla="*/ 108277 h 957473"/>
                  <a:gd name="connsiteX18" fmla="*/ 874041 w 1075979"/>
                  <a:gd name="connsiteY18" fmla="*/ 0 h 957473"/>
                  <a:gd name="connsiteX19" fmla="*/ 835778 w 1075979"/>
                  <a:gd name="connsiteY19" fmla="*/ 108277 h 957473"/>
                  <a:gd name="connsiteX20" fmla="*/ 835869 w 1075979"/>
                  <a:gd name="connsiteY20" fmla="*/ 108815 h 957473"/>
                  <a:gd name="connsiteX21" fmla="*/ 858613 w 1075979"/>
                  <a:gd name="connsiteY21" fmla="*/ 76709 h 957473"/>
                  <a:gd name="connsiteX22" fmla="*/ 1011670 w 1075979"/>
                  <a:gd name="connsiteY22" fmla="*/ 81325 h 9574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075979" h="957473">
                    <a:moveTo>
                      <a:pt x="1011670" y="81325"/>
                    </a:moveTo>
                    <a:cubicBezTo>
                      <a:pt x="950946" y="85942"/>
                      <a:pt x="898818" y="121880"/>
                      <a:pt x="871899" y="173499"/>
                    </a:cubicBezTo>
                    <a:lnTo>
                      <a:pt x="869609" y="180697"/>
                    </a:lnTo>
                    <a:lnTo>
                      <a:pt x="878970" y="185045"/>
                    </a:lnTo>
                    <a:cubicBezTo>
                      <a:pt x="970500" y="238656"/>
                      <a:pt x="1039933" y="326168"/>
                      <a:pt x="1065576" y="434873"/>
                    </a:cubicBezTo>
                    <a:cubicBezTo>
                      <a:pt x="1116860" y="652285"/>
                      <a:pt x="973558" y="872140"/>
                      <a:pt x="745502" y="925936"/>
                    </a:cubicBezTo>
                    <a:cubicBezTo>
                      <a:pt x="688488" y="939385"/>
                      <a:pt x="631574" y="941181"/>
                      <a:pt x="577473" y="932915"/>
                    </a:cubicBezTo>
                    <a:lnTo>
                      <a:pt x="545182" y="924812"/>
                    </a:lnTo>
                    <a:lnTo>
                      <a:pt x="483100" y="945566"/>
                    </a:lnTo>
                    <a:cubicBezTo>
                      <a:pt x="267267" y="996478"/>
                      <a:pt x="54953" y="879430"/>
                      <a:pt x="8885" y="684132"/>
                    </a:cubicBezTo>
                    <a:cubicBezTo>
                      <a:pt x="-37183" y="488834"/>
                      <a:pt x="100439" y="289242"/>
                      <a:pt x="316273" y="238329"/>
                    </a:cubicBezTo>
                    <a:lnTo>
                      <a:pt x="381085" y="229151"/>
                    </a:lnTo>
                    <a:lnTo>
                      <a:pt x="406350" y="207471"/>
                    </a:lnTo>
                    <a:cubicBezTo>
                      <a:pt x="451054" y="175898"/>
                      <a:pt x="502771" y="152070"/>
                      <a:pt x="559785" y="138621"/>
                    </a:cubicBezTo>
                    <a:cubicBezTo>
                      <a:pt x="616799" y="125172"/>
                      <a:pt x="673713" y="123376"/>
                      <a:pt x="727814" y="131642"/>
                    </a:cubicBezTo>
                    <a:lnTo>
                      <a:pt x="771677" y="142649"/>
                    </a:lnTo>
                    <a:lnTo>
                      <a:pt x="770632" y="140475"/>
                    </a:lnTo>
                    <a:cubicBezTo>
                      <a:pt x="767468" y="130304"/>
                      <a:pt x="765764" y="119490"/>
                      <a:pt x="765764" y="108277"/>
                    </a:cubicBezTo>
                    <a:cubicBezTo>
                      <a:pt x="765764" y="48477"/>
                      <a:pt x="814241" y="0"/>
                      <a:pt x="874041" y="0"/>
                    </a:cubicBezTo>
                    <a:cubicBezTo>
                      <a:pt x="848532" y="31585"/>
                      <a:pt x="835778" y="69931"/>
                      <a:pt x="835778" y="108277"/>
                    </a:cubicBezTo>
                    <a:lnTo>
                      <a:pt x="835869" y="108815"/>
                    </a:lnTo>
                    <a:lnTo>
                      <a:pt x="858613" y="76709"/>
                    </a:lnTo>
                    <a:cubicBezTo>
                      <a:pt x="902153" y="35718"/>
                      <a:pt x="970679" y="37784"/>
                      <a:pt x="1011670" y="81325"/>
                    </a:cubicBez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968" name="片側の 2 つの角を丸めた四角形 1967"/>
              <p:cNvSpPr/>
              <p:nvPr/>
            </p:nvSpPr>
            <p:spPr>
              <a:xfrm>
                <a:off x="4128877" y="4798927"/>
                <a:ext cx="675818" cy="339232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pattFill prst="plaid">
                <a:fgClr>
                  <a:srgbClr val="FF7C80"/>
                </a:fgClr>
                <a:bgClr>
                  <a:srgbClr val="FF0066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969" name="フリーフォーム 1968"/>
              <p:cNvSpPr/>
              <p:nvPr/>
            </p:nvSpPr>
            <p:spPr>
              <a:xfrm>
                <a:off x="4297476" y="4667958"/>
                <a:ext cx="323141" cy="176213"/>
              </a:xfrm>
              <a:custGeom>
                <a:avLst/>
                <a:gdLst>
                  <a:gd name="connsiteX0" fmla="*/ 109057 w 323141"/>
                  <a:gd name="connsiteY0" fmla="*/ 0 h 176213"/>
                  <a:gd name="connsiteX1" fmla="*/ 213831 w 323141"/>
                  <a:gd name="connsiteY1" fmla="*/ 0 h 176213"/>
                  <a:gd name="connsiteX2" fmla="*/ 240026 w 323141"/>
                  <a:gd name="connsiteY2" fmla="*/ 26195 h 176213"/>
                  <a:gd name="connsiteX3" fmla="*/ 240026 w 323141"/>
                  <a:gd name="connsiteY3" fmla="*/ 130480 h 176213"/>
                  <a:gd name="connsiteX4" fmla="*/ 323141 w 323141"/>
                  <a:gd name="connsiteY4" fmla="*/ 130480 h 176213"/>
                  <a:gd name="connsiteX5" fmla="*/ 322918 w 323141"/>
                  <a:gd name="connsiteY5" fmla="*/ 131418 h 176213"/>
                  <a:gd name="connsiteX6" fmla="*/ 317770 w 323141"/>
                  <a:gd name="connsiteY6" fmla="*/ 136147 h 176213"/>
                  <a:gd name="connsiteX7" fmla="*/ 161571 w 323141"/>
                  <a:gd name="connsiteY7" fmla="*/ 176213 h 176213"/>
                  <a:gd name="connsiteX8" fmla="*/ 5373 w 323141"/>
                  <a:gd name="connsiteY8" fmla="*/ 136147 h 176213"/>
                  <a:gd name="connsiteX9" fmla="*/ 223 w 323141"/>
                  <a:gd name="connsiteY9" fmla="*/ 131417 h 176213"/>
                  <a:gd name="connsiteX10" fmla="*/ 0 w 323141"/>
                  <a:gd name="connsiteY10" fmla="*/ 130480 h 176213"/>
                  <a:gd name="connsiteX11" fmla="*/ 82862 w 323141"/>
                  <a:gd name="connsiteY11" fmla="*/ 130480 h 176213"/>
                  <a:gd name="connsiteX12" fmla="*/ 82862 w 323141"/>
                  <a:gd name="connsiteY12" fmla="*/ 26195 h 176213"/>
                  <a:gd name="connsiteX13" fmla="*/ 109057 w 323141"/>
                  <a:gd name="connsiteY13" fmla="*/ 0 h 1762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23141" h="176213">
                    <a:moveTo>
                      <a:pt x="109057" y="0"/>
                    </a:moveTo>
                    <a:lnTo>
                      <a:pt x="213831" y="0"/>
                    </a:lnTo>
                    <a:cubicBezTo>
                      <a:pt x="228298" y="0"/>
                      <a:pt x="240026" y="11728"/>
                      <a:pt x="240026" y="26195"/>
                    </a:cubicBezTo>
                    <a:lnTo>
                      <a:pt x="240026" y="130480"/>
                    </a:lnTo>
                    <a:lnTo>
                      <a:pt x="323141" y="130480"/>
                    </a:lnTo>
                    <a:lnTo>
                      <a:pt x="322918" y="131418"/>
                    </a:lnTo>
                    <a:lnTo>
                      <a:pt x="317770" y="136147"/>
                    </a:lnTo>
                    <a:cubicBezTo>
                      <a:pt x="277795" y="160902"/>
                      <a:pt x="222571" y="176213"/>
                      <a:pt x="161571" y="176213"/>
                    </a:cubicBezTo>
                    <a:cubicBezTo>
                      <a:pt x="100572" y="176213"/>
                      <a:pt x="45347" y="160902"/>
                      <a:pt x="5373" y="136147"/>
                    </a:cubicBezTo>
                    <a:lnTo>
                      <a:pt x="223" y="131417"/>
                    </a:lnTo>
                    <a:lnTo>
                      <a:pt x="0" y="130480"/>
                    </a:lnTo>
                    <a:lnTo>
                      <a:pt x="82862" y="130480"/>
                    </a:lnTo>
                    <a:lnTo>
                      <a:pt x="82862" y="26195"/>
                    </a:lnTo>
                    <a:cubicBezTo>
                      <a:pt x="82862" y="11728"/>
                      <a:pt x="94590" y="0"/>
                      <a:pt x="109057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1970" name="グループ化 1969"/>
              <p:cNvGrpSpPr/>
              <p:nvPr/>
            </p:nvGrpSpPr>
            <p:grpSpPr>
              <a:xfrm>
                <a:off x="4049500" y="3943264"/>
                <a:ext cx="834570" cy="787400"/>
                <a:chOff x="2791855" y="2017486"/>
                <a:chExt cx="1150919" cy="1045028"/>
              </a:xfrm>
              <a:solidFill>
                <a:srgbClr val="FFCC99"/>
              </a:solidFill>
            </p:grpSpPr>
            <p:grpSp>
              <p:nvGrpSpPr>
                <p:cNvPr id="1977" name="グループ化 1976"/>
                <p:cNvGrpSpPr/>
                <p:nvPr/>
              </p:nvGrpSpPr>
              <p:grpSpPr>
                <a:xfrm rot="20700000">
                  <a:off x="2791855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1982" name="円/楕円 1981"/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983" name="円/楕円 1982"/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1978" name="グループ化 1977"/>
                <p:cNvGrpSpPr/>
                <p:nvPr/>
              </p:nvGrpSpPr>
              <p:grpSpPr>
                <a:xfrm rot="900000" flipH="1">
                  <a:off x="3720768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1980" name="円/楕円 1979"/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981" name="円/楕円 1980"/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979" name="円/楕円 1978"/>
                <p:cNvSpPr/>
                <p:nvPr/>
              </p:nvSpPr>
              <p:spPr>
                <a:xfrm>
                  <a:off x="2902857" y="2017486"/>
                  <a:ext cx="928914" cy="1045028"/>
                </a:xfrm>
                <a:prstGeom prst="ellipse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971" name="円/楕円 127"/>
              <p:cNvSpPr/>
              <p:nvPr/>
            </p:nvSpPr>
            <p:spPr>
              <a:xfrm>
                <a:off x="4221414" y="4250187"/>
                <a:ext cx="83926" cy="143413"/>
              </a:xfrm>
              <a:custGeom>
                <a:avLst/>
                <a:gdLst/>
                <a:ahLst/>
                <a:cxnLst/>
                <a:rect l="l" t="t" r="r" b="b"/>
                <a:pathLst>
                  <a:path w="83926" h="143413">
                    <a:moveTo>
                      <a:pt x="12759" y="0"/>
                    </a:moveTo>
                    <a:cubicBezTo>
                      <a:pt x="8263" y="9969"/>
                      <a:pt x="9023" y="21953"/>
                      <a:pt x="14783" y="31931"/>
                    </a:cubicBezTo>
                    <a:lnTo>
                      <a:pt x="15311" y="32495"/>
                    </a:lnTo>
                    <a:cubicBezTo>
                      <a:pt x="22472" y="20393"/>
                      <a:pt x="32600" y="12933"/>
                      <a:pt x="43800" y="12933"/>
                    </a:cubicBezTo>
                    <a:cubicBezTo>
                      <a:pt x="65961" y="12933"/>
                      <a:pt x="83926" y="42142"/>
                      <a:pt x="83926" y="78173"/>
                    </a:cubicBezTo>
                    <a:cubicBezTo>
                      <a:pt x="83926" y="114204"/>
                      <a:pt x="65961" y="143413"/>
                      <a:pt x="43800" y="143413"/>
                    </a:cubicBezTo>
                    <a:cubicBezTo>
                      <a:pt x="21639" y="143413"/>
                      <a:pt x="3674" y="114204"/>
                      <a:pt x="3674" y="78173"/>
                    </a:cubicBezTo>
                    <a:lnTo>
                      <a:pt x="12211" y="44663"/>
                    </a:lnTo>
                    <a:cubicBezTo>
                      <a:pt x="8264" y="44011"/>
                      <a:pt x="5947" y="41284"/>
                      <a:pt x="4106" y="38095"/>
                    </a:cubicBezTo>
                    <a:cubicBezTo>
                      <a:pt x="-3810" y="24385"/>
                      <a:pt x="64" y="7329"/>
                      <a:pt x="12759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972" name="円/楕円 27"/>
              <p:cNvSpPr/>
              <p:nvPr/>
            </p:nvSpPr>
            <p:spPr>
              <a:xfrm>
                <a:off x="4376923" y="4621407"/>
                <a:ext cx="164248" cy="2910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973" name="円/楕円 27"/>
              <p:cNvSpPr/>
              <p:nvPr/>
            </p:nvSpPr>
            <p:spPr>
              <a:xfrm rot="10800000">
                <a:off x="4183090" y="4164138"/>
                <a:ext cx="164248" cy="2910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974" name="円/楕円 27"/>
              <p:cNvSpPr/>
              <p:nvPr/>
            </p:nvSpPr>
            <p:spPr>
              <a:xfrm rot="10800000">
                <a:off x="4589490" y="4164138"/>
                <a:ext cx="164248" cy="2910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975" name="円/楕円 127"/>
              <p:cNvSpPr/>
              <p:nvPr/>
            </p:nvSpPr>
            <p:spPr>
              <a:xfrm>
                <a:off x="4619592" y="4250187"/>
                <a:ext cx="83926" cy="143413"/>
              </a:xfrm>
              <a:custGeom>
                <a:avLst/>
                <a:gdLst/>
                <a:ahLst/>
                <a:cxnLst/>
                <a:rect l="l" t="t" r="r" b="b"/>
                <a:pathLst>
                  <a:path w="83926" h="143413">
                    <a:moveTo>
                      <a:pt x="12759" y="0"/>
                    </a:moveTo>
                    <a:cubicBezTo>
                      <a:pt x="8263" y="9969"/>
                      <a:pt x="9023" y="21953"/>
                      <a:pt x="14783" y="31931"/>
                    </a:cubicBezTo>
                    <a:lnTo>
                      <a:pt x="15311" y="32495"/>
                    </a:lnTo>
                    <a:cubicBezTo>
                      <a:pt x="22472" y="20393"/>
                      <a:pt x="32600" y="12933"/>
                      <a:pt x="43800" y="12933"/>
                    </a:cubicBezTo>
                    <a:cubicBezTo>
                      <a:pt x="65961" y="12933"/>
                      <a:pt x="83926" y="42142"/>
                      <a:pt x="83926" y="78173"/>
                    </a:cubicBezTo>
                    <a:cubicBezTo>
                      <a:pt x="83926" y="114204"/>
                      <a:pt x="65961" y="143413"/>
                      <a:pt x="43800" y="143413"/>
                    </a:cubicBezTo>
                    <a:cubicBezTo>
                      <a:pt x="21639" y="143413"/>
                      <a:pt x="3674" y="114204"/>
                      <a:pt x="3674" y="78173"/>
                    </a:cubicBezTo>
                    <a:lnTo>
                      <a:pt x="12211" y="44663"/>
                    </a:lnTo>
                    <a:cubicBezTo>
                      <a:pt x="8264" y="44011"/>
                      <a:pt x="5947" y="41284"/>
                      <a:pt x="4106" y="38095"/>
                    </a:cubicBezTo>
                    <a:cubicBezTo>
                      <a:pt x="-3810" y="24385"/>
                      <a:pt x="64" y="7329"/>
                      <a:pt x="12759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976" name="正方形/長方形 67"/>
              <p:cNvSpPr/>
              <p:nvPr/>
            </p:nvSpPr>
            <p:spPr>
              <a:xfrm>
                <a:off x="4437514" y="4542354"/>
                <a:ext cx="50129" cy="25695"/>
              </a:xfrm>
              <a:custGeom>
                <a:avLst/>
                <a:gdLst/>
                <a:ahLst/>
                <a:cxnLst/>
                <a:rect l="l" t="t" r="r" b="b"/>
                <a:pathLst>
                  <a:path w="749072" h="1123608">
                    <a:moveTo>
                      <a:pt x="374536" y="0"/>
                    </a:moveTo>
                    <a:lnTo>
                      <a:pt x="749072" y="374536"/>
                    </a:lnTo>
                    <a:cubicBezTo>
                      <a:pt x="955923" y="581387"/>
                      <a:pt x="955923" y="916758"/>
                      <a:pt x="749072" y="1123608"/>
                    </a:cubicBezTo>
                    <a:cubicBezTo>
                      <a:pt x="542221" y="1330459"/>
                      <a:pt x="206851" y="1330459"/>
                      <a:pt x="0" y="1123608"/>
                    </a:cubicBezTo>
                    <a:cubicBezTo>
                      <a:pt x="-206851" y="916758"/>
                      <a:pt x="-206851" y="581387"/>
                      <a:pt x="0" y="374536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916" name="グループ化 1915"/>
            <p:cNvGrpSpPr/>
            <p:nvPr/>
          </p:nvGrpSpPr>
          <p:grpSpPr>
            <a:xfrm>
              <a:off x="7062671" y="2189282"/>
              <a:ext cx="312097" cy="254630"/>
              <a:chOff x="1511035" y="2189282"/>
              <a:chExt cx="312097" cy="254630"/>
            </a:xfrm>
          </p:grpSpPr>
          <p:sp>
            <p:nvSpPr>
              <p:cNvPr id="1965" name="角丸四角形 1964"/>
              <p:cNvSpPr/>
              <p:nvPr/>
            </p:nvSpPr>
            <p:spPr bwMode="auto">
              <a:xfrm rot="1800000">
                <a:off x="1511035" y="2189282"/>
                <a:ext cx="312097" cy="254630"/>
              </a:xfrm>
              <a:prstGeom prst="roundRect">
                <a:avLst>
                  <a:gd name="adj" fmla="val 50000"/>
                </a:avLst>
              </a:prstGeom>
              <a:pattFill prst="plaid">
                <a:fgClr>
                  <a:srgbClr val="FF7C80"/>
                </a:fgClr>
                <a:bgClr>
                  <a:srgbClr val="FF0066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966" name="角丸四角形 1965"/>
              <p:cNvSpPr/>
              <p:nvPr/>
            </p:nvSpPr>
            <p:spPr bwMode="auto">
              <a:xfrm rot="1800000">
                <a:off x="1526199" y="2203013"/>
                <a:ext cx="266690" cy="215102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917" name="グループ化 1916"/>
            <p:cNvGrpSpPr/>
            <p:nvPr/>
          </p:nvGrpSpPr>
          <p:grpSpPr>
            <a:xfrm rot="900000">
              <a:off x="6629036" y="1887365"/>
              <a:ext cx="759102" cy="470214"/>
              <a:chOff x="6044796" y="798990"/>
              <a:chExt cx="2808485" cy="1739671"/>
            </a:xfrm>
          </p:grpSpPr>
          <p:grpSp>
            <p:nvGrpSpPr>
              <p:cNvPr id="1918" name="グループ化 1917"/>
              <p:cNvGrpSpPr/>
              <p:nvPr/>
            </p:nvGrpSpPr>
            <p:grpSpPr>
              <a:xfrm>
                <a:off x="7356277" y="798990"/>
                <a:ext cx="1497004" cy="1739671"/>
                <a:chOff x="4649442" y="4736264"/>
                <a:chExt cx="844378" cy="981254"/>
              </a:xfrm>
            </p:grpSpPr>
            <p:sp>
              <p:nvSpPr>
                <p:cNvPr id="1960" name="フリーフォーム 1959"/>
                <p:cNvSpPr/>
                <p:nvPr/>
              </p:nvSpPr>
              <p:spPr>
                <a:xfrm rot="5400000">
                  <a:off x="4795086" y="5018784"/>
                  <a:ext cx="553090" cy="844378"/>
                </a:xfrm>
                <a:custGeom>
                  <a:avLst/>
                  <a:gdLst>
                    <a:gd name="connsiteX0" fmla="*/ 340 w 553090"/>
                    <a:gd name="connsiteY0" fmla="*/ 341749 h 844378"/>
                    <a:gd name="connsiteX1" fmla="*/ 6535 w 553090"/>
                    <a:gd name="connsiteY1" fmla="*/ 303685 h 844378"/>
                    <a:gd name="connsiteX2" fmla="*/ 50083 w 553090"/>
                    <a:gd name="connsiteY2" fmla="*/ 141161 h 844378"/>
                    <a:gd name="connsiteX3" fmla="*/ 283263 w 553090"/>
                    <a:gd name="connsiteY3" fmla="*/ 6534 h 844378"/>
                    <a:gd name="connsiteX4" fmla="*/ 411930 w 553090"/>
                    <a:gd name="connsiteY4" fmla="*/ 41010 h 844378"/>
                    <a:gd name="connsiteX5" fmla="*/ 546556 w 553090"/>
                    <a:gd name="connsiteY5" fmla="*/ 274190 h 844378"/>
                    <a:gd name="connsiteX6" fmla="*/ 503008 w 553090"/>
                    <a:gd name="connsiteY6" fmla="*/ 436715 h 844378"/>
                    <a:gd name="connsiteX7" fmla="*/ 469375 w 553090"/>
                    <a:gd name="connsiteY7" fmla="*/ 504427 h 844378"/>
                    <a:gd name="connsiteX8" fmla="*/ 447832 w 553090"/>
                    <a:gd name="connsiteY8" fmla="*/ 523161 h 844378"/>
                    <a:gd name="connsiteX9" fmla="*/ 447832 w 553090"/>
                    <a:gd name="connsiteY9" fmla="*/ 771091 h 844378"/>
                    <a:gd name="connsiteX10" fmla="*/ 374545 w 553090"/>
                    <a:gd name="connsiteY10" fmla="*/ 844378 h 844378"/>
                    <a:gd name="connsiteX11" fmla="*/ 301258 w 553090"/>
                    <a:gd name="connsiteY11" fmla="*/ 771091 h 844378"/>
                    <a:gd name="connsiteX12" fmla="*/ 301258 w 553090"/>
                    <a:gd name="connsiteY12" fmla="*/ 573312 h 844378"/>
                    <a:gd name="connsiteX13" fmla="*/ 269827 w 553090"/>
                    <a:gd name="connsiteY13" fmla="*/ 571342 h 844378"/>
                    <a:gd name="connsiteX14" fmla="*/ 141161 w 553090"/>
                    <a:gd name="connsiteY14" fmla="*/ 536866 h 844378"/>
                    <a:gd name="connsiteX15" fmla="*/ 340 w 553090"/>
                    <a:gd name="connsiteY15" fmla="*/ 341749 h 8443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553090" h="844378">
                      <a:moveTo>
                        <a:pt x="340" y="341749"/>
                      </a:moveTo>
                      <a:cubicBezTo>
                        <a:pt x="1098" y="329121"/>
                        <a:pt x="3133" y="316381"/>
                        <a:pt x="6535" y="303685"/>
                      </a:cubicBezTo>
                      <a:lnTo>
                        <a:pt x="50083" y="141161"/>
                      </a:lnTo>
                      <a:cubicBezTo>
                        <a:pt x="77298" y="39593"/>
                        <a:pt x="181696" y="-20681"/>
                        <a:pt x="283263" y="6534"/>
                      </a:cubicBezTo>
                      <a:lnTo>
                        <a:pt x="411930" y="41010"/>
                      </a:lnTo>
                      <a:cubicBezTo>
                        <a:pt x="513497" y="68225"/>
                        <a:pt x="573771" y="172623"/>
                        <a:pt x="546556" y="274190"/>
                      </a:cubicBezTo>
                      <a:lnTo>
                        <a:pt x="503008" y="436715"/>
                      </a:lnTo>
                      <a:cubicBezTo>
                        <a:pt x="496204" y="462107"/>
                        <a:pt x="484577" y="484918"/>
                        <a:pt x="469375" y="504427"/>
                      </a:cubicBezTo>
                      <a:lnTo>
                        <a:pt x="447832" y="523161"/>
                      </a:lnTo>
                      <a:lnTo>
                        <a:pt x="447832" y="771091"/>
                      </a:lnTo>
                      <a:cubicBezTo>
                        <a:pt x="447832" y="811566"/>
                        <a:pt x="415020" y="844378"/>
                        <a:pt x="374545" y="844378"/>
                      </a:cubicBezTo>
                      <a:cubicBezTo>
                        <a:pt x="334070" y="844378"/>
                        <a:pt x="301258" y="811566"/>
                        <a:pt x="301258" y="771091"/>
                      </a:cubicBezTo>
                      <a:lnTo>
                        <a:pt x="301258" y="573312"/>
                      </a:lnTo>
                      <a:lnTo>
                        <a:pt x="269827" y="571342"/>
                      </a:lnTo>
                      <a:lnTo>
                        <a:pt x="141161" y="536866"/>
                      </a:lnTo>
                      <a:cubicBezTo>
                        <a:pt x="52290" y="513053"/>
                        <a:pt x="-4967" y="430146"/>
                        <a:pt x="340" y="341749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961" name="フリーフォーム 1960"/>
                <p:cNvSpPr/>
                <p:nvPr/>
              </p:nvSpPr>
              <p:spPr>
                <a:xfrm rot="9000000">
                  <a:off x="4750158" y="4736264"/>
                  <a:ext cx="302399" cy="586319"/>
                </a:xfrm>
                <a:custGeom>
                  <a:avLst/>
                  <a:gdLst>
                    <a:gd name="connsiteX0" fmla="*/ 226964 w 327828"/>
                    <a:gd name="connsiteY0" fmla="*/ 630259 h 635624"/>
                    <a:gd name="connsiteX1" fmla="*/ 202720 w 327828"/>
                    <a:gd name="connsiteY1" fmla="*/ 614160 h 635624"/>
                    <a:gd name="connsiteX2" fmla="*/ 21466 w 327828"/>
                    <a:gd name="connsiteY2" fmla="*/ 432906 h 635624"/>
                    <a:gd name="connsiteX3" fmla="*/ 0 w 327828"/>
                    <a:gd name="connsiteY3" fmla="*/ 381084 h 635624"/>
                    <a:gd name="connsiteX4" fmla="*/ 2425 w 327828"/>
                    <a:gd name="connsiteY4" fmla="*/ 368624 h 635624"/>
                    <a:gd name="connsiteX5" fmla="*/ 2425 w 327828"/>
                    <a:gd name="connsiteY5" fmla="*/ 73287 h 635624"/>
                    <a:gd name="connsiteX6" fmla="*/ 75712 w 327828"/>
                    <a:gd name="connsiteY6" fmla="*/ 0 h 635624"/>
                    <a:gd name="connsiteX7" fmla="*/ 148999 w 327828"/>
                    <a:gd name="connsiteY7" fmla="*/ 73287 h 635624"/>
                    <a:gd name="connsiteX8" fmla="*/ 148999 w 327828"/>
                    <a:gd name="connsiteY8" fmla="*/ 353152 h 635624"/>
                    <a:gd name="connsiteX9" fmla="*/ 306363 w 327828"/>
                    <a:gd name="connsiteY9" fmla="*/ 510516 h 635624"/>
                    <a:gd name="connsiteX10" fmla="*/ 306363 w 327828"/>
                    <a:gd name="connsiteY10" fmla="*/ 614160 h 635624"/>
                    <a:gd name="connsiteX11" fmla="*/ 226964 w 327828"/>
                    <a:gd name="connsiteY11" fmla="*/ 630259 h 635624"/>
                    <a:gd name="connsiteX0" fmla="*/ 226964 w 327828"/>
                    <a:gd name="connsiteY0" fmla="*/ 630259 h 635624"/>
                    <a:gd name="connsiteX1" fmla="*/ 202720 w 327828"/>
                    <a:gd name="connsiteY1" fmla="*/ 614160 h 635624"/>
                    <a:gd name="connsiteX2" fmla="*/ 21466 w 327828"/>
                    <a:gd name="connsiteY2" fmla="*/ 432906 h 635624"/>
                    <a:gd name="connsiteX3" fmla="*/ 0 w 327828"/>
                    <a:gd name="connsiteY3" fmla="*/ 381084 h 635624"/>
                    <a:gd name="connsiteX4" fmla="*/ 2425 w 327828"/>
                    <a:gd name="connsiteY4" fmla="*/ 73287 h 635624"/>
                    <a:gd name="connsiteX5" fmla="*/ 75712 w 327828"/>
                    <a:gd name="connsiteY5" fmla="*/ 0 h 635624"/>
                    <a:gd name="connsiteX6" fmla="*/ 148999 w 327828"/>
                    <a:gd name="connsiteY6" fmla="*/ 73287 h 635624"/>
                    <a:gd name="connsiteX7" fmla="*/ 148999 w 327828"/>
                    <a:gd name="connsiteY7" fmla="*/ 353152 h 635624"/>
                    <a:gd name="connsiteX8" fmla="*/ 306363 w 327828"/>
                    <a:gd name="connsiteY8" fmla="*/ 510516 h 635624"/>
                    <a:gd name="connsiteX9" fmla="*/ 306363 w 327828"/>
                    <a:gd name="connsiteY9" fmla="*/ 614160 h 635624"/>
                    <a:gd name="connsiteX10" fmla="*/ 226964 w 327828"/>
                    <a:gd name="connsiteY10" fmla="*/ 630259 h 6356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327828" h="635624">
                      <a:moveTo>
                        <a:pt x="226964" y="630259"/>
                      </a:moveTo>
                      <a:cubicBezTo>
                        <a:pt x="218142" y="626681"/>
                        <a:pt x="209875" y="621315"/>
                        <a:pt x="202720" y="614160"/>
                      </a:cubicBezTo>
                      <a:lnTo>
                        <a:pt x="21466" y="432906"/>
                      </a:lnTo>
                      <a:cubicBezTo>
                        <a:pt x="7156" y="418596"/>
                        <a:pt x="1" y="399840"/>
                        <a:pt x="0" y="381084"/>
                      </a:cubicBezTo>
                      <a:cubicBezTo>
                        <a:pt x="808" y="278485"/>
                        <a:pt x="1617" y="175886"/>
                        <a:pt x="2425" y="73287"/>
                      </a:cubicBezTo>
                      <a:cubicBezTo>
                        <a:pt x="2425" y="32812"/>
                        <a:pt x="35237" y="0"/>
                        <a:pt x="75712" y="0"/>
                      </a:cubicBezTo>
                      <a:cubicBezTo>
                        <a:pt x="116187" y="0"/>
                        <a:pt x="148999" y="32812"/>
                        <a:pt x="148999" y="73287"/>
                      </a:cubicBezTo>
                      <a:lnTo>
                        <a:pt x="148999" y="353152"/>
                      </a:lnTo>
                      <a:lnTo>
                        <a:pt x="306363" y="510516"/>
                      </a:lnTo>
                      <a:cubicBezTo>
                        <a:pt x="334984" y="539137"/>
                        <a:pt x="334984" y="585540"/>
                        <a:pt x="306363" y="614160"/>
                      </a:cubicBezTo>
                      <a:cubicBezTo>
                        <a:pt x="284898" y="635625"/>
                        <a:pt x="253430" y="640991"/>
                        <a:pt x="226964" y="630259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962" name="角丸四角形 1961"/>
                <p:cNvSpPr/>
                <p:nvPr/>
              </p:nvSpPr>
              <p:spPr>
                <a:xfrm rot="1744618">
                  <a:off x="4947309" y="5070632"/>
                  <a:ext cx="179400" cy="388875"/>
                </a:xfrm>
                <a:prstGeom prst="roundRect">
                  <a:avLst>
                    <a:gd name="adj" fmla="val 42529"/>
                  </a:avLst>
                </a:prstGeom>
                <a:solidFill>
                  <a:srgbClr val="FFCC99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963" name="角丸四角形 1962"/>
                <p:cNvSpPr/>
                <p:nvPr/>
              </p:nvSpPr>
              <p:spPr>
                <a:xfrm rot="1267774">
                  <a:off x="5031689" y="5099097"/>
                  <a:ext cx="169691" cy="400539"/>
                </a:xfrm>
                <a:prstGeom prst="roundRect">
                  <a:avLst>
                    <a:gd name="adj" fmla="val 42529"/>
                  </a:avLst>
                </a:prstGeom>
                <a:solidFill>
                  <a:srgbClr val="FFCC99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964" name="フリーフォーム 1963"/>
                <p:cNvSpPr/>
                <p:nvPr/>
              </p:nvSpPr>
              <p:spPr>
                <a:xfrm>
                  <a:off x="5091071" y="5139190"/>
                  <a:ext cx="315077" cy="401306"/>
                </a:xfrm>
                <a:custGeom>
                  <a:avLst/>
                  <a:gdLst>
                    <a:gd name="connsiteX0" fmla="*/ 154126 w 315077"/>
                    <a:gd name="connsiteY0" fmla="*/ 461 h 401306"/>
                    <a:gd name="connsiteX1" fmla="*/ 181496 w 315077"/>
                    <a:gd name="connsiteY1" fmla="*/ 9506 h 401306"/>
                    <a:gd name="connsiteX2" fmla="*/ 315077 w 315077"/>
                    <a:gd name="connsiteY2" fmla="*/ 98313 h 401306"/>
                    <a:gd name="connsiteX3" fmla="*/ 242787 w 315077"/>
                    <a:gd name="connsiteY3" fmla="*/ 215034 h 401306"/>
                    <a:gd name="connsiteX4" fmla="*/ 207151 w 315077"/>
                    <a:gd name="connsiteY4" fmla="*/ 196300 h 401306"/>
                    <a:gd name="connsiteX5" fmla="*/ 186672 w 315077"/>
                    <a:gd name="connsiteY5" fmla="*/ 270764 h 401306"/>
                    <a:gd name="connsiteX6" fmla="*/ 191810 w 315077"/>
                    <a:gd name="connsiteY6" fmla="*/ 270764 h 401306"/>
                    <a:gd name="connsiteX7" fmla="*/ 257081 w 315077"/>
                    <a:gd name="connsiteY7" fmla="*/ 336035 h 401306"/>
                    <a:gd name="connsiteX8" fmla="*/ 257080 w 315077"/>
                    <a:gd name="connsiteY8" fmla="*/ 336035 h 401306"/>
                    <a:gd name="connsiteX9" fmla="*/ 191809 w 315077"/>
                    <a:gd name="connsiteY9" fmla="*/ 401306 h 401306"/>
                    <a:gd name="connsiteX10" fmla="*/ 104488 w 315077"/>
                    <a:gd name="connsiteY10" fmla="*/ 401305 h 401306"/>
                    <a:gd name="connsiteX11" fmla="*/ 99018 w 315077"/>
                    <a:gd name="connsiteY11" fmla="*/ 400201 h 401306"/>
                    <a:gd name="connsiteX12" fmla="*/ 77015 w 315077"/>
                    <a:gd name="connsiteY12" fmla="*/ 399058 h 401306"/>
                    <a:gd name="connsiteX13" fmla="*/ 52632 w 315077"/>
                    <a:gd name="connsiteY13" fmla="*/ 392700 h 401306"/>
                    <a:gd name="connsiteX14" fmla="*/ 2695 w 315077"/>
                    <a:gd name="connsiteY14" fmla="*/ 303842 h 401306"/>
                    <a:gd name="connsiteX15" fmla="*/ 68842 w 315077"/>
                    <a:gd name="connsiteY15" fmla="*/ 63325 h 401306"/>
                    <a:gd name="connsiteX16" fmla="*/ 81159 w 315077"/>
                    <a:gd name="connsiteY16" fmla="*/ 38628 h 401306"/>
                    <a:gd name="connsiteX17" fmla="*/ 81462 w 315077"/>
                    <a:gd name="connsiteY17" fmla="*/ 37742 h 401306"/>
                    <a:gd name="connsiteX18" fmla="*/ 81462 w 315077"/>
                    <a:gd name="connsiteY18" fmla="*/ 37743 h 401306"/>
                    <a:gd name="connsiteX19" fmla="*/ 81785 w 315077"/>
                    <a:gd name="connsiteY19" fmla="*/ 37373 h 401306"/>
                    <a:gd name="connsiteX20" fmla="*/ 81870 w 315077"/>
                    <a:gd name="connsiteY20" fmla="*/ 37201 h 401306"/>
                    <a:gd name="connsiteX21" fmla="*/ 82152 w 315077"/>
                    <a:gd name="connsiteY21" fmla="*/ 36952 h 401306"/>
                    <a:gd name="connsiteX22" fmla="*/ 100891 w 315077"/>
                    <a:gd name="connsiteY22" fmla="*/ 15488 h 401306"/>
                    <a:gd name="connsiteX23" fmla="*/ 154126 w 315077"/>
                    <a:gd name="connsiteY23" fmla="*/ 461 h 401306"/>
                    <a:gd name="connsiteX0" fmla="*/ 242787 w 334227"/>
                    <a:gd name="connsiteY0" fmla="*/ 215034 h 401306"/>
                    <a:gd name="connsiteX1" fmla="*/ 207151 w 334227"/>
                    <a:gd name="connsiteY1" fmla="*/ 196300 h 401306"/>
                    <a:gd name="connsiteX2" fmla="*/ 186672 w 334227"/>
                    <a:gd name="connsiteY2" fmla="*/ 270764 h 401306"/>
                    <a:gd name="connsiteX3" fmla="*/ 191810 w 334227"/>
                    <a:gd name="connsiteY3" fmla="*/ 270764 h 401306"/>
                    <a:gd name="connsiteX4" fmla="*/ 257081 w 334227"/>
                    <a:gd name="connsiteY4" fmla="*/ 336035 h 401306"/>
                    <a:gd name="connsiteX5" fmla="*/ 257080 w 334227"/>
                    <a:gd name="connsiteY5" fmla="*/ 336035 h 401306"/>
                    <a:gd name="connsiteX6" fmla="*/ 191809 w 334227"/>
                    <a:gd name="connsiteY6" fmla="*/ 401306 h 401306"/>
                    <a:gd name="connsiteX7" fmla="*/ 104488 w 334227"/>
                    <a:gd name="connsiteY7" fmla="*/ 401305 h 401306"/>
                    <a:gd name="connsiteX8" fmla="*/ 99018 w 334227"/>
                    <a:gd name="connsiteY8" fmla="*/ 400201 h 401306"/>
                    <a:gd name="connsiteX9" fmla="*/ 77015 w 334227"/>
                    <a:gd name="connsiteY9" fmla="*/ 399058 h 401306"/>
                    <a:gd name="connsiteX10" fmla="*/ 52632 w 334227"/>
                    <a:gd name="connsiteY10" fmla="*/ 392700 h 401306"/>
                    <a:gd name="connsiteX11" fmla="*/ 2695 w 334227"/>
                    <a:gd name="connsiteY11" fmla="*/ 303842 h 401306"/>
                    <a:gd name="connsiteX12" fmla="*/ 68842 w 334227"/>
                    <a:gd name="connsiteY12" fmla="*/ 63325 h 401306"/>
                    <a:gd name="connsiteX13" fmla="*/ 81159 w 334227"/>
                    <a:gd name="connsiteY13" fmla="*/ 38628 h 401306"/>
                    <a:gd name="connsiteX14" fmla="*/ 81462 w 334227"/>
                    <a:gd name="connsiteY14" fmla="*/ 37742 h 401306"/>
                    <a:gd name="connsiteX15" fmla="*/ 81462 w 334227"/>
                    <a:gd name="connsiteY15" fmla="*/ 37743 h 401306"/>
                    <a:gd name="connsiteX16" fmla="*/ 81785 w 334227"/>
                    <a:gd name="connsiteY16" fmla="*/ 37373 h 401306"/>
                    <a:gd name="connsiteX17" fmla="*/ 81870 w 334227"/>
                    <a:gd name="connsiteY17" fmla="*/ 37201 h 401306"/>
                    <a:gd name="connsiteX18" fmla="*/ 82152 w 334227"/>
                    <a:gd name="connsiteY18" fmla="*/ 36952 h 401306"/>
                    <a:gd name="connsiteX19" fmla="*/ 100891 w 334227"/>
                    <a:gd name="connsiteY19" fmla="*/ 15488 h 401306"/>
                    <a:gd name="connsiteX20" fmla="*/ 154126 w 334227"/>
                    <a:gd name="connsiteY20" fmla="*/ 461 h 401306"/>
                    <a:gd name="connsiteX21" fmla="*/ 181496 w 334227"/>
                    <a:gd name="connsiteY21" fmla="*/ 9506 h 401306"/>
                    <a:gd name="connsiteX22" fmla="*/ 315077 w 334227"/>
                    <a:gd name="connsiteY22" fmla="*/ 98313 h 401306"/>
                    <a:gd name="connsiteX23" fmla="*/ 334227 w 334227"/>
                    <a:gd name="connsiteY23" fmla="*/ 306474 h 401306"/>
                    <a:gd name="connsiteX0" fmla="*/ 242787 w 315077"/>
                    <a:gd name="connsiteY0" fmla="*/ 215034 h 401306"/>
                    <a:gd name="connsiteX1" fmla="*/ 207151 w 315077"/>
                    <a:gd name="connsiteY1" fmla="*/ 196300 h 401306"/>
                    <a:gd name="connsiteX2" fmla="*/ 186672 w 315077"/>
                    <a:gd name="connsiteY2" fmla="*/ 270764 h 401306"/>
                    <a:gd name="connsiteX3" fmla="*/ 191810 w 315077"/>
                    <a:gd name="connsiteY3" fmla="*/ 270764 h 401306"/>
                    <a:gd name="connsiteX4" fmla="*/ 257081 w 315077"/>
                    <a:gd name="connsiteY4" fmla="*/ 336035 h 401306"/>
                    <a:gd name="connsiteX5" fmla="*/ 257080 w 315077"/>
                    <a:gd name="connsiteY5" fmla="*/ 336035 h 401306"/>
                    <a:gd name="connsiteX6" fmla="*/ 191809 w 315077"/>
                    <a:gd name="connsiteY6" fmla="*/ 401306 h 401306"/>
                    <a:gd name="connsiteX7" fmla="*/ 104488 w 315077"/>
                    <a:gd name="connsiteY7" fmla="*/ 401305 h 401306"/>
                    <a:gd name="connsiteX8" fmla="*/ 99018 w 315077"/>
                    <a:gd name="connsiteY8" fmla="*/ 400201 h 401306"/>
                    <a:gd name="connsiteX9" fmla="*/ 77015 w 315077"/>
                    <a:gd name="connsiteY9" fmla="*/ 399058 h 401306"/>
                    <a:gd name="connsiteX10" fmla="*/ 52632 w 315077"/>
                    <a:gd name="connsiteY10" fmla="*/ 392700 h 401306"/>
                    <a:gd name="connsiteX11" fmla="*/ 2695 w 315077"/>
                    <a:gd name="connsiteY11" fmla="*/ 303842 h 401306"/>
                    <a:gd name="connsiteX12" fmla="*/ 68842 w 315077"/>
                    <a:gd name="connsiteY12" fmla="*/ 63325 h 401306"/>
                    <a:gd name="connsiteX13" fmla="*/ 81159 w 315077"/>
                    <a:gd name="connsiteY13" fmla="*/ 38628 h 401306"/>
                    <a:gd name="connsiteX14" fmla="*/ 81462 w 315077"/>
                    <a:gd name="connsiteY14" fmla="*/ 37742 h 401306"/>
                    <a:gd name="connsiteX15" fmla="*/ 81462 w 315077"/>
                    <a:gd name="connsiteY15" fmla="*/ 37743 h 401306"/>
                    <a:gd name="connsiteX16" fmla="*/ 81785 w 315077"/>
                    <a:gd name="connsiteY16" fmla="*/ 37373 h 401306"/>
                    <a:gd name="connsiteX17" fmla="*/ 81870 w 315077"/>
                    <a:gd name="connsiteY17" fmla="*/ 37201 h 401306"/>
                    <a:gd name="connsiteX18" fmla="*/ 82152 w 315077"/>
                    <a:gd name="connsiteY18" fmla="*/ 36952 h 401306"/>
                    <a:gd name="connsiteX19" fmla="*/ 100891 w 315077"/>
                    <a:gd name="connsiteY19" fmla="*/ 15488 h 401306"/>
                    <a:gd name="connsiteX20" fmla="*/ 154126 w 315077"/>
                    <a:gd name="connsiteY20" fmla="*/ 461 h 401306"/>
                    <a:gd name="connsiteX21" fmla="*/ 181496 w 315077"/>
                    <a:gd name="connsiteY21" fmla="*/ 9506 h 401306"/>
                    <a:gd name="connsiteX22" fmla="*/ 315077 w 315077"/>
                    <a:gd name="connsiteY22" fmla="*/ 98313 h 4013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315077" h="401306">
                      <a:moveTo>
                        <a:pt x="242787" y="215034"/>
                      </a:moveTo>
                      <a:lnTo>
                        <a:pt x="207151" y="196300"/>
                      </a:lnTo>
                      <a:lnTo>
                        <a:pt x="186672" y="270764"/>
                      </a:lnTo>
                      <a:lnTo>
                        <a:pt x="191810" y="270764"/>
                      </a:lnTo>
                      <a:cubicBezTo>
                        <a:pt x="227858" y="270764"/>
                        <a:pt x="257081" y="299987"/>
                        <a:pt x="257081" y="336035"/>
                      </a:cubicBezTo>
                      <a:lnTo>
                        <a:pt x="257080" y="336035"/>
                      </a:lnTo>
                      <a:cubicBezTo>
                        <a:pt x="257080" y="372083"/>
                        <a:pt x="227857" y="401306"/>
                        <a:pt x="191809" y="401306"/>
                      </a:cubicBezTo>
                      <a:lnTo>
                        <a:pt x="104488" y="401305"/>
                      </a:lnTo>
                      <a:lnTo>
                        <a:pt x="99018" y="400201"/>
                      </a:lnTo>
                      <a:lnTo>
                        <a:pt x="77015" y="399058"/>
                      </a:lnTo>
                      <a:lnTo>
                        <a:pt x="52632" y="392700"/>
                      </a:lnTo>
                      <a:cubicBezTo>
                        <a:pt x="14304" y="382707"/>
                        <a:pt x="-8053" y="342923"/>
                        <a:pt x="2695" y="303842"/>
                      </a:cubicBezTo>
                      <a:lnTo>
                        <a:pt x="68842" y="63325"/>
                      </a:lnTo>
                      <a:lnTo>
                        <a:pt x="81159" y="38628"/>
                      </a:lnTo>
                      <a:lnTo>
                        <a:pt x="81462" y="37742"/>
                      </a:lnTo>
                      <a:lnTo>
                        <a:pt x="81462" y="37743"/>
                      </a:lnTo>
                      <a:lnTo>
                        <a:pt x="81785" y="37373"/>
                      </a:lnTo>
                      <a:cubicBezTo>
                        <a:pt x="81813" y="37316"/>
                        <a:pt x="81842" y="37258"/>
                        <a:pt x="81870" y="37201"/>
                      </a:cubicBezTo>
                      <a:lnTo>
                        <a:pt x="82152" y="36952"/>
                      </a:lnTo>
                      <a:lnTo>
                        <a:pt x="100891" y="15488"/>
                      </a:lnTo>
                      <a:cubicBezTo>
                        <a:pt x="116156" y="3726"/>
                        <a:pt x="135331" y="-1687"/>
                        <a:pt x="154126" y="461"/>
                      </a:cubicBezTo>
                      <a:cubicBezTo>
                        <a:pt x="163523" y="1536"/>
                        <a:pt x="172825" y="4500"/>
                        <a:pt x="181496" y="9506"/>
                      </a:cubicBezTo>
                      <a:lnTo>
                        <a:pt x="315077" y="98313"/>
                      </a:lnTo>
                    </a:path>
                  </a:pathLst>
                </a:custGeom>
                <a:solidFill>
                  <a:srgbClr val="FFCC99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1919" name="グループ化 1918"/>
              <p:cNvGrpSpPr/>
              <p:nvPr/>
            </p:nvGrpSpPr>
            <p:grpSpPr>
              <a:xfrm>
                <a:off x="6044796" y="1168230"/>
                <a:ext cx="1556044" cy="966581"/>
                <a:chOff x="6044796" y="1168230"/>
                <a:chExt cx="1556044" cy="966581"/>
              </a:xfrm>
            </p:grpSpPr>
            <p:grpSp>
              <p:nvGrpSpPr>
                <p:cNvPr id="1920" name="グループ化 1919"/>
                <p:cNvGrpSpPr/>
                <p:nvPr/>
              </p:nvGrpSpPr>
              <p:grpSpPr>
                <a:xfrm>
                  <a:off x="6044796" y="1168230"/>
                  <a:ext cx="1556044" cy="966581"/>
                  <a:chOff x="7627353" y="2698603"/>
                  <a:chExt cx="2917825" cy="1812490"/>
                </a:xfrm>
              </p:grpSpPr>
              <p:sp>
                <p:nvSpPr>
                  <p:cNvPr id="1939" name="正方形/長方形 1938"/>
                  <p:cNvSpPr/>
                  <p:nvPr/>
                </p:nvSpPr>
                <p:spPr>
                  <a:xfrm>
                    <a:off x="7731493" y="3369523"/>
                    <a:ext cx="819785" cy="1072937"/>
                  </a:xfrm>
                  <a:prstGeom prst="rect">
                    <a:avLst/>
                  </a:prstGeom>
                  <a:gradFill flip="none" rotWithShape="1">
                    <a:gsLst>
                      <a:gs pos="0">
                        <a:srgbClr val="00B0F0"/>
                      </a:gs>
                      <a:gs pos="100000">
                        <a:srgbClr val="5B9BD5">
                          <a:lumMod val="40000"/>
                          <a:lumOff val="60000"/>
                        </a:srgbClr>
                      </a:gs>
                    </a:gsLst>
                    <a:lin ang="16200000" scaled="1"/>
                    <a:tileRect/>
                  </a:gradFill>
                  <a:ln w="9525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940" name="フリーフォーム 1939"/>
                  <p:cNvSpPr/>
                  <p:nvPr/>
                </p:nvSpPr>
                <p:spPr>
                  <a:xfrm>
                    <a:off x="7627353" y="2698603"/>
                    <a:ext cx="2917825" cy="1812490"/>
                  </a:xfrm>
                  <a:custGeom>
                    <a:avLst/>
                    <a:gdLst>
                      <a:gd name="connsiteX0" fmla="*/ 127000 w 2917825"/>
                      <a:gd name="connsiteY0" fmla="*/ 709020 h 1812490"/>
                      <a:gd name="connsiteX1" fmla="*/ 127000 w 2917825"/>
                      <a:gd name="connsiteY1" fmla="*/ 1698137 h 1812490"/>
                      <a:gd name="connsiteX2" fmla="*/ 898525 w 2917825"/>
                      <a:gd name="connsiteY2" fmla="*/ 1698137 h 1812490"/>
                      <a:gd name="connsiteX3" fmla="*/ 898525 w 2917825"/>
                      <a:gd name="connsiteY3" fmla="*/ 709020 h 1812490"/>
                      <a:gd name="connsiteX4" fmla="*/ 111595 w 2917825"/>
                      <a:gd name="connsiteY4" fmla="*/ 0 h 1812490"/>
                      <a:gd name="connsiteX5" fmla="*/ 2806230 w 2917825"/>
                      <a:gd name="connsiteY5" fmla="*/ 0 h 1812490"/>
                      <a:gd name="connsiteX6" fmla="*/ 2917825 w 2917825"/>
                      <a:gd name="connsiteY6" fmla="*/ 111595 h 1812490"/>
                      <a:gd name="connsiteX7" fmla="*/ 2917825 w 2917825"/>
                      <a:gd name="connsiteY7" fmla="*/ 1700895 h 1812490"/>
                      <a:gd name="connsiteX8" fmla="*/ 2806230 w 2917825"/>
                      <a:gd name="connsiteY8" fmla="*/ 1812490 h 1812490"/>
                      <a:gd name="connsiteX9" fmla="*/ 111595 w 2917825"/>
                      <a:gd name="connsiteY9" fmla="*/ 1812490 h 1812490"/>
                      <a:gd name="connsiteX10" fmla="*/ 0 w 2917825"/>
                      <a:gd name="connsiteY10" fmla="*/ 1700895 h 1812490"/>
                      <a:gd name="connsiteX11" fmla="*/ 0 w 2917825"/>
                      <a:gd name="connsiteY11" fmla="*/ 111595 h 1812490"/>
                      <a:gd name="connsiteX12" fmla="*/ 111595 w 2917825"/>
                      <a:gd name="connsiteY12" fmla="*/ 0 h 181249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2917825" h="1812490">
                        <a:moveTo>
                          <a:pt x="127000" y="709020"/>
                        </a:moveTo>
                        <a:lnTo>
                          <a:pt x="127000" y="1698137"/>
                        </a:lnTo>
                        <a:lnTo>
                          <a:pt x="898525" y="1698137"/>
                        </a:lnTo>
                        <a:lnTo>
                          <a:pt x="898525" y="709020"/>
                        </a:lnTo>
                        <a:close/>
                        <a:moveTo>
                          <a:pt x="111595" y="0"/>
                        </a:moveTo>
                        <a:lnTo>
                          <a:pt x="2806230" y="0"/>
                        </a:lnTo>
                        <a:cubicBezTo>
                          <a:pt x="2867862" y="0"/>
                          <a:pt x="2917825" y="49963"/>
                          <a:pt x="2917825" y="111595"/>
                        </a:cubicBezTo>
                        <a:lnTo>
                          <a:pt x="2917825" y="1700895"/>
                        </a:lnTo>
                        <a:cubicBezTo>
                          <a:pt x="2917825" y="1762527"/>
                          <a:pt x="2867862" y="1812490"/>
                          <a:pt x="2806230" y="1812490"/>
                        </a:cubicBezTo>
                        <a:lnTo>
                          <a:pt x="111595" y="1812490"/>
                        </a:lnTo>
                        <a:cubicBezTo>
                          <a:pt x="49963" y="1812490"/>
                          <a:pt x="0" y="1762527"/>
                          <a:pt x="0" y="1700895"/>
                        </a:cubicBezTo>
                        <a:lnTo>
                          <a:pt x="0" y="111595"/>
                        </a:lnTo>
                        <a:cubicBezTo>
                          <a:pt x="0" y="49963"/>
                          <a:pt x="49963" y="0"/>
                          <a:pt x="111595" y="0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ysClr val="window" lastClr="FFFFFF">
                          <a:lumMod val="75000"/>
                        </a:sysClr>
                      </a:gs>
                      <a:gs pos="100000">
                        <a:sysClr val="window" lastClr="FFFFFF"/>
                      </a:gs>
                    </a:gsLst>
                    <a:lin ang="18900000" scaled="1"/>
                    <a:tileRect/>
                  </a:grad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941" name="正方形/長方形 1940"/>
                  <p:cNvSpPr/>
                  <p:nvPr/>
                </p:nvSpPr>
                <p:spPr>
                  <a:xfrm>
                    <a:off x="8598903" y="3728085"/>
                    <a:ext cx="1828800" cy="676275"/>
                  </a:xfrm>
                  <a:prstGeom prst="rect">
                    <a:avLst/>
                  </a:prstGeom>
                  <a:pattFill prst="weave">
                    <a:fgClr>
                      <a:srgbClr val="ED7D31">
                        <a:lumMod val="60000"/>
                        <a:lumOff val="40000"/>
                      </a:srgbClr>
                    </a:fgClr>
                    <a:bgClr>
                      <a:sysClr val="window" lastClr="FFFFFF"/>
                    </a:bgClr>
                  </a:pattFill>
                  <a:ln w="6350" cap="flat" cmpd="sng" algn="ctr">
                    <a:solidFill>
                      <a:srgbClr val="ED7D31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cxnSp>
                <p:nvCxnSpPr>
                  <p:cNvPr id="1942" name="直線コネクタ 1941"/>
                  <p:cNvCxnSpPr>
                    <a:stCxn id="1941" idx="1"/>
                  </p:cNvCxnSpPr>
                  <p:nvPr/>
                </p:nvCxnSpPr>
                <p:spPr>
                  <a:xfrm>
                    <a:off x="8598903" y="4066223"/>
                    <a:ext cx="1838325" cy="952"/>
                  </a:xfrm>
                  <a:prstGeom prst="line">
                    <a:avLst/>
                  </a:prstGeom>
                  <a:noFill/>
                  <a:ln w="6350" cap="flat" cmpd="sng" algn="ctr">
                    <a:solidFill>
                      <a:srgbClr val="ED7D31">
                        <a:lumMod val="60000"/>
                        <a:lumOff val="40000"/>
                      </a:srgbClr>
                    </a:solidFill>
                    <a:prstDash val="dash"/>
                    <a:miter lim="800000"/>
                  </a:ln>
                  <a:effectLst/>
                </p:spPr>
              </p:cxnSp>
              <p:cxnSp>
                <p:nvCxnSpPr>
                  <p:cNvPr id="1943" name="直線コネクタ 1942"/>
                  <p:cNvCxnSpPr/>
                  <p:nvPr/>
                </p:nvCxnSpPr>
                <p:spPr>
                  <a:xfrm>
                    <a:off x="8598903" y="3894773"/>
                    <a:ext cx="1838325" cy="952"/>
                  </a:xfrm>
                  <a:prstGeom prst="line">
                    <a:avLst/>
                  </a:prstGeom>
                  <a:noFill/>
                  <a:ln w="6350" cap="flat" cmpd="sng" algn="ctr">
                    <a:solidFill>
                      <a:srgbClr val="ED7D31">
                        <a:lumMod val="60000"/>
                        <a:lumOff val="40000"/>
                      </a:srgbClr>
                    </a:solidFill>
                    <a:prstDash val="dash"/>
                    <a:miter lim="800000"/>
                  </a:ln>
                  <a:effectLst/>
                </p:spPr>
              </p:cxnSp>
              <p:cxnSp>
                <p:nvCxnSpPr>
                  <p:cNvPr id="1944" name="直線コネクタ 1943"/>
                  <p:cNvCxnSpPr/>
                  <p:nvPr/>
                </p:nvCxnSpPr>
                <p:spPr>
                  <a:xfrm>
                    <a:off x="8598903" y="4218623"/>
                    <a:ext cx="1838325" cy="952"/>
                  </a:xfrm>
                  <a:prstGeom prst="line">
                    <a:avLst/>
                  </a:prstGeom>
                  <a:noFill/>
                  <a:ln w="6350" cap="flat" cmpd="sng" algn="ctr">
                    <a:solidFill>
                      <a:srgbClr val="ED7D31">
                        <a:lumMod val="60000"/>
                        <a:lumOff val="40000"/>
                      </a:srgbClr>
                    </a:solidFill>
                    <a:prstDash val="dash"/>
                    <a:miter lim="800000"/>
                  </a:ln>
                  <a:effectLst/>
                </p:spPr>
              </p:cxnSp>
              <p:sp>
                <p:nvSpPr>
                  <p:cNvPr id="1945" name="テキスト ボックス 1944"/>
                  <p:cNvSpPr txBox="1"/>
                  <p:nvPr/>
                </p:nvSpPr>
                <p:spPr>
                  <a:xfrm>
                    <a:off x="7731492" y="2748145"/>
                    <a:ext cx="2073580" cy="609327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prstTxWarp prst="textPlain">
                      <a:avLst/>
                    </a:prstTxWarp>
                    <a:spAutoFit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ja-JP" altLang="en-US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氏　名</a:t>
                    </a:r>
                    <a:r>
                      <a:rPr kumimoji="0" lang="ja-JP" altLang="en-US" sz="9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：□□　□□</a:t>
                    </a:r>
                    <a:endParaRPr kumimoji="0" lang="en-US" altLang="ja-JP" sz="9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altLang="ja-JP" sz="9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ja-JP" altLang="en-US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住　所</a:t>
                    </a:r>
                    <a:r>
                      <a:rPr kumimoji="0" lang="ja-JP" altLang="en-US" sz="9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：○○県△△市▽▽町◇丁目□番地○号</a:t>
                    </a:r>
                    <a:endParaRPr kumimoji="0" lang="en-US" altLang="ja-JP" sz="9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altLang="ja-JP" sz="9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ja-JP" altLang="en-US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生年月日</a:t>
                    </a:r>
                    <a:r>
                      <a:rPr kumimoji="0" lang="ja-JP" altLang="en-US" sz="9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：平成○○年○月○日　　</a:t>
                    </a:r>
                    <a:r>
                      <a:rPr kumimoji="0" lang="ja-JP" altLang="en-US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性　別</a:t>
                    </a:r>
                    <a:r>
                      <a:rPr kumimoji="0" lang="ja-JP" altLang="en-US" sz="9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：□</a:t>
                    </a:r>
                  </a:p>
                </p:txBody>
              </p:sp>
              <p:sp>
                <p:nvSpPr>
                  <p:cNvPr id="1946" name="テキスト ボックス 1945"/>
                  <p:cNvSpPr txBox="1"/>
                  <p:nvPr/>
                </p:nvSpPr>
                <p:spPr>
                  <a:xfrm>
                    <a:off x="8613561" y="3467321"/>
                    <a:ext cx="1030371" cy="163358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prstTxWarp prst="textPlain">
                      <a:avLst/>
                    </a:prstTxWarp>
                    <a:spAutoFit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altLang="ja-JP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20XX</a:t>
                    </a:r>
                    <a:r>
                      <a:rPr kumimoji="0" lang="ja-JP" altLang="en-US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年</a:t>
                    </a:r>
                    <a:r>
                      <a:rPr kumimoji="0" lang="en-US" altLang="ja-JP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3</a:t>
                    </a:r>
                    <a:r>
                      <a:rPr kumimoji="0" lang="ja-JP" altLang="en-US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月</a:t>
                    </a:r>
                    <a:r>
                      <a:rPr kumimoji="0" lang="en-US" altLang="ja-JP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31</a:t>
                    </a:r>
                    <a:r>
                      <a:rPr kumimoji="0" lang="ja-JP" altLang="en-US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日まで有効</a:t>
                    </a:r>
                    <a:endParaRPr kumimoji="0" lang="ja-JP" altLang="en-US" sz="9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</p:txBody>
              </p:sp>
              <p:sp>
                <p:nvSpPr>
                  <p:cNvPr id="1947" name="テキスト ボックス 1946"/>
                  <p:cNvSpPr txBox="1"/>
                  <p:nvPr/>
                </p:nvSpPr>
                <p:spPr>
                  <a:xfrm>
                    <a:off x="9934575" y="2795753"/>
                    <a:ext cx="481100" cy="250628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prstTxWarp prst="textPlain">
                      <a:avLst/>
                    </a:prstTxWarp>
                    <a:sp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ja-JP" altLang="en-US" sz="1100" b="1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個人番号</a:t>
                    </a:r>
                    <a:endParaRPr kumimoji="0" lang="en-US" altLang="ja-JP" sz="11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ja-JP" altLang="en-US" sz="1100" b="1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カード</a:t>
                    </a:r>
                  </a:p>
                </p:txBody>
              </p:sp>
              <p:grpSp>
                <p:nvGrpSpPr>
                  <p:cNvPr id="1948" name="グループ化 1947"/>
                  <p:cNvGrpSpPr/>
                  <p:nvPr/>
                </p:nvGrpSpPr>
                <p:grpSpPr>
                  <a:xfrm>
                    <a:off x="9952032" y="3302058"/>
                    <a:ext cx="410617" cy="367596"/>
                    <a:chOff x="5631654" y="-26213"/>
                    <a:chExt cx="404948" cy="418044"/>
                  </a:xfrm>
                </p:grpSpPr>
                <p:grpSp>
                  <p:nvGrpSpPr>
                    <p:cNvPr id="1952" name="グループ化 1951"/>
                    <p:cNvGrpSpPr/>
                    <p:nvPr/>
                  </p:nvGrpSpPr>
                  <p:grpSpPr>
                    <a:xfrm>
                      <a:off x="5631654" y="-26202"/>
                      <a:ext cx="404948" cy="334849"/>
                      <a:chOff x="4339640" y="3267059"/>
                      <a:chExt cx="309314" cy="240355"/>
                    </a:xfrm>
                    <a:gradFill flip="none" rotWithShape="1">
                      <a:gsLst>
                        <a:gs pos="0">
                          <a:srgbClr val="FFC000">
                            <a:lumMod val="67000"/>
                          </a:srgbClr>
                        </a:gs>
                        <a:gs pos="48000">
                          <a:srgbClr val="FFC000">
                            <a:lumMod val="97000"/>
                            <a:lumOff val="3000"/>
                          </a:srgbClr>
                        </a:gs>
                        <a:gs pos="100000">
                          <a:srgbClr val="FFC000">
                            <a:lumMod val="60000"/>
                            <a:lumOff val="40000"/>
                          </a:srgbClr>
                        </a:gs>
                      </a:gsLst>
                      <a:lin ang="18900000" scaled="1"/>
                      <a:tileRect/>
                    </a:gradFill>
                  </p:grpSpPr>
                  <p:sp>
                    <p:nvSpPr>
                      <p:cNvPr id="1956" name="片側の 2 つの角を丸めた四角形 1955"/>
                      <p:cNvSpPr/>
                      <p:nvPr/>
                    </p:nvSpPr>
                    <p:spPr>
                      <a:xfrm>
                        <a:off x="4339641" y="3267059"/>
                        <a:ext cx="309313" cy="61252"/>
                      </a:xfrm>
                      <a:prstGeom prst="round2SameRect">
                        <a:avLst>
                          <a:gd name="adj1" fmla="val 50000"/>
                          <a:gd name="adj2" fmla="val 0"/>
                        </a:avLst>
                      </a:prstGeom>
                      <a:noFill/>
                      <a:ln w="6350" cap="flat" cmpd="sng" algn="ctr">
                        <a:solidFill>
                          <a:srgbClr val="5B9BD5">
                            <a:lumMod val="60000"/>
                            <a:lumOff val="40000"/>
                          </a:srgbClr>
                        </a:solidFill>
                        <a:prstDash val="dash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957" name="正方形/長方形 1956"/>
                      <p:cNvSpPr/>
                      <p:nvPr/>
                    </p:nvSpPr>
                    <p:spPr>
                      <a:xfrm>
                        <a:off x="4339640" y="3328311"/>
                        <a:ext cx="309313" cy="59701"/>
                      </a:xfrm>
                      <a:prstGeom prst="rect">
                        <a:avLst/>
                      </a:prstGeom>
                      <a:noFill/>
                      <a:ln w="6350" cap="flat" cmpd="sng" algn="ctr">
                        <a:solidFill>
                          <a:srgbClr val="5B9BD5">
                            <a:lumMod val="60000"/>
                            <a:lumOff val="40000"/>
                          </a:srgbClr>
                        </a:solidFill>
                        <a:prstDash val="dash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958" name="正方形/長方形 1957"/>
                      <p:cNvSpPr/>
                      <p:nvPr/>
                    </p:nvSpPr>
                    <p:spPr>
                      <a:xfrm>
                        <a:off x="4339640" y="3388012"/>
                        <a:ext cx="309313" cy="59701"/>
                      </a:xfrm>
                      <a:prstGeom prst="rect">
                        <a:avLst/>
                      </a:prstGeom>
                      <a:noFill/>
                      <a:ln w="6350" cap="flat" cmpd="sng" algn="ctr">
                        <a:solidFill>
                          <a:srgbClr val="5B9BD5">
                            <a:lumMod val="60000"/>
                            <a:lumOff val="40000"/>
                          </a:srgbClr>
                        </a:solidFill>
                        <a:prstDash val="dash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959" name="正方形/長方形 1958"/>
                      <p:cNvSpPr/>
                      <p:nvPr/>
                    </p:nvSpPr>
                    <p:spPr>
                      <a:xfrm>
                        <a:off x="4339640" y="3447713"/>
                        <a:ext cx="309313" cy="59701"/>
                      </a:xfrm>
                      <a:prstGeom prst="rect">
                        <a:avLst/>
                      </a:prstGeom>
                      <a:noFill/>
                      <a:ln w="6350" cap="flat" cmpd="sng" algn="ctr">
                        <a:solidFill>
                          <a:srgbClr val="5B9BD5">
                            <a:lumMod val="60000"/>
                            <a:lumOff val="40000"/>
                          </a:srgbClr>
                        </a:solidFill>
                        <a:prstDash val="dash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1953" name="フリーフォーム 1952"/>
                    <p:cNvSpPr/>
                    <p:nvPr/>
                  </p:nvSpPr>
                  <p:spPr>
                    <a:xfrm rot="10800000">
                      <a:off x="5911187" y="308657"/>
                      <a:ext cx="125414" cy="83174"/>
                    </a:xfrm>
                    <a:custGeom>
                      <a:avLst/>
                      <a:gdLst>
                        <a:gd name="connsiteX0" fmla="*/ 125414 w 125414"/>
                        <a:gd name="connsiteY0" fmla="*/ 83174 h 83174"/>
                        <a:gd name="connsiteX1" fmla="*/ 0 w 125414"/>
                        <a:gd name="connsiteY1" fmla="*/ 83174 h 83174"/>
                        <a:gd name="connsiteX2" fmla="*/ 0 w 125414"/>
                        <a:gd name="connsiteY2" fmla="*/ 41587 h 83174"/>
                        <a:gd name="connsiteX3" fmla="*/ 41587 w 125414"/>
                        <a:gd name="connsiteY3" fmla="*/ 0 h 83174"/>
                        <a:gd name="connsiteX4" fmla="*/ 125414 w 125414"/>
                        <a:gd name="connsiteY4" fmla="*/ 0 h 83174"/>
                        <a:gd name="connsiteX5" fmla="*/ 125414 w 125414"/>
                        <a:gd name="connsiteY5" fmla="*/ 83174 h 8317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25414" h="83174">
                          <a:moveTo>
                            <a:pt x="125414" y="83174"/>
                          </a:moveTo>
                          <a:lnTo>
                            <a:pt x="0" y="83174"/>
                          </a:lnTo>
                          <a:lnTo>
                            <a:pt x="0" y="41587"/>
                          </a:lnTo>
                          <a:cubicBezTo>
                            <a:pt x="0" y="18619"/>
                            <a:pt x="18619" y="0"/>
                            <a:pt x="41587" y="0"/>
                          </a:cubicBezTo>
                          <a:lnTo>
                            <a:pt x="125414" y="0"/>
                          </a:lnTo>
                          <a:lnTo>
                            <a:pt x="125414" y="83174"/>
                          </a:lnTo>
                          <a:close/>
                        </a:path>
                      </a:pathLst>
                    </a:custGeom>
                    <a:noFill/>
                    <a:ln w="6350" cap="flat" cmpd="sng" algn="ctr">
                      <a:solidFill>
                        <a:srgbClr val="5B9BD5">
                          <a:lumMod val="60000"/>
                          <a:lumOff val="40000"/>
                        </a:srgbClr>
                      </a:solidFill>
                      <a:prstDash val="dash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954" name="フリーフォーム 1953"/>
                    <p:cNvSpPr/>
                    <p:nvPr/>
                  </p:nvSpPr>
                  <p:spPr>
                    <a:xfrm rot="10800000">
                      <a:off x="5631655" y="308657"/>
                      <a:ext cx="279531" cy="83174"/>
                    </a:xfrm>
                    <a:custGeom>
                      <a:avLst/>
                      <a:gdLst>
                        <a:gd name="connsiteX0" fmla="*/ 316495 w 316495"/>
                        <a:gd name="connsiteY0" fmla="*/ 83174 h 83174"/>
                        <a:gd name="connsiteX1" fmla="*/ 0 w 316495"/>
                        <a:gd name="connsiteY1" fmla="*/ 83174 h 83174"/>
                        <a:gd name="connsiteX2" fmla="*/ 0 w 316495"/>
                        <a:gd name="connsiteY2" fmla="*/ 0 h 83174"/>
                        <a:gd name="connsiteX3" fmla="*/ 274908 w 316495"/>
                        <a:gd name="connsiteY3" fmla="*/ 0 h 83174"/>
                        <a:gd name="connsiteX4" fmla="*/ 316495 w 316495"/>
                        <a:gd name="connsiteY4" fmla="*/ 41587 h 83174"/>
                        <a:gd name="connsiteX5" fmla="*/ 316495 w 316495"/>
                        <a:gd name="connsiteY5" fmla="*/ 83174 h 8317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316495" h="83174">
                          <a:moveTo>
                            <a:pt x="316495" y="83174"/>
                          </a:moveTo>
                          <a:lnTo>
                            <a:pt x="0" y="83174"/>
                          </a:lnTo>
                          <a:lnTo>
                            <a:pt x="0" y="0"/>
                          </a:lnTo>
                          <a:lnTo>
                            <a:pt x="274908" y="0"/>
                          </a:lnTo>
                          <a:cubicBezTo>
                            <a:pt x="297876" y="0"/>
                            <a:pt x="316495" y="18619"/>
                            <a:pt x="316495" y="41587"/>
                          </a:cubicBezTo>
                          <a:lnTo>
                            <a:pt x="316495" y="83174"/>
                          </a:lnTo>
                          <a:close/>
                        </a:path>
                      </a:pathLst>
                    </a:custGeom>
                    <a:noFill/>
                    <a:ln w="6350" cap="flat" cmpd="sng" algn="ctr">
                      <a:solidFill>
                        <a:srgbClr val="5B9BD5">
                          <a:lumMod val="60000"/>
                          <a:lumOff val="40000"/>
                        </a:srgbClr>
                      </a:solidFill>
                      <a:prstDash val="dash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955" name="フリーフォーム 1954"/>
                    <p:cNvSpPr/>
                    <p:nvPr/>
                  </p:nvSpPr>
                  <p:spPr>
                    <a:xfrm>
                      <a:off x="5752939" y="-26213"/>
                      <a:ext cx="283662" cy="334864"/>
                    </a:xfrm>
                    <a:custGeom>
                      <a:avLst/>
                      <a:gdLst>
                        <a:gd name="connsiteX0" fmla="*/ 0 w 283662"/>
                        <a:gd name="connsiteY0" fmla="*/ 0 h 334864"/>
                        <a:gd name="connsiteX1" fmla="*/ 240995 w 283662"/>
                        <a:gd name="connsiteY1" fmla="*/ 0 h 334864"/>
                        <a:gd name="connsiteX2" fmla="*/ 283662 w 283662"/>
                        <a:gd name="connsiteY2" fmla="*/ 42667 h 334864"/>
                        <a:gd name="connsiteX3" fmla="*/ 283661 w 283662"/>
                        <a:gd name="connsiteY3" fmla="*/ 85333 h 334864"/>
                        <a:gd name="connsiteX4" fmla="*/ 158246 w 283662"/>
                        <a:gd name="connsiteY4" fmla="*/ 85333 h 334864"/>
                        <a:gd name="connsiteX5" fmla="*/ 158246 w 283662"/>
                        <a:gd name="connsiteY5" fmla="*/ 334864 h 334864"/>
                        <a:gd name="connsiteX6" fmla="*/ 0 w 283662"/>
                        <a:gd name="connsiteY6" fmla="*/ 334864 h 33486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283662" h="334864">
                          <a:moveTo>
                            <a:pt x="0" y="0"/>
                          </a:moveTo>
                          <a:lnTo>
                            <a:pt x="240995" y="0"/>
                          </a:lnTo>
                          <a:cubicBezTo>
                            <a:pt x="264559" y="0"/>
                            <a:pt x="283662" y="19103"/>
                            <a:pt x="283662" y="42667"/>
                          </a:cubicBezTo>
                          <a:cubicBezTo>
                            <a:pt x="283662" y="56889"/>
                            <a:pt x="283661" y="71111"/>
                            <a:pt x="283661" y="85333"/>
                          </a:cubicBezTo>
                          <a:lnTo>
                            <a:pt x="158246" y="85333"/>
                          </a:lnTo>
                          <a:lnTo>
                            <a:pt x="158246" y="334864"/>
                          </a:lnTo>
                          <a:lnTo>
                            <a:pt x="0" y="334864"/>
                          </a:lnTo>
                          <a:close/>
                        </a:path>
                      </a:pathLst>
                    </a:custGeom>
                    <a:noFill/>
                    <a:ln w="6350" cap="flat" cmpd="sng" algn="ctr">
                      <a:solidFill>
                        <a:srgbClr val="5B9BD5">
                          <a:lumMod val="60000"/>
                          <a:lumOff val="40000"/>
                        </a:srgbClr>
                      </a:solidFill>
                      <a:prstDash val="dash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949" name="グループ化 1948"/>
                  <p:cNvGrpSpPr/>
                  <p:nvPr/>
                </p:nvGrpSpPr>
                <p:grpSpPr>
                  <a:xfrm>
                    <a:off x="9977307" y="3327653"/>
                    <a:ext cx="368964" cy="324779"/>
                    <a:chOff x="14159332" y="3300413"/>
                    <a:chExt cx="423443" cy="372734"/>
                  </a:xfrm>
                </p:grpSpPr>
                <p:sp>
                  <p:nvSpPr>
                    <p:cNvPr id="1950" name="フリーフォーム 1949"/>
                    <p:cNvSpPr/>
                    <p:nvPr/>
                  </p:nvSpPr>
                  <p:spPr>
                    <a:xfrm>
                      <a:off x="14159332" y="3300413"/>
                      <a:ext cx="423443" cy="372734"/>
                    </a:xfrm>
                    <a:custGeom>
                      <a:avLst/>
                      <a:gdLst>
                        <a:gd name="connsiteX0" fmla="*/ 30795 w 301205"/>
                        <a:gd name="connsiteY0" fmla="*/ 13897 h 272925"/>
                        <a:gd name="connsiteX1" fmla="*/ 14192 w 301205"/>
                        <a:gd name="connsiteY1" fmla="*/ 30500 h 272925"/>
                        <a:gd name="connsiteX2" fmla="*/ 14192 w 301205"/>
                        <a:gd name="connsiteY2" fmla="*/ 242426 h 272925"/>
                        <a:gd name="connsiteX3" fmla="*/ 30795 w 301205"/>
                        <a:gd name="connsiteY3" fmla="*/ 259029 h 272925"/>
                        <a:gd name="connsiteX4" fmla="*/ 270411 w 301205"/>
                        <a:gd name="connsiteY4" fmla="*/ 259029 h 272925"/>
                        <a:gd name="connsiteX5" fmla="*/ 287014 w 301205"/>
                        <a:gd name="connsiteY5" fmla="*/ 242426 h 272925"/>
                        <a:gd name="connsiteX6" fmla="*/ 287014 w 301205"/>
                        <a:gd name="connsiteY6" fmla="*/ 30500 h 272925"/>
                        <a:gd name="connsiteX7" fmla="*/ 270411 w 301205"/>
                        <a:gd name="connsiteY7" fmla="*/ 13897 h 272925"/>
                        <a:gd name="connsiteX8" fmla="*/ 26438 w 301205"/>
                        <a:gd name="connsiteY8" fmla="*/ 0 h 272925"/>
                        <a:gd name="connsiteX9" fmla="*/ 274767 w 301205"/>
                        <a:gd name="connsiteY9" fmla="*/ 0 h 272925"/>
                        <a:gd name="connsiteX10" fmla="*/ 301205 w 301205"/>
                        <a:gd name="connsiteY10" fmla="*/ 26438 h 272925"/>
                        <a:gd name="connsiteX11" fmla="*/ 301205 w 301205"/>
                        <a:gd name="connsiteY11" fmla="*/ 246487 h 272925"/>
                        <a:gd name="connsiteX12" fmla="*/ 274767 w 301205"/>
                        <a:gd name="connsiteY12" fmla="*/ 272925 h 272925"/>
                        <a:gd name="connsiteX13" fmla="*/ 26438 w 301205"/>
                        <a:gd name="connsiteY13" fmla="*/ 272925 h 272925"/>
                        <a:gd name="connsiteX14" fmla="*/ 0 w 301205"/>
                        <a:gd name="connsiteY14" fmla="*/ 246487 h 272925"/>
                        <a:gd name="connsiteX15" fmla="*/ 0 w 301205"/>
                        <a:gd name="connsiteY15" fmla="*/ 26438 h 272925"/>
                        <a:gd name="connsiteX16" fmla="*/ 26438 w 301205"/>
                        <a:gd name="connsiteY16" fmla="*/ 0 h 27292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</a:cxnLst>
                      <a:rect l="l" t="t" r="r" b="b"/>
                      <a:pathLst>
                        <a:path w="301205" h="272925">
                          <a:moveTo>
                            <a:pt x="30795" y="13897"/>
                          </a:moveTo>
                          <a:cubicBezTo>
                            <a:pt x="21625" y="13897"/>
                            <a:pt x="14192" y="21330"/>
                            <a:pt x="14192" y="30500"/>
                          </a:cubicBezTo>
                          <a:lnTo>
                            <a:pt x="14192" y="242426"/>
                          </a:lnTo>
                          <a:cubicBezTo>
                            <a:pt x="14192" y="251596"/>
                            <a:pt x="21625" y="259029"/>
                            <a:pt x="30795" y="259029"/>
                          </a:cubicBezTo>
                          <a:lnTo>
                            <a:pt x="270411" y="259029"/>
                          </a:lnTo>
                          <a:cubicBezTo>
                            <a:pt x="279581" y="259029"/>
                            <a:pt x="287014" y="251596"/>
                            <a:pt x="287014" y="242426"/>
                          </a:cubicBezTo>
                          <a:lnTo>
                            <a:pt x="287014" y="30500"/>
                          </a:lnTo>
                          <a:cubicBezTo>
                            <a:pt x="287014" y="21330"/>
                            <a:pt x="279581" y="13897"/>
                            <a:pt x="270411" y="13897"/>
                          </a:cubicBezTo>
                          <a:close/>
                          <a:moveTo>
                            <a:pt x="26438" y="0"/>
                          </a:moveTo>
                          <a:lnTo>
                            <a:pt x="274767" y="0"/>
                          </a:lnTo>
                          <a:cubicBezTo>
                            <a:pt x="289368" y="0"/>
                            <a:pt x="301205" y="11837"/>
                            <a:pt x="301205" y="26438"/>
                          </a:cubicBezTo>
                          <a:lnTo>
                            <a:pt x="301205" y="246487"/>
                          </a:lnTo>
                          <a:cubicBezTo>
                            <a:pt x="301205" y="261088"/>
                            <a:pt x="289368" y="272925"/>
                            <a:pt x="274767" y="272925"/>
                          </a:cubicBezTo>
                          <a:lnTo>
                            <a:pt x="26438" y="272925"/>
                          </a:lnTo>
                          <a:cubicBezTo>
                            <a:pt x="11837" y="272925"/>
                            <a:pt x="0" y="261088"/>
                            <a:pt x="0" y="246487"/>
                          </a:cubicBezTo>
                          <a:lnTo>
                            <a:pt x="0" y="26438"/>
                          </a:lnTo>
                          <a:cubicBezTo>
                            <a:pt x="0" y="11837"/>
                            <a:pt x="11837" y="0"/>
                            <a:pt x="26438" y="0"/>
                          </a:cubicBezTo>
                          <a:close/>
                        </a:path>
                      </a:pathLst>
                    </a:custGeom>
                    <a:solidFill>
                      <a:srgbClr val="FF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951" name="テキスト ボックス 1950"/>
                    <p:cNvSpPr txBox="1"/>
                    <p:nvPr/>
                  </p:nvSpPr>
                  <p:spPr>
                    <a:xfrm rot="5400000">
                      <a:off x="14224628" y="3310159"/>
                      <a:ext cx="292850" cy="340037"/>
                    </a:xfrm>
                    <a:prstGeom prst="rect">
                      <a:avLst/>
                    </a:prstGeom>
                    <a:noFill/>
                  </p:spPr>
                  <p:txBody>
                    <a:bodyPr vert="eaVert" wrap="none" rtlCol="0">
                      <a:prstTxWarp prst="textPlain">
                        <a:avLst/>
                      </a:prstTxWarp>
                      <a:spAutoFit/>
                    </a:bodyPr>
                    <a:lstStyle/>
                    <a:p>
                      <a:pPr marL="0" marR="0" lvl="0" indent="0" algn="dist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ja-JP" altLang="en-US" sz="1400" b="1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個　人</a:t>
                      </a:r>
                      <a:endParaRPr kumimoji="0" lang="en-US" altLang="ja-JP" sz="1400" b="1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marL="0" marR="0" lvl="0" indent="0" algn="dist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ja-JP" altLang="en-US" sz="1400" b="1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番　号</a:t>
                      </a:r>
                      <a:endParaRPr kumimoji="0" lang="en-US" altLang="ja-JP" sz="1400" b="1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marL="0" marR="0" lvl="0" indent="0" algn="dist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ja-JP" altLang="en-US" sz="1400" b="1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カード</a:t>
                      </a:r>
                    </a:p>
                  </p:txBody>
                </p:sp>
              </p:grpSp>
            </p:grpSp>
            <p:grpSp>
              <p:nvGrpSpPr>
                <p:cNvPr id="1921" name="グループ化 1920"/>
                <p:cNvGrpSpPr/>
                <p:nvPr/>
              </p:nvGrpSpPr>
              <p:grpSpPr>
                <a:xfrm>
                  <a:off x="6121946" y="1587762"/>
                  <a:ext cx="368660" cy="480308"/>
                  <a:chOff x="3911599" y="3871176"/>
                  <a:chExt cx="972471" cy="1266983"/>
                </a:xfrm>
              </p:grpSpPr>
              <p:sp>
                <p:nvSpPr>
                  <p:cNvPr id="1922" name="フリーフォーム 1921"/>
                  <p:cNvSpPr/>
                  <p:nvPr/>
                </p:nvSpPr>
                <p:spPr>
                  <a:xfrm rot="16996360">
                    <a:off x="3852346" y="3930429"/>
                    <a:ext cx="1075979" cy="957473"/>
                  </a:xfrm>
                  <a:custGeom>
                    <a:avLst/>
                    <a:gdLst>
                      <a:gd name="connsiteX0" fmla="*/ 1011670 w 1075979"/>
                      <a:gd name="connsiteY0" fmla="*/ 81325 h 957473"/>
                      <a:gd name="connsiteX1" fmla="*/ 871899 w 1075979"/>
                      <a:gd name="connsiteY1" fmla="*/ 173499 h 957473"/>
                      <a:gd name="connsiteX2" fmla="*/ 869609 w 1075979"/>
                      <a:gd name="connsiteY2" fmla="*/ 180697 h 957473"/>
                      <a:gd name="connsiteX3" fmla="*/ 878970 w 1075979"/>
                      <a:gd name="connsiteY3" fmla="*/ 185045 h 957473"/>
                      <a:gd name="connsiteX4" fmla="*/ 1065576 w 1075979"/>
                      <a:gd name="connsiteY4" fmla="*/ 434873 h 957473"/>
                      <a:gd name="connsiteX5" fmla="*/ 745502 w 1075979"/>
                      <a:gd name="connsiteY5" fmla="*/ 925936 h 957473"/>
                      <a:gd name="connsiteX6" fmla="*/ 577473 w 1075979"/>
                      <a:gd name="connsiteY6" fmla="*/ 932915 h 957473"/>
                      <a:gd name="connsiteX7" fmla="*/ 545182 w 1075979"/>
                      <a:gd name="connsiteY7" fmla="*/ 924812 h 957473"/>
                      <a:gd name="connsiteX8" fmla="*/ 483100 w 1075979"/>
                      <a:gd name="connsiteY8" fmla="*/ 945566 h 957473"/>
                      <a:gd name="connsiteX9" fmla="*/ 8885 w 1075979"/>
                      <a:gd name="connsiteY9" fmla="*/ 684132 h 957473"/>
                      <a:gd name="connsiteX10" fmla="*/ 316273 w 1075979"/>
                      <a:gd name="connsiteY10" fmla="*/ 238329 h 957473"/>
                      <a:gd name="connsiteX11" fmla="*/ 381085 w 1075979"/>
                      <a:gd name="connsiteY11" fmla="*/ 229151 h 957473"/>
                      <a:gd name="connsiteX12" fmla="*/ 406350 w 1075979"/>
                      <a:gd name="connsiteY12" fmla="*/ 207471 h 957473"/>
                      <a:gd name="connsiteX13" fmla="*/ 559785 w 1075979"/>
                      <a:gd name="connsiteY13" fmla="*/ 138621 h 957473"/>
                      <a:gd name="connsiteX14" fmla="*/ 727814 w 1075979"/>
                      <a:gd name="connsiteY14" fmla="*/ 131642 h 957473"/>
                      <a:gd name="connsiteX15" fmla="*/ 771677 w 1075979"/>
                      <a:gd name="connsiteY15" fmla="*/ 142649 h 957473"/>
                      <a:gd name="connsiteX16" fmla="*/ 770632 w 1075979"/>
                      <a:gd name="connsiteY16" fmla="*/ 140475 h 957473"/>
                      <a:gd name="connsiteX17" fmla="*/ 765764 w 1075979"/>
                      <a:gd name="connsiteY17" fmla="*/ 108277 h 957473"/>
                      <a:gd name="connsiteX18" fmla="*/ 874041 w 1075979"/>
                      <a:gd name="connsiteY18" fmla="*/ 0 h 957473"/>
                      <a:gd name="connsiteX19" fmla="*/ 835778 w 1075979"/>
                      <a:gd name="connsiteY19" fmla="*/ 108277 h 957473"/>
                      <a:gd name="connsiteX20" fmla="*/ 835869 w 1075979"/>
                      <a:gd name="connsiteY20" fmla="*/ 108815 h 957473"/>
                      <a:gd name="connsiteX21" fmla="*/ 858613 w 1075979"/>
                      <a:gd name="connsiteY21" fmla="*/ 76709 h 957473"/>
                      <a:gd name="connsiteX22" fmla="*/ 1011670 w 1075979"/>
                      <a:gd name="connsiteY22" fmla="*/ 81325 h 95747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</a:cxnLst>
                    <a:rect l="l" t="t" r="r" b="b"/>
                    <a:pathLst>
                      <a:path w="1075979" h="957473">
                        <a:moveTo>
                          <a:pt x="1011670" y="81325"/>
                        </a:moveTo>
                        <a:cubicBezTo>
                          <a:pt x="950946" y="85942"/>
                          <a:pt x="898818" y="121880"/>
                          <a:pt x="871899" y="173499"/>
                        </a:cubicBezTo>
                        <a:lnTo>
                          <a:pt x="869609" y="180697"/>
                        </a:lnTo>
                        <a:lnTo>
                          <a:pt x="878970" y="185045"/>
                        </a:lnTo>
                        <a:cubicBezTo>
                          <a:pt x="970500" y="238656"/>
                          <a:pt x="1039933" y="326168"/>
                          <a:pt x="1065576" y="434873"/>
                        </a:cubicBezTo>
                        <a:cubicBezTo>
                          <a:pt x="1116860" y="652285"/>
                          <a:pt x="973558" y="872140"/>
                          <a:pt x="745502" y="925936"/>
                        </a:cubicBezTo>
                        <a:cubicBezTo>
                          <a:pt x="688488" y="939385"/>
                          <a:pt x="631574" y="941181"/>
                          <a:pt x="577473" y="932915"/>
                        </a:cubicBezTo>
                        <a:lnTo>
                          <a:pt x="545182" y="924812"/>
                        </a:lnTo>
                        <a:lnTo>
                          <a:pt x="483100" y="945566"/>
                        </a:lnTo>
                        <a:cubicBezTo>
                          <a:pt x="267267" y="996478"/>
                          <a:pt x="54953" y="879430"/>
                          <a:pt x="8885" y="684132"/>
                        </a:cubicBezTo>
                        <a:cubicBezTo>
                          <a:pt x="-37183" y="488834"/>
                          <a:pt x="100439" y="289242"/>
                          <a:pt x="316273" y="238329"/>
                        </a:cubicBezTo>
                        <a:lnTo>
                          <a:pt x="381085" y="229151"/>
                        </a:lnTo>
                        <a:lnTo>
                          <a:pt x="406350" y="207471"/>
                        </a:lnTo>
                        <a:cubicBezTo>
                          <a:pt x="451054" y="175898"/>
                          <a:pt x="502771" y="152070"/>
                          <a:pt x="559785" y="138621"/>
                        </a:cubicBezTo>
                        <a:cubicBezTo>
                          <a:pt x="616799" y="125172"/>
                          <a:pt x="673713" y="123376"/>
                          <a:pt x="727814" y="131642"/>
                        </a:cubicBezTo>
                        <a:lnTo>
                          <a:pt x="771677" y="142649"/>
                        </a:lnTo>
                        <a:lnTo>
                          <a:pt x="770632" y="140475"/>
                        </a:lnTo>
                        <a:cubicBezTo>
                          <a:pt x="767468" y="130304"/>
                          <a:pt x="765764" y="119490"/>
                          <a:pt x="765764" y="108277"/>
                        </a:cubicBezTo>
                        <a:cubicBezTo>
                          <a:pt x="765764" y="48477"/>
                          <a:pt x="814241" y="0"/>
                          <a:pt x="874041" y="0"/>
                        </a:cubicBezTo>
                        <a:cubicBezTo>
                          <a:pt x="848532" y="31585"/>
                          <a:pt x="835778" y="69931"/>
                          <a:pt x="835778" y="108277"/>
                        </a:cubicBezTo>
                        <a:lnTo>
                          <a:pt x="835869" y="108815"/>
                        </a:lnTo>
                        <a:lnTo>
                          <a:pt x="858613" y="76709"/>
                        </a:lnTo>
                        <a:cubicBezTo>
                          <a:pt x="902153" y="35718"/>
                          <a:pt x="970679" y="37784"/>
                          <a:pt x="1011670" y="81325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50000"/>
                    </a:srgbClr>
                  </a:solid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923" name="片側の 2 つの角を丸めた四角形 1922"/>
                  <p:cNvSpPr/>
                  <p:nvPr/>
                </p:nvSpPr>
                <p:spPr>
                  <a:xfrm>
                    <a:off x="4128877" y="4798927"/>
                    <a:ext cx="675818" cy="339232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pattFill prst="plaid">
                    <a:fgClr>
                      <a:srgbClr val="FF7C80"/>
                    </a:fgClr>
                    <a:bgClr>
                      <a:srgbClr val="FF0066"/>
                    </a:bgClr>
                  </a:patt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924" name="フリーフォーム 1923"/>
                  <p:cNvSpPr/>
                  <p:nvPr/>
                </p:nvSpPr>
                <p:spPr>
                  <a:xfrm>
                    <a:off x="4297476" y="4667958"/>
                    <a:ext cx="323141" cy="176213"/>
                  </a:xfrm>
                  <a:custGeom>
                    <a:avLst/>
                    <a:gdLst>
                      <a:gd name="connsiteX0" fmla="*/ 109057 w 323141"/>
                      <a:gd name="connsiteY0" fmla="*/ 0 h 176213"/>
                      <a:gd name="connsiteX1" fmla="*/ 213831 w 323141"/>
                      <a:gd name="connsiteY1" fmla="*/ 0 h 176213"/>
                      <a:gd name="connsiteX2" fmla="*/ 240026 w 323141"/>
                      <a:gd name="connsiteY2" fmla="*/ 26195 h 176213"/>
                      <a:gd name="connsiteX3" fmla="*/ 240026 w 323141"/>
                      <a:gd name="connsiteY3" fmla="*/ 130480 h 176213"/>
                      <a:gd name="connsiteX4" fmla="*/ 323141 w 323141"/>
                      <a:gd name="connsiteY4" fmla="*/ 130480 h 176213"/>
                      <a:gd name="connsiteX5" fmla="*/ 322918 w 323141"/>
                      <a:gd name="connsiteY5" fmla="*/ 131418 h 176213"/>
                      <a:gd name="connsiteX6" fmla="*/ 317770 w 323141"/>
                      <a:gd name="connsiteY6" fmla="*/ 136147 h 176213"/>
                      <a:gd name="connsiteX7" fmla="*/ 161571 w 323141"/>
                      <a:gd name="connsiteY7" fmla="*/ 176213 h 176213"/>
                      <a:gd name="connsiteX8" fmla="*/ 5373 w 323141"/>
                      <a:gd name="connsiteY8" fmla="*/ 136147 h 176213"/>
                      <a:gd name="connsiteX9" fmla="*/ 223 w 323141"/>
                      <a:gd name="connsiteY9" fmla="*/ 131417 h 176213"/>
                      <a:gd name="connsiteX10" fmla="*/ 0 w 323141"/>
                      <a:gd name="connsiteY10" fmla="*/ 130480 h 176213"/>
                      <a:gd name="connsiteX11" fmla="*/ 82862 w 323141"/>
                      <a:gd name="connsiteY11" fmla="*/ 130480 h 176213"/>
                      <a:gd name="connsiteX12" fmla="*/ 82862 w 323141"/>
                      <a:gd name="connsiteY12" fmla="*/ 26195 h 176213"/>
                      <a:gd name="connsiteX13" fmla="*/ 109057 w 323141"/>
                      <a:gd name="connsiteY13" fmla="*/ 0 h 17621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323141" h="176213">
                        <a:moveTo>
                          <a:pt x="109057" y="0"/>
                        </a:moveTo>
                        <a:lnTo>
                          <a:pt x="213831" y="0"/>
                        </a:lnTo>
                        <a:cubicBezTo>
                          <a:pt x="228298" y="0"/>
                          <a:pt x="240026" y="11728"/>
                          <a:pt x="240026" y="26195"/>
                        </a:cubicBezTo>
                        <a:lnTo>
                          <a:pt x="240026" y="130480"/>
                        </a:lnTo>
                        <a:lnTo>
                          <a:pt x="323141" y="130480"/>
                        </a:lnTo>
                        <a:lnTo>
                          <a:pt x="322918" y="131418"/>
                        </a:lnTo>
                        <a:lnTo>
                          <a:pt x="317770" y="136147"/>
                        </a:lnTo>
                        <a:cubicBezTo>
                          <a:pt x="277795" y="160902"/>
                          <a:pt x="222571" y="176213"/>
                          <a:pt x="161571" y="176213"/>
                        </a:cubicBezTo>
                        <a:cubicBezTo>
                          <a:pt x="100572" y="176213"/>
                          <a:pt x="45347" y="160902"/>
                          <a:pt x="5373" y="136147"/>
                        </a:cubicBezTo>
                        <a:lnTo>
                          <a:pt x="223" y="131417"/>
                        </a:lnTo>
                        <a:lnTo>
                          <a:pt x="0" y="130480"/>
                        </a:lnTo>
                        <a:lnTo>
                          <a:pt x="82862" y="130480"/>
                        </a:lnTo>
                        <a:lnTo>
                          <a:pt x="82862" y="26195"/>
                        </a:lnTo>
                        <a:cubicBezTo>
                          <a:pt x="82862" y="11728"/>
                          <a:pt x="94590" y="0"/>
                          <a:pt x="109057" y="0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1925" name="グループ化 1924"/>
                  <p:cNvGrpSpPr/>
                  <p:nvPr/>
                </p:nvGrpSpPr>
                <p:grpSpPr>
                  <a:xfrm>
                    <a:off x="4049500" y="3943264"/>
                    <a:ext cx="834570" cy="787400"/>
                    <a:chOff x="2791855" y="2017486"/>
                    <a:chExt cx="1150919" cy="1045028"/>
                  </a:xfrm>
                  <a:solidFill>
                    <a:srgbClr val="FFCC99"/>
                  </a:solidFill>
                </p:grpSpPr>
                <p:grpSp>
                  <p:nvGrpSpPr>
                    <p:cNvPr id="1932" name="グループ化 1931"/>
                    <p:cNvGrpSpPr/>
                    <p:nvPr/>
                  </p:nvGrpSpPr>
                  <p:grpSpPr>
                    <a:xfrm rot="20700000">
                      <a:off x="2791855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1937" name="円/楕円 1936"/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grpFill/>
                      <a:ln w="6350" cap="flat" cmpd="sng" algn="ctr">
                        <a:solidFill>
                          <a:schemeClr val="tx1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938" name="円/楕円 1937"/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rgbClr val="FF9966"/>
                      </a:solidFill>
                      <a:ln w="6350" cap="flat" cmpd="sng" algn="ctr">
                        <a:solidFill>
                          <a:schemeClr val="tx1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1933" name="グループ化 1932"/>
                    <p:cNvGrpSpPr/>
                    <p:nvPr/>
                  </p:nvGrpSpPr>
                  <p:grpSpPr>
                    <a:xfrm rot="900000" flipH="1">
                      <a:off x="3720768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1935" name="円/楕円 1934"/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grpFill/>
                      <a:ln w="6350" cap="flat" cmpd="sng" algn="ctr">
                        <a:solidFill>
                          <a:schemeClr val="tx1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936" name="円/楕円 1935"/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rgbClr val="FF9966"/>
                      </a:solidFill>
                      <a:ln w="6350" cap="flat" cmpd="sng" algn="ctr">
                        <a:solidFill>
                          <a:schemeClr val="tx1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1934" name="円/楕円 1933"/>
                    <p:cNvSpPr/>
                    <p:nvPr/>
                  </p:nvSpPr>
                  <p:spPr>
                    <a:xfrm>
                      <a:off x="2902857" y="2017486"/>
                      <a:ext cx="928914" cy="1045028"/>
                    </a:xfrm>
                    <a:prstGeom prst="ellipse">
                      <a:avLst/>
                    </a:prstGeom>
                    <a:grpFill/>
                    <a:ln w="635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1926" name="円/楕円 127"/>
                  <p:cNvSpPr/>
                  <p:nvPr/>
                </p:nvSpPr>
                <p:spPr>
                  <a:xfrm>
                    <a:off x="4221414" y="4250187"/>
                    <a:ext cx="83926" cy="14341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83926" h="143413">
                        <a:moveTo>
                          <a:pt x="12759" y="0"/>
                        </a:moveTo>
                        <a:cubicBezTo>
                          <a:pt x="8263" y="9969"/>
                          <a:pt x="9023" y="21953"/>
                          <a:pt x="14783" y="31931"/>
                        </a:cubicBezTo>
                        <a:lnTo>
                          <a:pt x="15311" y="32495"/>
                        </a:lnTo>
                        <a:cubicBezTo>
                          <a:pt x="22472" y="20393"/>
                          <a:pt x="32600" y="12933"/>
                          <a:pt x="43800" y="12933"/>
                        </a:cubicBezTo>
                        <a:cubicBezTo>
                          <a:pt x="65961" y="12933"/>
                          <a:pt x="83926" y="42142"/>
                          <a:pt x="83926" y="78173"/>
                        </a:cubicBezTo>
                        <a:cubicBezTo>
                          <a:pt x="83926" y="114204"/>
                          <a:pt x="65961" y="143413"/>
                          <a:pt x="43800" y="143413"/>
                        </a:cubicBezTo>
                        <a:cubicBezTo>
                          <a:pt x="21639" y="143413"/>
                          <a:pt x="3674" y="114204"/>
                          <a:pt x="3674" y="78173"/>
                        </a:cubicBezTo>
                        <a:lnTo>
                          <a:pt x="12211" y="44663"/>
                        </a:lnTo>
                        <a:cubicBezTo>
                          <a:pt x="8264" y="44011"/>
                          <a:pt x="5947" y="41284"/>
                          <a:pt x="4106" y="38095"/>
                        </a:cubicBezTo>
                        <a:cubicBezTo>
                          <a:pt x="-3810" y="24385"/>
                          <a:pt x="64" y="7329"/>
                          <a:pt x="12759" y="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927" name="円/楕円 27"/>
                  <p:cNvSpPr/>
                  <p:nvPr/>
                </p:nvSpPr>
                <p:spPr>
                  <a:xfrm>
                    <a:off x="4376923" y="4621407"/>
                    <a:ext cx="164248" cy="291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928" name="円/楕円 27"/>
                  <p:cNvSpPr/>
                  <p:nvPr/>
                </p:nvSpPr>
                <p:spPr>
                  <a:xfrm rot="10800000">
                    <a:off x="4183090" y="4164138"/>
                    <a:ext cx="164248" cy="291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929" name="円/楕円 27"/>
                  <p:cNvSpPr/>
                  <p:nvPr/>
                </p:nvSpPr>
                <p:spPr>
                  <a:xfrm rot="10800000">
                    <a:off x="4589490" y="4164138"/>
                    <a:ext cx="164248" cy="291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930" name="円/楕円 127"/>
                  <p:cNvSpPr/>
                  <p:nvPr/>
                </p:nvSpPr>
                <p:spPr>
                  <a:xfrm>
                    <a:off x="4619592" y="4250187"/>
                    <a:ext cx="83926" cy="14341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83926" h="143413">
                        <a:moveTo>
                          <a:pt x="12759" y="0"/>
                        </a:moveTo>
                        <a:cubicBezTo>
                          <a:pt x="8263" y="9969"/>
                          <a:pt x="9023" y="21953"/>
                          <a:pt x="14783" y="31931"/>
                        </a:cubicBezTo>
                        <a:lnTo>
                          <a:pt x="15311" y="32495"/>
                        </a:lnTo>
                        <a:cubicBezTo>
                          <a:pt x="22472" y="20393"/>
                          <a:pt x="32600" y="12933"/>
                          <a:pt x="43800" y="12933"/>
                        </a:cubicBezTo>
                        <a:cubicBezTo>
                          <a:pt x="65961" y="12933"/>
                          <a:pt x="83926" y="42142"/>
                          <a:pt x="83926" y="78173"/>
                        </a:cubicBezTo>
                        <a:cubicBezTo>
                          <a:pt x="83926" y="114204"/>
                          <a:pt x="65961" y="143413"/>
                          <a:pt x="43800" y="143413"/>
                        </a:cubicBezTo>
                        <a:cubicBezTo>
                          <a:pt x="21639" y="143413"/>
                          <a:pt x="3674" y="114204"/>
                          <a:pt x="3674" y="78173"/>
                        </a:cubicBezTo>
                        <a:lnTo>
                          <a:pt x="12211" y="44663"/>
                        </a:lnTo>
                        <a:cubicBezTo>
                          <a:pt x="8264" y="44011"/>
                          <a:pt x="5947" y="41284"/>
                          <a:pt x="4106" y="38095"/>
                        </a:cubicBezTo>
                        <a:cubicBezTo>
                          <a:pt x="-3810" y="24385"/>
                          <a:pt x="64" y="7329"/>
                          <a:pt x="12759" y="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931" name="正方形/長方形 67"/>
                  <p:cNvSpPr/>
                  <p:nvPr/>
                </p:nvSpPr>
                <p:spPr>
                  <a:xfrm>
                    <a:off x="4437514" y="4542354"/>
                    <a:ext cx="50129" cy="2569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749072" h="1123608">
                        <a:moveTo>
                          <a:pt x="374536" y="0"/>
                        </a:moveTo>
                        <a:lnTo>
                          <a:pt x="749072" y="374536"/>
                        </a:lnTo>
                        <a:cubicBezTo>
                          <a:pt x="955923" y="581387"/>
                          <a:pt x="955923" y="916758"/>
                          <a:pt x="749072" y="1123608"/>
                        </a:cubicBezTo>
                        <a:cubicBezTo>
                          <a:pt x="542221" y="1330459"/>
                          <a:pt x="206851" y="1330459"/>
                          <a:pt x="0" y="1123608"/>
                        </a:cubicBezTo>
                        <a:cubicBezTo>
                          <a:pt x="-206851" y="916758"/>
                          <a:pt x="-206851" y="581387"/>
                          <a:pt x="0" y="374536"/>
                        </a:cubicBezTo>
                        <a:close/>
                      </a:path>
                    </a:pathLst>
                  </a:custGeom>
                  <a:solidFill>
                    <a:srgbClr val="FF9966"/>
                  </a:solid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</p:grpSp>
      </p:grpSp>
      <p:grpSp>
        <p:nvGrpSpPr>
          <p:cNvPr id="1984" name="グループ化 1983"/>
          <p:cNvGrpSpPr/>
          <p:nvPr/>
        </p:nvGrpSpPr>
        <p:grpSpPr>
          <a:xfrm>
            <a:off x="8225343" y="4972043"/>
            <a:ext cx="1027406" cy="1356086"/>
            <a:chOff x="8225343" y="1087826"/>
            <a:chExt cx="1027406" cy="1356086"/>
          </a:xfrm>
        </p:grpSpPr>
        <p:grpSp>
          <p:nvGrpSpPr>
            <p:cNvPr id="1985" name="グループ化 1984"/>
            <p:cNvGrpSpPr/>
            <p:nvPr/>
          </p:nvGrpSpPr>
          <p:grpSpPr>
            <a:xfrm>
              <a:off x="8225343" y="1087826"/>
              <a:ext cx="860611" cy="1320523"/>
              <a:chOff x="5138890" y="3817636"/>
              <a:chExt cx="860611" cy="1320523"/>
            </a:xfrm>
          </p:grpSpPr>
          <p:sp>
            <p:nvSpPr>
              <p:cNvPr id="2168" name="雲 391"/>
              <p:cNvSpPr/>
              <p:nvPr/>
            </p:nvSpPr>
            <p:spPr>
              <a:xfrm>
                <a:off x="5138890" y="3817636"/>
                <a:ext cx="860611" cy="624824"/>
              </a:xfrm>
              <a:custGeom>
                <a:avLst/>
                <a:gdLst/>
                <a:ahLst/>
                <a:cxnLst/>
                <a:rect l="l" t="t" r="r" b="b"/>
                <a:pathLst>
                  <a:path w="928791" h="684142">
                    <a:moveTo>
                      <a:pt x="390797" y="508"/>
                    </a:moveTo>
                    <a:cubicBezTo>
                      <a:pt x="396003" y="-92"/>
                      <a:pt x="401215" y="35"/>
                      <a:pt x="406166" y="2032"/>
                    </a:cubicBezTo>
                    <a:cubicBezTo>
                      <a:pt x="406732" y="1224"/>
                      <a:pt x="407453" y="1069"/>
                      <a:pt x="408176" y="930"/>
                    </a:cubicBezTo>
                    <a:cubicBezTo>
                      <a:pt x="429611" y="-3209"/>
                      <a:pt x="451022" y="6582"/>
                      <a:pt x="464396" y="28234"/>
                    </a:cubicBezTo>
                    <a:cubicBezTo>
                      <a:pt x="477769" y="6582"/>
                      <a:pt x="499181" y="-3209"/>
                      <a:pt x="520615" y="930"/>
                    </a:cubicBezTo>
                    <a:cubicBezTo>
                      <a:pt x="521339" y="1069"/>
                      <a:pt x="522059" y="1224"/>
                      <a:pt x="522625" y="2032"/>
                    </a:cubicBezTo>
                    <a:cubicBezTo>
                      <a:pt x="535574" y="-1254"/>
                      <a:pt x="549192" y="1211"/>
                      <a:pt x="561945" y="8686"/>
                    </a:cubicBezTo>
                    <a:lnTo>
                      <a:pt x="590055" y="37923"/>
                    </a:lnTo>
                    <a:cubicBezTo>
                      <a:pt x="628400" y="2229"/>
                      <a:pt x="683194" y="20259"/>
                      <a:pt x="706518" y="80110"/>
                    </a:cubicBezTo>
                    <a:cubicBezTo>
                      <a:pt x="749907" y="45522"/>
                      <a:pt x="805137" y="56745"/>
                      <a:pt x="839202" y="107099"/>
                    </a:cubicBezTo>
                    <a:cubicBezTo>
                      <a:pt x="860762" y="138980"/>
                      <a:pt x="870767" y="182290"/>
                      <a:pt x="866477" y="225236"/>
                    </a:cubicBezTo>
                    <a:cubicBezTo>
                      <a:pt x="866667" y="225964"/>
                      <a:pt x="866872" y="226676"/>
                      <a:pt x="867062" y="227404"/>
                    </a:cubicBezTo>
                    <a:cubicBezTo>
                      <a:pt x="899007" y="231900"/>
                      <a:pt x="924429" y="266060"/>
                      <a:pt x="928291" y="309671"/>
                    </a:cubicBezTo>
                    <a:cubicBezTo>
                      <a:pt x="931584" y="346918"/>
                      <a:pt x="918414" y="383279"/>
                      <a:pt x="894764" y="402227"/>
                    </a:cubicBezTo>
                    <a:cubicBezTo>
                      <a:pt x="911433" y="426383"/>
                      <a:pt x="917464" y="460670"/>
                      <a:pt x="910641" y="492440"/>
                    </a:cubicBezTo>
                    <a:cubicBezTo>
                      <a:pt x="901223" y="536351"/>
                      <a:pt x="869801" y="564607"/>
                      <a:pt x="836337" y="559273"/>
                    </a:cubicBezTo>
                    <a:cubicBezTo>
                      <a:pt x="802272" y="640431"/>
                      <a:pt x="726036" y="667516"/>
                      <a:pt x="667340" y="619330"/>
                    </a:cubicBezTo>
                    <a:cubicBezTo>
                      <a:pt x="642472" y="670096"/>
                      <a:pt x="597072" y="694347"/>
                      <a:pt x="553572" y="680116"/>
                    </a:cubicBezTo>
                    <a:cubicBezTo>
                      <a:pt x="520921" y="669433"/>
                      <a:pt x="494102" y="638537"/>
                      <a:pt x="483380" y="596366"/>
                    </a:cubicBezTo>
                    <a:cubicBezTo>
                      <a:pt x="476530" y="595229"/>
                      <a:pt x="469962" y="592400"/>
                      <a:pt x="464396" y="587273"/>
                    </a:cubicBezTo>
                    <a:cubicBezTo>
                      <a:pt x="458829" y="592400"/>
                      <a:pt x="452261" y="595229"/>
                      <a:pt x="445411" y="596366"/>
                    </a:cubicBezTo>
                    <a:cubicBezTo>
                      <a:pt x="434690" y="638537"/>
                      <a:pt x="407871" y="669433"/>
                      <a:pt x="375219" y="680116"/>
                    </a:cubicBezTo>
                    <a:cubicBezTo>
                      <a:pt x="331719" y="694347"/>
                      <a:pt x="286320" y="670096"/>
                      <a:pt x="261452" y="619330"/>
                    </a:cubicBezTo>
                    <a:cubicBezTo>
                      <a:pt x="202755" y="667516"/>
                      <a:pt x="126520" y="640431"/>
                      <a:pt x="92454" y="559273"/>
                    </a:cubicBezTo>
                    <a:cubicBezTo>
                      <a:pt x="58991" y="564607"/>
                      <a:pt x="27569" y="536351"/>
                      <a:pt x="18150" y="492440"/>
                    </a:cubicBezTo>
                    <a:cubicBezTo>
                      <a:pt x="11328" y="460670"/>
                      <a:pt x="17359" y="426383"/>
                      <a:pt x="34027" y="402227"/>
                    </a:cubicBezTo>
                    <a:cubicBezTo>
                      <a:pt x="10378" y="383279"/>
                      <a:pt x="-2793" y="346918"/>
                      <a:pt x="500" y="309671"/>
                    </a:cubicBezTo>
                    <a:cubicBezTo>
                      <a:pt x="4363" y="266060"/>
                      <a:pt x="29785" y="231900"/>
                      <a:pt x="61729" y="227404"/>
                    </a:cubicBezTo>
                    <a:cubicBezTo>
                      <a:pt x="61919" y="226676"/>
                      <a:pt x="62125" y="225964"/>
                      <a:pt x="62315" y="225236"/>
                    </a:cubicBezTo>
                    <a:cubicBezTo>
                      <a:pt x="58025" y="182290"/>
                      <a:pt x="68029" y="138980"/>
                      <a:pt x="89589" y="107099"/>
                    </a:cubicBezTo>
                    <a:cubicBezTo>
                      <a:pt x="123655" y="56745"/>
                      <a:pt x="178884" y="45522"/>
                      <a:pt x="222273" y="80110"/>
                    </a:cubicBezTo>
                    <a:cubicBezTo>
                      <a:pt x="245597" y="20259"/>
                      <a:pt x="300392" y="2229"/>
                      <a:pt x="338736" y="37923"/>
                    </a:cubicBezTo>
                    <a:lnTo>
                      <a:pt x="366846" y="8686"/>
                    </a:lnTo>
                    <a:cubicBezTo>
                      <a:pt x="374611" y="4135"/>
                      <a:pt x="382696" y="1441"/>
                      <a:pt x="390797" y="508"/>
                    </a:cubicBezTo>
                    <a:close/>
                  </a:path>
                </a:pathLst>
              </a:custGeom>
              <a:solidFill>
                <a:srgbClr val="7030A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169" name="片側の 2 つの角を丸めた四角形 2168"/>
              <p:cNvSpPr/>
              <p:nvPr/>
            </p:nvSpPr>
            <p:spPr>
              <a:xfrm>
                <a:off x="5241032" y="4798927"/>
                <a:ext cx="675818" cy="339232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pattFill prst="trellis">
                <a:fgClr>
                  <a:srgbClr val="002060"/>
                </a:fgClr>
                <a:bgClr>
                  <a:srgbClr val="ED7D31">
                    <a:lumMod val="75000"/>
                  </a:srgb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170" name="フリーフォーム 2169"/>
              <p:cNvSpPr/>
              <p:nvPr/>
            </p:nvSpPr>
            <p:spPr>
              <a:xfrm>
                <a:off x="5409631" y="4667958"/>
                <a:ext cx="323141" cy="176213"/>
              </a:xfrm>
              <a:custGeom>
                <a:avLst/>
                <a:gdLst>
                  <a:gd name="connsiteX0" fmla="*/ 109057 w 323141"/>
                  <a:gd name="connsiteY0" fmla="*/ 0 h 176213"/>
                  <a:gd name="connsiteX1" fmla="*/ 213831 w 323141"/>
                  <a:gd name="connsiteY1" fmla="*/ 0 h 176213"/>
                  <a:gd name="connsiteX2" fmla="*/ 240026 w 323141"/>
                  <a:gd name="connsiteY2" fmla="*/ 26195 h 176213"/>
                  <a:gd name="connsiteX3" fmla="*/ 240026 w 323141"/>
                  <a:gd name="connsiteY3" fmla="*/ 130480 h 176213"/>
                  <a:gd name="connsiteX4" fmla="*/ 323141 w 323141"/>
                  <a:gd name="connsiteY4" fmla="*/ 130480 h 176213"/>
                  <a:gd name="connsiteX5" fmla="*/ 322918 w 323141"/>
                  <a:gd name="connsiteY5" fmla="*/ 131418 h 176213"/>
                  <a:gd name="connsiteX6" fmla="*/ 317770 w 323141"/>
                  <a:gd name="connsiteY6" fmla="*/ 136147 h 176213"/>
                  <a:gd name="connsiteX7" fmla="*/ 161571 w 323141"/>
                  <a:gd name="connsiteY7" fmla="*/ 176213 h 176213"/>
                  <a:gd name="connsiteX8" fmla="*/ 5373 w 323141"/>
                  <a:gd name="connsiteY8" fmla="*/ 136147 h 176213"/>
                  <a:gd name="connsiteX9" fmla="*/ 223 w 323141"/>
                  <a:gd name="connsiteY9" fmla="*/ 131417 h 176213"/>
                  <a:gd name="connsiteX10" fmla="*/ 0 w 323141"/>
                  <a:gd name="connsiteY10" fmla="*/ 130480 h 176213"/>
                  <a:gd name="connsiteX11" fmla="*/ 82862 w 323141"/>
                  <a:gd name="connsiteY11" fmla="*/ 130480 h 176213"/>
                  <a:gd name="connsiteX12" fmla="*/ 82862 w 323141"/>
                  <a:gd name="connsiteY12" fmla="*/ 26195 h 176213"/>
                  <a:gd name="connsiteX13" fmla="*/ 109057 w 323141"/>
                  <a:gd name="connsiteY13" fmla="*/ 0 h 1762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23141" h="176213">
                    <a:moveTo>
                      <a:pt x="109057" y="0"/>
                    </a:moveTo>
                    <a:lnTo>
                      <a:pt x="213831" y="0"/>
                    </a:lnTo>
                    <a:cubicBezTo>
                      <a:pt x="228298" y="0"/>
                      <a:pt x="240026" y="11728"/>
                      <a:pt x="240026" y="26195"/>
                    </a:cubicBezTo>
                    <a:lnTo>
                      <a:pt x="240026" y="130480"/>
                    </a:lnTo>
                    <a:lnTo>
                      <a:pt x="323141" y="130480"/>
                    </a:lnTo>
                    <a:lnTo>
                      <a:pt x="322918" y="131418"/>
                    </a:lnTo>
                    <a:lnTo>
                      <a:pt x="317770" y="136147"/>
                    </a:lnTo>
                    <a:cubicBezTo>
                      <a:pt x="277795" y="160902"/>
                      <a:pt x="222571" y="176213"/>
                      <a:pt x="161571" y="176213"/>
                    </a:cubicBezTo>
                    <a:cubicBezTo>
                      <a:pt x="100572" y="176213"/>
                      <a:pt x="45347" y="160902"/>
                      <a:pt x="5373" y="136147"/>
                    </a:cubicBezTo>
                    <a:lnTo>
                      <a:pt x="223" y="131417"/>
                    </a:lnTo>
                    <a:lnTo>
                      <a:pt x="0" y="130480"/>
                    </a:lnTo>
                    <a:lnTo>
                      <a:pt x="82862" y="130480"/>
                    </a:lnTo>
                    <a:lnTo>
                      <a:pt x="82862" y="26195"/>
                    </a:lnTo>
                    <a:cubicBezTo>
                      <a:pt x="82862" y="11728"/>
                      <a:pt x="94590" y="0"/>
                      <a:pt x="109057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2171" name="グループ化 2170"/>
              <p:cNvGrpSpPr/>
              <p:nvPr/>
            </p:nvGrpSpPr>
            <p:grpSpPr>
              <a:xfrm>
                <a:off x="5151912" y="3943264"/>
                <a:ext cx="834570" cy="787400"/>
                <a:chOff x="2791855" y="2017486"/>
                <a:chExt cx="1150919" cy="1045028"/>
              </a:xfrm>
              <a:solidFill>
                <a:srgbClr val="FFCC99"/>
              </a:solidFill>
            </p:grpSpPr>
            <p:grpSp>
              <p:nvGrpSpPr>
                <p:cNvPr id="2181" name="グループ化 2180"/>
                <p:cNvGrpSpPr/>
                <p:nvPr/>
              </p:nvGrpSpPr>
              <p:grpSpPr>
                <a:xfrm rot="20700000">
                  <a:off x="2791855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2186" name="円/楕円 2185"/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187" name="円/楕円 2186"/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2182" name="グループ化 2181"/>
                <p:cNvGrpSpPr/>
                <p:nvPr/>
              </p:nvGrpSpPr>
              <p:grpSpPr>
                <a:xfrm rot="900000" flipH="1">
                  <a:off x="3720768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2184" name="円/楕円 2183"/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185" name="円/楕円 2184"/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2183" name="円/楕円 2182"/>
                <p:cNvSpPr/>
                <p:nvPr/>
              </p:nvSpPr>
              <p:spPr>
                <a:xfrm>
                  <a:off x="2902857" y="2017486"/>
                  <a:ext cx="928914" cy="1045028"/>
                </a:xfrm>
                <a:prstGeom prst="ellipse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2172" name="円/楕円 127"/>
              <p:cNvSpPr/>
              <p:nvPr/>
            </p:nvSpPr>
            <p:spPr>
              <a:xfrm>
                <a:off x="5333569" y="4250187"/>
                <a:ext cx="83926" cy="143413"/>
              </a:xfrm>
              <a:custGeom>
                <a:avLst/>
                <a:gdLst/>
                <a:ahLst/>
                <a:cxnLst/>
                <a:rect l="l" t="t" r="r" b="b"/>
                <a:pathLst>
                  <a:path w="83926" h="143413">
                    <a:moveTo>
                      <a:pt x="12759" y="0"/>
                    </a:moveTo>
                    <a:cubicBezTo>
                      <a:pt x="8263" y="9969"/>
                      <a:pt x="9023" y="21953"/>
                      <a:pt x="14783" y="31931"/>
                    </a:cubicBezTo>
                    <a:lnTo>
                      <a:pt x="15311" y="32495"/>
                    </a:lnTo>
                    <a:cubicBezTo>
                      <a:pt x="22472" y="20393"/>
                      <a:pt x="32600" y="12933"/>
                      <a:pt x="43800" y="12933"/>
                    </a:cubicBezTo>
                    <a:cubicBezTo>
                      <a:pt x="65961" y="12933"/>
                      <a:pt x="83926" y="42142"/>
                      <a:pt x="83926" y="78173"/>
                    </a:cubicBezTo>
                    <a:cubicBezTo>
                      <a:pt x="83926" y="114204"/>
                      <a:pt x="65961" y="143413"/>
                      <a:pt x="43800" y="143413"/>
                    </a:cubicBezTo>
                    <a:cubicBezTo>
                      <a:pt x="21639" y="143413"/>
                      <a:pt x="3674" y="114204"/>
                      <a:pt x="3674" y="78173"/>
                    </a:cubicBezTo>
                    <a:lnTo>
                      <a:pt x="12211" y="44663"/>
                    </a:lnTo>
                    <a:cubicBezTo>
                      <a:pt x="8264" y="44011"/>
                      <a:pt x="5947" y="41284"/>
                      <a:pt x="4106" y="38095"/>
                    </a:cubicBezTo>
                    <a:cubicBezTo>
                      <a:pt x="-3810" y="24385"/>
                      <a:pt x="64" y="7329"/>
                      <a:pt x="12759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173" name="円/楕円 27"/>
              <p:cNvSpPr/>
              <p:nvPr/>
            </p:nvSpPr>
            <p:spPr>
              <a:xfrm>
                <a:off x="5489078" y="4621407"/>
                <a:ext cx="164248" cy="2910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174" name="円/楕円 27"/>
              <p:cNvSpPr/>
              <p:nvPr/>
            </p:nvSpPr>
            <p:spPr>
              <a:xfrm rot="10800000">
                <a:off x="5295245" y="4164138"/>
                <a:ext cx="164248" cy="2910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175" name="円/楕円 27"/>
              <p:cNvSpPr/>
              <p:nvPr/>
            </p:nvSpPr>
            <p:spPr>
              <a:xfrm rot="10800000">
                <a:off x="5687087" y="4164138"/>
                <a:ext cx="164248" cy="2910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176" name="円/楕円 127"/>
              <p:cNvSpPr/>
              <p:nvPr/>
            </p:nvSpPr>
            <p:spPr>
              <a:xfrm>
                <a:off x="5725309" y="4250187"/>
                <a:ext cx="83926" cy="143413"/>
              </a:xfrm>
              <a:custGeom>
                <a:avLst/>
                <a:gdLst/>
                <a:ahLst/>
                <a:cxnLst/>
                <a:rect l="l" t="t" r="r" b="b"/>
                <a:pathLst>
                  <a:path w="83926" h="143413">
                    <a:moveTo>
                      <a:pt x="12759" y="0"/>
                    </a:moveTo>
                    <a:cubicBezTo>
                      <a:pt x="8263" y="9969"/>
                      <a:pt x="9023" y="21953"/>
                      <a:pt x="14783" y="31931"/>
                    </a:cubicBezTo>
                    <a:lnTo>
                      <a:pt x="15311" y="32495"/>
                    </a:lnTo>
                    <a:cubicBezTo>
                      <a:pt x="22472" y="20393"/>
                      <a:pt x="32600" y="12933"/>
                      <a:pt x="43800" y="12933"/>
                    </a:cubicBezTo>
                    <a:cubicBezTo>
                      <a:pt x="65961" y="12933"/>
                      <a:pt x="83926" y="42142"/>
                      <a:pt x="83926" y="78173"/>
                    </a:cubicBezTo>
                    <a:cubicBezTo>
                      <a:pt x="83926" y="114204"/>
                      <a:pt x="65961" y="143413"/>
                      <a:pt x="43800" y="143413"/>
                    </a:cubicBezTo>
                    <a:cubicBezTo>
                      <a:pt x="21639" y="143413"/>
                      <a:pt x="3674" y="114204"/>
                      <a:pt x="3674" y="78173"/>
                    </a:cubicBezTo>
                    <a:lnTo>
                      <a:pt x="12211" y="44663"/>
                    </a:lnTo>
                    <a:cubicBezTo>
                      <a:pt x="8264" y="44011"/>
                      <a:pt x="5947" y="41284"/>
                      <a:pt x="4106" y="38095"/>
                    </a:cubicBezTo>
                    <a:cubicBezTo>
                      <a:pt x="-3810" y="24385"/>
                      <a:pt x="64" y="7329"/>
                      <a:pt x="12759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177" name="円/楕円 2176"/>
              <p:cNvSpPr/>
              <p:nvPr/>
            </p:nvSpPr>
            <p:spPr>
              <a:xfrm>
                <a:off x="5509070" y="4464806"/>
                <a:ext cx="118869" cy="69275"/>
              </a:xfrm>
              <a:prstGeom prst="ellipse">
                <a:avLst/>
              </a:prstGeom>
              <a:solidFill>
                <a:srgbClr val="FF9966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178" name="フリーフォーム 2177"/>
              <p:cNvSpPr/>
              <p:nvPr/>
            </p:nvSpPr>
            <p:spPr>
              <a:xfrm>
                <a:off x="5539185" y="4405018"/>
                <a:ext cx="59058" cy="139533"/>
              </a:xfrm>
              <a:custGeom>
                <a:avLst/>
                <a:gdLst>
                  <a:gd name="connsiteX0" fmla="*/ 11873 w 59058"/>
                  <a:gd name="connsiteY0" fmla="*/ 0 h 139533"/>
                  <a:gd name="connsiteX1" fmla="*/ 47185 w 59058"/>
                  <a:gd name="connsiteY1" fmla="*/ 0 h 139533"/>
                  <a:gd name="connsiteX2" fmla="*/ 50409 w 59058"/>
                  <a:gd name="connsiteY2" fmla="*/ 5768 h 139533"/>
                  <a:gd name="connsiteX3" fmla="*/ 59058 w 59058"/>
                  <a:gd name="connsiteY3" fmla="*/ 61175 h 139533"/>
                  <a:gd name="connsiteX4" fmla="*/ 29529 w 59058"/>
                  <a:gd name="connsiteY4" fmla="*/ 139533 h 139533"/>
                  <a:gd name="connsiteX5" fmla="*/ 0 w 59058"/>
                  <a:gd name="connsiteY5" fmla="*/ 61175 h 139533"/>
                  <a:gd name="connsiteX6" fmla="*/ 8649 w 59058"/>
                  <a:gd name="connsiteY6" fmla="*/ 5768 h 139533"/>
                  <a:gd name="connsiteX0" fmla="*/ 11873 w 103313"/>
                  <a:gd name="connsiteY0" fmla="*/ 0 h 139533"/>
                  <a:gd name="connsiteX1" fmla="*/ 47185 w 103313"/>
                  <a:gd name="connsiteY1" fmla="*/ 0 h 139533"/>
                  <a:gd name="connsiteX2" fmla="*/ 50409 w 103313"/>
                  <a:gd name="connsiteY2" fmla="*/ 5768 h 139533"/>
                  <a:gd name="connsiteX3" fmla="*/ 59058 w 103313"/>
                  <a:gd name="connsiteY3" fmla="*/ 61175 h 139533"/>
                  <a:gd name="connsiteX4" fmla="*/ 29529 w 103313"/>
                  <a:gd name="connsiteY4" fmla="*/ 139533 h 139533"/>
                  <a:gd name="connsiteX5" fmla="*/ 0 w 103313"/>
                  <a:gd name="connsiteY5" fmla="*/ 61175 h 139533"/>
                  <a:gd name="connsiteX6" fmla="*/ 8649 w 103313"/>
                  <a:gd name="connsiteY6" fmla="*/ 5768 h 139533"/>
                  <a:gd name="connsiteX7" fmla="*/ 103313 w 103313"/>
                  <a:gd name="connsiteY7" fmla="*/ 91440 h 139533"/>
                  <a:gd name="connsiteX0" fmla="*/ 11873 w 59058"/>
                  <a:gd name="connsiteY0" fmla="*/ 0 h 139533"/>
                  <a:gd name="connsiteX1" fmla="*/ 47185 w 59058"/>
                  <a:gd name="connsiteY1" fmla="*/ 0 h 139533"/>
                  <a:gd name="connsiteX2" fmla="*/ 50409 w 59058"/>
                  <a:gd name="connsiteY2" fmla="*/ 5768 h 139533"/>
                  <a:gd name="connsiteX3" fmla="*/ 59058 w 59058"/>
                  <a:gd name="connsiteY3" fmla="*/ 61175 h 139533"/>
                  <a:gd name="connsiteX4" fmla="*/ 29529 w 59058"/>
                  <a:gd name="connsiteY4" fmla="*/ 139533 h 139533"/>
                  <a:gd name="connsiteX5" fmla="*/ 0 w 59058"/>
                  <a:gd name="connsiteY5" fmla="*/ 61175 h 139533"/>
                  <a:gd name="connsiteX6" fmla="*/ 8649 w 59058"/>
                  <a:gd name="connsiteY6" fmla="*/ 5768 h 139533"/>
                  <a:gd name="connsiteX0" fmla="*/ 11873 w 59058"/>
                  <a:gd name="connsiteY0" fmla="*/ 0 h 139533"/>
                  <a:gd name="connsiteX1" fmla="*/ 47185 w 59058"/>
                  <a:gd name="connsiteY1" fmla="*/ 0 h 139533"/>
                  <a:gd name="connsiteX2" fmla="*/ 59058 w 59058"/>
                  <a:gd name="connsiteY2" fmla="*/ 61175 h 139533"/>
                  <a:gd name="connsiteX3" fmla="*/ 29529 w 59058"/>
                  <a:gd name="connsiteY3" fmla="*/ 139533 h 139533"/>
                  <a:gd name="connsiteX4" fmla="*/ 0 w 59058"/>
                  <a:gd name="connsiteY4" fmla="*/ 61175 h 139533"/>
                  <a:gd name="connsiteX5" fmla="*/ 8649 w 59058"/>
                  <a:gd name="connsiteY5" fmla="*/ 5768 h 139533"/>
                  <a:gd name="connsiteX0" fmla="*/ 102360 w 102360"/>
                  <a:gd name="connsiteY0" fmla="*/ 0 h 251452"/>
                  <a:gd name="connsiteX1" fmla="*/ 47185 w 102360"/>
                  <a:gd name="connsiteY1" fmla="*/ 111919 h 251452"/>
                  <a:gd name="connsiteX2" fmla="*/ 59058 w 102360"/>
                  <a:gd name="connsiteY2" fmla="*/ 173094 h 251452"/>
                  <a:gd name="connsiteX3" fmla="*/ 29529 w 102360"/>
                  <a:gd name="connsiteY3" fmla="*/ 251452 h 251452"/>
                  <a:gd name="connsiteX4" fmla="*/ 0 w 102360"/>
                  <a:gd name="connsiteY4" fmla="*/ 173094 h 251452"/>
                  <a:gd name="connsiteX5" fmla="*/ 8649 w 102360"/>
                  <a:gd name="connsiteY5" fmla="*/ 117687 h 251452"/>
                  <a:gd name="connsiteX0" fmla="*/ 47185 w 59058"/>
                  <a:gd name="connsiteY0" fmla="*/ 0 h 139533"/>
                  <a:gd name="connsiteX1" fmla="*/ 59058 w 59058"/>
                  <a:gd name="connsiteY1" fmla="*/ 61175 h 139533"/>
                  <a:gd name="connsiteX2" fmla="*/ 29529 w 59058"/>
                  <a:gd name="connsiteY2" fmla="*/ 139533 h 139533"/>
                  <a:gd name="connsiteX3" fmla="*/ 0 w 59058"/>
                  <a:gd name="connsiteY3" fmla="*/ 61175 h 139533"/>
                  <a:gd name="connsiteX4" fmla="*/ 8649 w 59058"/>
                  <a:gd name="connsiteY4" fmla="*/ 5768 h 1395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9058" h="139533">
                    <a:moveTo>
                      <a:pt x="47185" y="0"/>
                    </a:moveTo>
                    <a:lnTo>
                      <a:pt x="59058" y="61175"/>
                    </a:lnTo>
                    <a:cubicBezTo>
                      <a:pt x="59058" y="104451"/>
                      <a:pt x="45837" y="139533"/>
                      <a:pt x="29529" y="139533"/>
                    </a:cubicBezTo>
                    <a:cubicBezTo>
                      <a:pt x="13221" y="139533"/>
                      <a:pt x="0" y="104451"/>
                      <a:pt x="0" y="61175"/>
                    </a:cubicBezTo>
                    <a:cubicBezTo>
                      <a:pt x="0" y="39537"/>
                      <a:pt x="3305" y="19948"/>
                      <a:pt x="8649" y="5768"/>
                    </a:cubicBezTo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179" name="月 2178"/>
              <p:cNvSpPr/>
              <p:nvPr/>
            </p:nvSpPr>
            <p:spPr>
              <a:xfrm rot="1800000">
                <a:off x="5419033" y="4506047"/>
                <a:ext cx="45719" cy="128698"/>
              </a:xfrm>
              <a:prstGeom prst="moon">
                <a:avLst/>
              </a:pr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180" name="月 2179"/>
              <p:cNvSpPr/>
              <p:nvPr/>
            </p:nvSpPr>
            <p:spPr>
              <a:xfrm rot="19800000" flipH="1">
                <a:off x="5664228" y="4506047"/>
                <a:ext cx="45719" cy="128698"/>
              </a:xfrm>
              <a:prstGeom prst="moon">
                <a:avLst/>
              </a:pr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986" name="グループ化 1985"/>
            <p:cNvGrpSpPr/>
            <p:nvPr/>
          </p:nvGrpSpPr>
          <p:grpSpPr>
            <a:xfrm>
              <a:off x="8921951" y="2189282"/>
              <a:ext cx="312097" cy="254630"/>
              <a:chOff x="1511035" y="2189282"/>
              <a:chExt cx="312097" cy="254630"/>
            </a:xfrm>
          </p:grpSpPr>
          <p:sp>
            <p:nvSpPr>
              <p:cNvPr id="2166" name="角丸四角形 2165"/>
              <p:cNvSpPr/>
              <p:nvPr/>
            </p:nvSpPr>
            <p:spPr bwMode="auto">
              <a:xfrm rot="1800000">
                <a:off x="1511035" y="2189282"/>
                <a:ext cx="312097" cy="254630"/>
              </a:xfrm>
              <a:prstGeom prst="roundRect">
                <a:avLst>
                  <a:gd name="adj" fmla="val 50000"/>
                </a:avLst>
              </a:prstGeom>
              <a:pattFill prst="trellis">
                <a:fgClr>
                  <a:srgbClr val="002060"/>
                </a:fgClr>
                <a:bgClr>
                  <a:srgbClr val="ED7D31">
                    <a:lumMod val="75000"/>
                  </a:srgb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167" name="角丸四角形 2166"/>
              <p:cNvSpPr/>
              <p:nvPr/>
            </p:nvSpPr>
            <p:spPr bwMode="auto">
              <a:xfrm rot="1800000">
                <a:off x="1526199" y="2203013"/>
                <a:ext cx="266690" cy="215102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987" name="グループ化 1986"/>
            <p:cNvGrpSpPr/>
            <p:nvPr/>
          </p:nvGrpSpPr>
          <p:grpSpPr>
            <a:xfrm rot="900000">
              <a:off x="8479487" y="1881597"/>
              <a:ext cx="773262" cy="470214"/>
              <a:chOff x="7918863" y="798990"/>
              <a:chExt cx="2860872" cy="1739671"/>
            </a:xfrm>
          </p:grpSpPr>
          <p:grpSp>
            <p:nvGrpSpPr>
              <p:cNvPr id="1988" name="グループ化 1987"/>
              <p:cNvGrpSpPr/>
              <p:nvPr/>
            </p:nvGrpSpPr>
            <p:grpSpPr>
              <a:xfrm>
                <a:off x="9282731" y="798990"/>
                <a:ext cx="1497004" cy="1739671"/>
                <a:chOff x="4649442" y="4736264"/>
                <a:chExt cx="844378" cy="981254"/>
              </a:xfrm>
            </p:grpSpPr>
            <p:sp>
              <p:nvSpPr>
                <p:cNvPr id="2161" name="フリーフォーム 2160"/>
                <p:cNvSpPr/>
                <p:nvPr/>
              </p:nvSpPr>
              <p:spPr>
                <a:xfrm rot="5400000">
                  <a:off x="4795086" y="5018784"/>
                  <a:ext cx="553090" cy="844378"/>
                </a:xfrm>
                <a:custGeom>
                  <a:avLst/>
                  <a:gdLst>
                    <a:gd name="connsiteX0" fmla="*/ 340 w 553090"/>
                    <a:gd name="connsiteY0" fmla="*/ 341749 h 844378"/>
                    <a:gd name="connsiteX1" fmla="*/ 6535 w 553090"/>
                    <a:gd name="connsiteY1" fmla="*/ 303685 h 844378"/>
                    <a:gd name="connsiteX2" fmla="*/ 50083 w 553090"/>
                    <a:gd name="connsiteY2" fmla="*/ 141161 h 844378"/>
                    <a:gd name="connsiteX3" fmla="*/ 283263 w 553090"/>
                    <a:gd name="connsiteY3" fmla="*/ 6534 h 844378"/>
                    <a:gd name="connsiteX4" fmla="*/ 411930 w 553090"/>
                    <a:gd name="connsiteY4" fmla="*/ 41010 h 844378"/>
                    <a:gd name="connsiteX5" fmla="*/ 546556 w 553090"/>
                    <a:gd name="connsiteY5" fmla="*/ 274190 h 844378"/>
                    <a:gd name="connsiteX6" fmla="*/ 503008 w 553090"/>
                    <a:gd name="connsiteY6" fmla="*/ 436715 h 844378"/>
                    <a:gd name="connsiteX7" fmla="*/ 469375 w 553090"/>
                    <a:gd name="connsiteY7" fmla="*/ 504427 h 844378"/>
                    <a:gd name="connsiteX8" fmla="*/ 447832 w 553090"/>
                    <a:gd name="connsiteY8" fmla="*/ 523161 h 844378"/>
                    <a:gd name="connsiteX9" fmla="*/ 447832 w 553090"/>
                    <a:gd name="connsiteY9" fmla="*/ 771091 h 844378"/>
                    <a:gd name="connsiteX10" fmla="*/ 374545 w 553090"/>
                    <a:gd name="connsiteY10" fmla="*/ 844378 h 844378"/>
                    <a:gd name="connsiteX11" fmla="*/ 301258 w 553090"/>
                    <a:gd name="connsiteY11" fmla="*/ 771091 h 844378"/>
                    <a:gd name="connsiteX12" fmla="*/ 301258 w 553090"/>
                    <a:gd name="connsiteY12" fmla="*/ 573312 h 844378"/>
                    <a:gd name="connsiteX13" fmla="*/ 269827 w 553090"/>
                    <a:gd name="connsiteY13" fmla="*/ 571342 h 844378"/>
                    <a:gd name="connsiteX14" fmla="*/ 141161 w 553090"/>
                    <a:gd name="connsiteY14" fmla="*/ 536866 h 844378"/>
                    <a:gd name="connsiteX15" fmla="*/ 340 w 553090"/>
                    <a:gd name="connsiteY15" fmla="*/ 341749 h 8443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553090" h="844378">
                      <a:moveTo>
                        <a:pt x="340" y="341749"/>
                      </a:moveTo>
                      <a:cubicBezTo>
                        <a:pt x="1098" y="329121"/>
                        <a:pt x="3133" y="316381"/>
                        <a:pt x="6535" y="303685"/>
                      </a:cubicBezTo>
                      <a:lnTo>
                        <a:pt x="50083" y="141161"/>
                      </a:lnTo>
                      <a:cubicBezTo>
                        <a:pt x="77298" y="39593"/>
                        <a:pt x="181696" y="-20681"/>
                        <a:pt x="283263" y="6534"/>
                      </a:cubicBezTo>
                      <a:lnTo>
                        <a:pt x="411930" y="41010"/>
                      </a:lnTo>
                      <a:cubicBezTo>
                        <a:pt x="513497" y="68225"/>
                        <a:pt x="573771" y="172623"/>
                        <a:pt x="546556" y="274190"/>
                      </a:cubicBezTo>
                      <a:lnTo>
                        <a:pt x="503008" y="436715"/>
                      </a:lnTo>
                      <a:cubicBezTo>
                        <a:pt x="496204" y="462107"/>
                        <a:pt x="484577" y="484918"/>
                        <a:pt x="469375" y="504427"/>
                      </a:cubicBezTo>
                      <a:lnTo>
                        <a:pt x="447832" y="523161"/>
                      </a:lnTo>
                      <a:lnTo>
                        <a:pt x="447832" y="771091"/>
                      </a:lnTo>
                      <a:cubicBezTo>
                        <a:pt x="447832" y="811566"/>
                        <a:pt x="415020" y="844378"/>
                        <a:pt x="374545" y="844378"/>
                      </a:cubicBezTo>
                      <a:cubicBezTo>
                        <a:pt x="334070" y="844378"/>
                        <a:pt x="301258" y="811566"/>
                        <a:pt x="301258" y="771091"/>
                      </a:cubicBezTo>
                      <a:lnTo>
                        <a:pt x="301258" y="573312"/>
                      </a:lnTo>
                      <a:lnTo>
                        <a:pt x="269827" y="571342"/>
                      </a:lnTo>
                      <a:lnTo>
                        <a:pt x="141161" y="536866"/>
                      </a:lnTo>
                      <a:cubicBezTo>
                        <a:pt x="52290" y="513053"/>
                        <a:pt x="-4967" y="430146"/>
                        <a:pt x="340" y="341749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162" name="フリーフォーム 2161"/>
                <p:cNvSpPr/>
                <p:nvPr/>
              </p:nvSpPr>
              <p:spPr>
                <a:xfrm rot="9000000">
                  <a:off x="4750158" y="4736264"/>
                  <a:ext cx="302399" cy="586319"/>
                </a:xfrm>
                <a:custGeom>
                  <a:avLst/>
                  <a:gdLst>
                    <a:gd name="connsiteX0" fmla="*/ 226964 w 327828"/>
                    <a:gd name="connsiteY0" fmla="*/ 630259 h 635624"/>
                    <a:gd name="connsiteX1" fmla="*/ 202720 w 327828"/>
                    <a:gd name="connsiteY1" fmla="*/ 614160 h 635624"/>
                    <a:gd name="connsiteX2" fmla="*/ 21466 w 327828"/>
                    <a:gd name="connsiteY2" fmla="*/ 432906 h 635624"/>
                    <a:gd name="connsiteX3" fmla="*/ 0 w 327828"/>
                    <a:gd name="connsiteY3" fmla="*/ 381084 h 635624"/>
                    <a:gd name="connsiteX4" fmla="*/ 2425 w 327828"/>
                    <a:gd name="connsiteY4" fmla="*/ 368624 h 635624"/>
                    <a:gd name="connsiteX5" fmla="*/ 2425 w 327828"/>
                    <a:gd name="connsiteY5" fmla="*/ 73287 h 635624"/>
                    <a:gd name="connsiteX6" fmla="*/ 75712 w 327828"/>
                    <a:gd name="connsiteY6" fmla="*/ 0 h 635624"/>
                    <a:gd name="connsiteX7" fmla="*/ 148999 w 327828"/>
                    <a:gd name="connsiteY7" fmla="*/ 73287 h 635624"/>
                    <a:gd name="connsiteX8" fmla="*/ 148999 w 327828"/>
                    <a:gd name="connsiteY8" fmla="*/ 353152 h 635624"/>
                    <a:gd name="connsiteX9" fmla="*/ 306363 w 327828"/>
                    <a:gd name="connsiteY9" fmla="*/ 510516 h 635624"/>
                    <a:gd name="connsiteX10" fmla="*/ 306363 w 327828"/>
                    <a:gd name="connsiteY10" fmla="*/ 614160 h 635624"/>
                    <a:gd name="connsiteX11" fmla="*/ 226964 w 327828"/>
                    <a:gd name="connsiteY11" fmla="*/ 630259 h 635624"/>
                    <a:gd name="connsiteX0" fmla="*/ 226964 w 327828"/>
                    <a:gd name="connsiteY0" fmla="*/ 630259 h 635624"/>
                    <a:gd name="connsiteX1" fmla="*/ 202720 w 327828"/>
                    <a:gd name="connsiteY1" fmla="*/ 614160 h 635624"/>
                    <a:gd name="connsiteX2" fmla="*/ 21466 w 327828"/>
                    <a:gd name="connsiteY2" fmla="*/ 432906 h 635624"/>
                    <a:gd name="connsiteX3" fmla="*/ 0 w 327828"/>
                    <a:gd name="connsiteY3" fmla="*/ 381084 h 635624"/>
                    <a:gd name="connsiteX4" fmla="*/ 2425 w 327828"/>
                    <a:gd name="connsiteY4" fmla="*/ 73287 h 635624"/>
                    <a:gd name="connsiteX5" fmla="*/ 75712 w 327828"/>
                    <a:gd name="connsiteY5" fmla="*/ 0 h 635624"/>
                    <a:gd name="connsiteX6" fmla="*/ 148999 w 327828"/>
                    <a:gd name="connsiteY6" fmla="*/ 73287 h 635624"/>
                    <a:gd name="connsiteX7" fmla="*/ 148999 w 327828"/>
                    <a:gd name="connsiteY7" fmla="*/ 353152 h 635624"/>
                    <a:gd name="connsiteX8" fmla="*/ 306363 w 327828"/>
                    <a:gd name="connsiteY8" fmla="*/ 510516 h 635624"/>
                    <a:gd name="connsiteX9" fmla="*/ 306363 w 327828"/>
                    <a:gd name="connsiteY9" fmla="*/ 614160 h 635624"/>
                    <a:gd name="connsiteX10" fmla="*/ 226964 w 327828"/>
                    <a:gd name="connsiteY10" fmla="*/ 630259 h 6356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327828" h="635624">
                      <a:moveTo>
                        <a:pt x="226964" y="630259"/>
                      </a:moveTo>
                      <a:cubicBezTo>
                        <a:pt x="218142" y="626681"/>
                        <a:pt x="209875" y="621315"/>
                        <a:pt x="202720" y="614160"/>
                      </a:cubicBezTo>
                      <a:lnTo>
                        <a:pt x="21466" y="432906"/>
                      </a:lnTo>
                      <a:cubicBezTo>
                        <a:pt x="7156" y="418596"/>
                        <a:pt x="1" y="399840"/>
                        <a:pt x="0" y="381084"/>
                      </a:cubicBezTo>
                      <a:cubicBezTo>
                        <a:pt x="808" y="278485"/>
                        <a:pt x="1617" y="175886"/>
                        <a:pt x="2425" y="73287"/>
                      </a:cubicBezTo>
                      <a:cubicBezTo>
                        <a:pt x="2425" y="32812"/>
                        <a:pt x="35237" y="0"/>
                        <a:pt x="75712" y="0"/>
                      </a:cubicBezTo>
                      <a:cubicBezTo>
                        <a:pt x="116187" y="0"/>
                        <a:pt x="148999" y="32812"/>
                        <a:pt x="148999" y="73287"/>
                      </a:cubicBezTo>
                      <a:lnTo>
                        <a:pt x="148999" y="353152"/>
                      </a:lnTo>
                      <a:lnTo>
                        <a:pt x="306363" y="510516"/>
                      </a:lnTo>
                      <a:cubicBezTo>
                        <a:pt x="334984" y="539137"/>
                        <a:pt x="334984" y="585540"/>
                        <a:pt x="306363" y="614160"/>
                      </a:cubicBezTo>
                      <a:cubicBezTo>
                        <a:pt x="284898" y="635625"/>
                        <a:pt x="253430" y="640991"/>
                        <a:pt x="226964" y="630259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163" name="角丸四角形 2162"/>
                <p:cNvSpPr/>
                <p:nvPr/>
              </p:nvSpPr>
              <p:spPr>
                <a:xfrm rot="1744618">
                  <a:off x="4947309" y="5070632"/>
                  <a:ext cx="179400" cy="388875"/>
                </a:xfrm>
                <a:prstGeom prst="roundRect">
                  <a:avLst>
                    <a:gd name="adj" fmla="val 42529"/>
                  </a:avLst>
                </a:prstGeom>
                <a:solidFill>
                  <a:srgbClr val="FFCC99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164" name="角丸四角形 2163"/>
                <p:cNvSpPr/>
                <p:nvPr/>
              </p:nvSpPr>
              <p:spPr>
                <a:xfrm rot="1267774">
                  <a:off x="5031689" y="5099097"/>
                  <a:ext cx="169691" cy="400539"/>
                </a:xfrm>
                <a:prstGeom prst="roundRect">
                  <a:avLst>
                    <a:gd name="adj" fmla="val 42529"/>
                  </a:avLst>
                </a:prstGeom>
                <a:solidFill>
                  <a:srgbClr val="FFCC99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165" name="フリーフォーム 2164"/>
                <p:cNvSpPr/>
                <p:nvPr/>
              </p:nvSpPr>
              <p:spPr>
                <a:xfrm>
                  <a:off x="5091071" y="5139190"/>
                  <a:ext cx="315077" cy="401306"/>
                </a:xfrm>
                <a:custGeom>
                  <a:avLst/>
                  <a:gdLst>
                    <a:gd name="connsiteX0" fmla="*/ 154126 w 315077"/>
                    <a:gd name="connsiteY0" fmla="*/ 461 h 401306"/>
                    <a:gd name="connsiteX1" fmla="*/ 181496 w 315077"/>
                    <a:gd name="connsiteY1" fmla="*/ 9506 h 401306"/>
                    <a:gd name="connsiteX2" fmla="*/ 315077 w 315077"/>
                    <a:gd name="connsiteY2" fmla="*/ 98313 h 401306"/>
                    <a:gd name="connsiteX3" fmla="*/ 242787 w 315077"/>
                    <a:gd name="connsiteY3" fmla="*/ 215034 h 401306"/>
                    <a:gd name="connsiteX4" fmla="*/ 207151 w 315077"/>
                    <a:gd name="connsiteY4" fmla="*/ 196300 h 401306"/>
                    <a:gd name="connsiteX5" fmla="*/ 186672 w 315077"/>
                    <a:gd name="connsiteY5" fmla="*/ 270764 h 401306"/>
                    <a:gd name="connsiteX6" fmla="*/ 191810 w 315077"/>
                    <a:gd name="connsiteY6" fmla="*/ 270764 h 401306"/>
                    <a:gd name="connsiteX7" fmla="*/ 257081 w 315077"/>
                    <a:gd name="connsiteY7" fmla="*/ 336035 h 401306"/>
                    <a:gd name="connsiteX8" fmla="*/ 257080 w 315077"/>
                    <a:gd name="connsiteY8" fmla="*/ 336035 h 401306"/>
                    <a:gd name="connsiteX9" fmla="*/ 191809 w 315077"/>
                    <a:gd name="connsiteY9" fmla="*/ 401306 h 401306"/>
                    <a:gd name="connsiteX10" fmla="*/ 104488 w 315077"/>
                    <a:gd name="connsiteY10" fmla="*/ 401305 h 401306"/>
                    <a:gd name="connsiteX11" fmla="*/ 99018 w 315077"/>
                    <a:gd name="connsiteY11" fmla="*/ 400201 h 401306"/>
                    <a:gd name="connsiteX12" fmla="*/ 77015 w 315077"/>
                    <a:gd name="connsiteY12" fmla="*/ 399058 h 401306"/>
                    <a:gd name="connsiteX13" fmla="*/ 52632 w 315077"/>
                    <a:gd name="connsiteY13" fmla="*/ 392700 h 401306"/>
                    <a:gd name="connsiteX14" fmla="*/ 2695 w 315077"/>
                    <a:gd name="connsiteY14" fmla="*/ 303842 h 401306"/>
                    <a:gd name="connsiteX15" fmla="*/ 68842 w 315077"/>
                    <a:gd name="connsiteY15" fmla="*/ 63325 h 401306"/>
                    <a:gd name="connsiteX16" fmla="*/ 81159 w 315077"/>
                    <a:gd name="connsiteY16" fmla="*/ 38628 h 401306"/>
                    <a:gd name="connsiteX17" fmla="*/ 81462 w 315077"/>
                    <a:gd name="connsiteY17" fmla="*/ 37742 h 401306"/>
                    <a:gd name="connsiteX18" fmla="*/ 81462 w 315077"/>
                    <a:gd name="connsiteY18" fmla="*/ 37743 h 401306"/>
                    <a:gd name="connsiteX19" fmla="*/ 81785 w 315077"/>
                    <a:gd name="connsiteY19" fmla="*/ 37373 h 401306"/>
                    <a:gd name="connsiteX20" fmla="*/ 81870 w 315077"/>
                    <a:gd name="connsiteY20" fmla="*/ 37201 h 401306"/>
                    <a:gd name="connsiteX21" fmla="*/ 82152 w 315077"/>
                    <a:gd name="connsiteY21" fmla="*/ 36952 h 401306"/>
                    <a:gd name="connsiteX22" fmla="*/ 100891 w 315077"/>
                    <a:gd name="connsiteY22" fmla="*/ 15488 h 401306"/>
                    <a:gd name="connsiteX23" fmla="*/ 154126 w 315077"/>
                    <a:gd name="connsiteY23" fmla="*/ 461 h 401306"/>
                    <a:gd name="connsiteX0" fmla="*/ 242787 w 334227"/>
                    <a:gd name="connsiteY0" fmla="*/ 215034 h 401306"/>
                    <a:gd name="connsiteX1" fmla="*/ 207151 w 334227"/>
                    <a:gd name="connsiteY1" fmla="*/ 196300 h 401306"/>
                    <a:gd name="connsiteX2" fmla="*/ 186672 w 334227"/>
                    <a:gd name="connsiteY2" fmla="*/ 270764 h 401306"/>
                    <a:gd name="connsiteX3" fmla="*/ 191810 w 334227"/>
                    <a:gd name="connsiteY3" fmla="*/ 270764 h 401306"/>
                    <a:gd name="connsiteX4" fmla="*/ 257081 w 334227"/>
                    <a:gd name="connsiteY4" fmla="*/ 336035 h 401306"/>
                    <a:gd name="connsiteX5" fmla="*/ 257080 w 334227"/>
                    <a:gd name="connsiteY5" fmla="*/ 336035 h 401306"/>
                    <a:gd name="connsiteX6" fmla="*/ 191809 w 334227"/>
                    <a:gd name="connsiteY6" fmla="*/ 401306 h 401306"/>
                    <a:gd name="connsiteX7" fmla="*/ 104488 w 334227"/>
                    <a:gd name="connsiteY7" fmla="*/ 401305 h 401306"/>
                    <a:gd name="connsiteX8" fmla="*/ 99018 w 334227"/>
                    <a:gd name="connsiteY8" fmla="*/ 400201 h 401306"/>
                    <a:gd name="connsiteX9" fmla="*/ 77015 w 334227"/>
                    <a:gd name="connsiteY9" fmla="*/ 399058 h 401306"/>
                    <a:gd name="connsiteX10" fmla="*/ 52632 w 334227"/>
                    <a:gd name="connsiteY10" fmla="*/ 392700 h 401306"/>
                    <a:gd name="connsiteX11" fmla="*/ 2695 w 334227"/>
                    <a:gd name="connsiteY11" fmla="*/ 303842 h 401306"/>
                    <a:gd name="connsiteX12" fmla="*/ 68842 w 334227"/>
                    <a:gd name="connsiteY12" fmla="*/ 63325 h 401306"/>
                    <a:gd name="connsiteX13" fmla="*/ 81159 w 334227"/>
                    <a:gd name="connsiteY13" fmla="*/ 38628 h 401306"/>
                    <a:gd name="connsiteX14" fmla="*/ 81462 w 334227"/>
                    <a:gd name="connsiteY14" fmla="*/ 37742 h 401306"/>
                    <a:gd name="connsiteX15" fmla="*/ 81462 w 334227"/>
                    <a:gd name="connsiteY15" fmla="*/ 37743 h 401306"/>
                    <a:gd name="connsiteX16" fmla="*/ 81785 w 334227"/>
                    <a:gd name="connsiteY16" fmla="*/ 37373 h 401306"/>
                    <a:gd name="connsiteX17" fmla="*/ 81870 w 334227"/>
                    <a:gd name="connsiteY17" fmla="*/ 37201 h 401306"/>
                    <a:gd name="connsiteX18" fmla="*/ 82152 w 334227"/>
                    <a:gd name="connsiteY18" fmla="*/ 36952 h 401306"/>
                    <a:gd name="connsiteX19" fmla="*/ 100891 w 334227"/>
                    <a:gd name="connsiteY19" fmla="*/ 15488 h 401306"/>
                    <a:gd name="connsiteX20" fmla="*/ 154126 w 334227"/>
                    <a:gd name="connsiteY20" fmla="*/ 461 h 401306"/>
                    <a:gd name="connsiteX21" fmla="*/ 181496 w 334227"/>
                    <a:gd name="connsiteY21" fmla="*/ 9506 h 401306"/>
                    <a:gd name="connsiteX22" fmla="*/ 315077 w 334227"/>
                    <a:gd name="connsiteY22" fmla="*/ 98313 h 401306"/>
                    <a:gd name="connsiteX23" fmla="*/ 334227 w 334227"/>
                    <a:gd name="connsiteY23" fmla="*/ 306474 h 401306"/>
                    <a:gd name="connsiteX0" fmla="*/ 242787 w 315077"/>
                    <a:gd name="connsiteY0" fmla="*/ 215034 h 401306"/>
                    <a:gd name="connsiteX1" fmla="*/ 207151 w 315077"/>
                    <a:gd name="connsiteY1" fmla="*/ 196300 h 401306"/>
                    <a:gd name="connsiteX2" fmla="*/ 186672 w 315077"/>
                    <a:gd name="connsiteY2" fmla="*/ 270764 h 401306"/>
                    <a:gd name="connsiteX3" fmla="*/ 191810 w 315077"/>
                    <a:gd name="connsiteY3" fmla="*/ 270764 h 401306"/>
                    <a:gd name="connsiteX4" fmla="*/ 257081 w 315077"/>
                    <a:gd name="connsiteY4" fmla="*/ 336035 h 401306"/>
                    <a:gd name="connsiteX5" fmla="*/ 257080 w 315077"/>
                    <a:gd name="connsiteY5" fmla="*/ 336035 h 401306"/>
                    <a:gd name="connsiteX6" fmla="*/ 191809 w 315077"/>
                    <a:gd name="connsiteY6" fmla="*/ 401306 h 401306"/>
                    <a:gd name="connsiteX7" fmla="*/ 104488 w 315077"/>
                    <a:gd name="connsiteY7" fmla="*/ 401305 h 401306"/>
                    <a:gd name="connsiteX8" fmla="*/ 99018 w 315077"/>
                    <a:gd name="connsiteY8" fmla="*/ 400201 h 401306"/>
                    <a:gd name="connsiteX9" fmla="*/ 77015 w 315077"/>
                    <a:gd name="connsiteY9" fmla="*/ 399058 h 401306"/>
                    <a:gd name="connsiteX10" fmla="*/ 52632 w 315077"/>
                    <a:gd name="connsiteY10" fmla="*/ 392700 h 401306"/>
                    <a:gd name="connsiteX11" fmla="*/ 2695 w 315077"/>
                    <a:gd name="connsiteY11" fmla="*/ 303842 h 401306"/>
                    <a:gd name="connsiteX12" fmla="*/ 68842 w 315077"/>
                    <a:gd name="connsiteY12" fmla="*/ 63325 h 401306"/>
                    <a:gd name="connsiteX13" fmla="*/ 81159 w 315077"/>
                    <a:gd name="connsiteY13" fmla="*/ 38628 h 401306"/>
                    <a:gd name="connsiteX14" fmla="*/ 81462 w 315077"/>
                    <a:gd name="connsiteY14" fmla="*/ 37742 h 401306"/>
                    <a:gd name="connsiteX15" fmla="*/ 81462 w 315077"/>
                    <a:gd name="connsiteY15" fmla="*/ 37743 h 401306"/>
                    <a:gd name="connsiteX16" fmla="*/ 81785 w 315077"/>
                    <a:gd name="connsiteY16" fmla="*/ 37373 h 401306"/>
                    <a:gd name="connsiteX17" fmla="*/ 81870 w 315077"/>
                    <a:gd name="connsiteY17" fmla="*/ 37201 h 401306"/>
                    <a:gd name="connsiteX18" fmla="*/ 82152 w 315077"/>
                    <a:gd name="connsiteY18" fmla="*/ 36952 h 401306"/>
                    <a:gd name="connsiteX19" fmla="*/ 100891 w 315077"/>
                    <a:gd name="connsiteY19" fmla="*/ 15488 h 401306"/>
                    <a:gd name="connsiteX20" fmla="*/ 154126 w 315077"/>
                    <a:gd name="connsiteY20" fmla="*/ 461 h 401306"/>
                    <a:gd name="connsiteX21" fmla="*/ 181496 w 315077"/>
                    <a:gd name="connsiteY21" fmla="*/ 9506 h 401306"/>
                    <a:gd name="connsiteX22" fmla="*/ 315077 w 315077"/>
                    <a:gd name="connsiteY22" fmla="*/ 98313 h 4013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315077" h="401306">
                      <a:moveTo>
                        <a:pt x="242787" y="215034"/>
                      </a:moveTo>
                      <a:lnTo>
                        <a:pt x="207151" y="196300"/>
                      </a:lnTo>
                      <a:lnTo>
                        <a:pt x="186672" y="270764"/>
                      </a:lnTo>
                      <a:lnTo>
                        <a:pt x="191810" y="270764"/>
                      </a:lnTo>
                      <a:cubicBezTo>
                        <a:pt x="227858" y="270764"/>
                        <a:pt x="257081" y="299987"/>
                        <a:pt x="257081" y="336035"/>
                      </a:cubicBezTo>
                      <a:lnTo>
                        <a:pt x="257080" y="336035"/>
                      </a:lnTo>
                      <a:cubicBezTo>
                        <a:pt x="257080" y="372083"/>
                        <a:pt x="227857" y="401306"/>
                        <a:pt x="191809" y="401306"/>
                      </a:cubicBezTo>
                      <a:lnTo>
                        <a:pt x="104488" y="401305"/>
                      </a:lnTo>
                      <a:lnTo>
                        <a:pt x="99018" y="400201"/>
                      </a:lnTo>
                      <a:lnTo>
                        <a:pt x="77015" y="399058"/>
                      </a:lnTo>
                      <a:lnTo>
                        <a:pt x="52632" y="392700"/>
                      </a:lnTo>
                      <a:cubicBezTo>
                        <a:pt x="14304" y="382707"/>
                        <a:pt x="-8053" y="342923"/>
                        <a:pt x="2695" y="303842"/>
                      </a:cubicBezTo>
                      <a:lnTo>
                        <a:pt x="68842" y="63325"/>
                      </a:lnTo>
                      <a:lnTo>
                        <a:pt x="81159" y="38628"/>
                      </a:lnTo>
                      <a:lnTo>
                        <a:pt x="81462" y="37742"/>
                      </a:lnTo>
                      <a:lnTo>
                        <a:pt x="81462" y="37743"/>
                      </a:lnTo>
                      <a:lnTo>
                        <a:pt x="81785" y="37373"/>
                      </a:lnTo>
                      <a:cubicBezTo>
                        <a:pt x="81813" y="37316"/>
                        <a:pt x="81842" y="37258"/>
                        <a:pt x="81870" y="37201"/>
                      </a:cubicBezTo>
                      <a:lnTo>
                        <a:pt x="82152" y="36952"/>
                      </a:lnTo>
                      <a:lnTo>
                        <a:pt x="100891" y="15488"/>
                      </a:lnTo>
                      <a:cubicBezTo>
                        <a:pt x="116156" y="3726"/>
                        <a:pt x="135331" y="-1687"/>
                        <a:pt x="154126" y="461"/>
                      </a:cubicBezTo>
                      <a:cubicBezTo>
                        <a:pt x="163523" y="1536"/>
                        <a:pt x="172825" y="4500"/>
                        <a:pt x="181496" y="9506"/>
                      </a:cubicBezTo>
                      <a:lnTo>
                        <a:pt x="315077" y="98313"/>
                      </a:lnTo>
                    </a:path>
                  </a:pathLst>
                </a:custGeom>
                <a:solidFill>
                  <a:srgbClr val="FFCC99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1989" name="グループ化 1988"/>
              <p:cNvGrpSpPr/>
              <p:nvPr/>
            </p:nvGrpSpPr>
            <p:grpSpPr>
              <a:xfrm>
                <a:off x="7918863" y="1168230"/>
                <a:ext cx="1556044" cy="966581"/>
                <a:chOff x="7918863" y="1168230"/>
                <a:chExt cx="1556044" cy="966581"/>
              </a:xfrm>
            </p:grpSpPr>
            <p:grpSp>
              <p:nvGrpSpPr>
                <p:cNvPr id="1990" name="グループ化 1989"/>
                <p:cNvGrpSpPr/>
                <p:nvPr/>
              </p:nvGrpSpPr>
              <p:grpSpPr>
                <a:xfrm>
                  <a:off x="7918863" y="1168230"/>
                  <a:ext cx="1556044" cy="966581"/>
                  <a:chOff x="7627353" y="2698603"/>
                  <a:chExt cx="2917825" cy="1812490"/>
                </a:xfrm>
              </p:grpSpPr>
              <p:sp>
                <p:nvSpPr>
                  <p:cNvPr id="2012" name="正方形/長方形 2011"/>
                  <p:cNvSpPr/>
                  <p:nvPr/>
                </p:nvSpPr>
                <p:spPr>
                  <a:xfrm>
                    <a:off x="7731493" y="3369523"/>
                    <a:ext cx="819785" cy="1072937"/>
                  </a:xfrm>
                  <a:prstGeom prst="rect">
                    <a:avLst/>
                  </a:prstGeom>
                  <a:gradFill flip="none" rotWithShape="1">
                    <a:gsLst>
                      <a:gs pos="0">
                        <a:srgbClr val="00B0F0"/>
                      </a:gs>
                      <a:gs pos="100000">
                        <a:srgbClr val="5B9BD5">
                          <a:lumMod val="40000"/>
                          <a:lumOff val="60000"/>
                        </a:srgbClr>
                      </a:gs>
                    </a:gsLst>
                    <a:lin ang="16200000" scaled="1"/>
                    <a:tileRect/>
                  </a:gra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013" name="フリーフォーム 2012"/>
                  <p:cNvSpPr/>
                  <p:nvPr/>
                </p:nvSpPr>
                <p:spPr>
                  <a:xfrm>
                    <a:off x="7627353" y="2698603"/>
                    <a:ext cx="2917825" cy="1812490"/>
                  </a:xfrm>
                  <a:custGeom>
                    <a:avLst/>
                    <a:gdLst>
                      <a:gd name="connsiteX0" fmla="*/ 127000 w 2917825"/>
                      <a:gd name="connsiteY0" fmla="*/ 709020 h 1812490"/>
                      <a:gd name="connsiteX1" fmla="*/ 127000 w 2917825"/>
                      <a:gd name="connsiteY1" fmla="*/ 1698137 h 1812490"/>
                      <a:gd name="connsiteX2" fmla="*/ 898525 w 2917825"/>
                      <a:gd name="connsiteY2" fmla="*/ 1698137 h 1812490"/>
                      <a:gd name="connsiteX3" fmla="*/ 898525 w 2917825"/>
                      <a:gd name="connsiteY3" fmla="*/ 709020 h 1812490"/>
                      <a:gd name="connsiteX4" fmla="*/ 111595 w 2917825"/>
                      <a:gd name="connsiteY4" fmla="*/ 0 h 1812490"/>
                      <a:gd name="connsiteX5" fmla="*/ 2806230 w 2917825"/>
                      <a:gd name="connsiteY5" fmla="*/ 0 h 1812490"/>
                      <a:gd name="connsiteX6" fmla="*/ 2917825 w 2917825"/>
                      <a:gd name="connsiteY6" fmla="*/ 111595 h 1812490"/>
                      <a:gd name="connsiteX7" fmla="*/ 2917825 w 2917825"/>
                      <a:gd name="connsiteY7" fmla="*/ 1700895 h 1812490"/>
                      <a:gd name="connsiteX8" fmla="*/ 2806230 w 2917825"/>
                      <a:gd name="connsiteY8" fmla="*/ 1812490 h 1812490"/>
                      <a:gd name="connsiteX9" fmla="*/ 111595 w 2917825"/>
                      <a:gd name="connsiteY9" fmla="*/ 1812490 h 1812490"/>
                      <a:gd name="connsiteX10" fmla="*/ 0 w 2917825"/>
                      <a:gd name="connsiteY10" fmla="*/ 1700895 h 1812490"/>
                      <a:gd name="connsiteX11" fmla="*/ 0 w 2917825"/>
                      <a:gd name="connsiteY11" fmla="*/ 111595 h 1812490"/>
                      <a:gd name="connsiteX12" fmla="*/ 111595 w 2917825"/>
                      <a:gd name="connsiteY12" fmla="*/ 0 h 181249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2917825" h="1812490">
                        <a:moveTo>
                          <a:pt x="127000" y="709020"/>
                        </a:moveTo>
                        <a:lnTo>
                          <a:pt x="127000" y="1698137"/>
                        </a:lnTo>
                        <a:lnTo>
                          <a:pt x="898525" y="1698137"/>
                        </a:lnTo>
                        <a:lnTo>
                          <a:pt x="898525" y="709020"/>
                        </a:lnTo>
                        <a:close/>
                        <a:moveTo>
                          <a:pt x="111595" y="0"/>
                        </a:moveTo>
                        <a:lnTo>
                          <a:pt x="2806230" y="0"/>
                        </a:lnTo>
                        <a:cubicBezTo>
                          <a:pt x="2867862" y="0"/>
                          <a:pt x="2917825" y="49963"/>
                          <a:pt x="2917825" y="111595"/>
                        </a:cubicBezTo>
                        <a:lnTo>
                          <a:pt x="2917825" y="1700895"/>
                        </a:lnTo>
                        <a:cubicBezTo>
                          <a:pt x="2917825" y="1762527"/>
                          <a:pt x="2867862" y="1812490"/>
                          <a:pt x="2806230" y="1812490"/>
                        </a:cubicBezTo>
                        <a:lnTo>
                          <a:pt x="111595" y="1812490"/>
                        </a:lnTo>
                        <a:cubicBezTo>
                          <a:pt x="49963" y="1812490"/>
                          <a:pt x="0" y="1762527"/>
                          <a:pt x="0" y="1700895"/>
                        </a:cubicBezTo>
                        <a:lnTo>
                          <a:pt x="0" y="111595"/>
                        </a:lnTo>
                        <a:cubicBezTo>
                          <a:pt x="0" y="49963"/>
                          <a:pt x="49963" y="0"/>
                          <a:pt x="111595" y="0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ysClr val="window" lastClr="FFFFFF">
                          <a:lumMod val="75000"/>
                        </a:sysClr>
                      </a:gs>
                      <a:gs pos="100000">
                        <a:sysClr val="window" lastClr="FFFFFF"/>
                      </a:gs>
                    </a:gsLst>
                    <a:lin ang="18900000" scaled="1"/>
                    <a:tileRect/>
                  </a:grad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014" name="正方形/長方形 2013"/>
                  <p:cNvSpPr/>
                  <p:nvPr/>
                </p:nvSpPr>
                <p:spPr>
                  <a:xfrm>
                    <a:off x="8598903" y="3728085"/>
                    <a:ext cx="1828800" cy="676275"/>
                  </a:xfrm>
                  <a:prstGeom prst="rect">
                    <a:avLst/>
                  </a:prstGeom>
                  <a:pattFill prst="weave">
                    <a:fgClr>
                      <a:srgbClr val="ED7D31">
                        <a:lumMod val="60000"/>
                        <a:lumOff val="40000"/>
                      </a:srgbClr>
                    </a:fgClr>
                    <a:bgClr>
                      <a:sysClr val="window" lastClr="FFFFFF"/>
                    </a:bgClr>
                  </a:pattFill>
                  <a:ln w="6350" cap="flat" cmpd="sng" algn="ctr">
                    <a:solidFill>
                      <a:srgbClr val="ED7D31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cxnSp>
                <p:nvCxnSpPr>
                  <p:cNvPr id="2015" name="直線コネクタ 2014"/>
                  <p:cNvCxnSpPr>
                    <a:stCxn id="2014" idx="1"/>
                  </p:cNvCxnSpPr>
                  <p:nvPr/>
                </p:nvCxnSpPr>
                <p:spPr>
                  <a:xfrm>
                    <a:off x="8598903" y="4066223"/>
                    <a:ext cx="1838325" cy="952"/>
                  </a:xfrm>
                  <a:prstGeom prst="line">
                    <a:avLst/>
                  </a:prstGeom>
                  <a:noFill/>
                  <a:ln w="6350" cap="flat" cmpd="sng" algn="ctr">
                    <a:solidFill>
                      <a:srgbClr val="ED7D31">
                        <a:lumMod val="60000"/>
                        <a:lumOff val="40000"/>
                      </a:srgbClr>
                    </a:solidFill>
                    <a:prstDash val="dash"/>
                    <a:miter lim="800000"/>
                  </a:ln>
                  <a:effectLst/>
                </p:spPr>
              </p:cxnSp>
              <p:cxnSp>
                <p:nvCxnSpPr>
                  <p:cNvPr id="2016" name="直線コネクタ 2015"/>
                  <p:cNvCxnSpPr/>
                  <p:nvPr/>
                </p:nvCxnSpPr>
                <p:spPr>
                  <a:xfrm>
                    <a:off x="8598903" y="3894773"/>
                    <a:ext cx="1838325" cy="952"/>
                  </a:xfrm>
                  <a:prstGeom prst="line">
                    <a:avLst/>
                  </a:prstGeom>
                  <a:noFill/>
                  <a:ln w="6350" cap="flat" cmpd="sng" algn="ctr">
                    <a:solidFill>
                      <a:srgbClr val="ED7D31">
                        <a:lumMod val="60000"/>
                        <a:lumOff val="40000"/>
                      </a:srgbClr>
                    </a:solidFill>
                    <a:prstDash val="dash"/>
                    <a:miter lim="800000"/>
                  </a:ln>
                  <a:effectLst/>
                </p:spPr>
              </p:cxnSp>
              <p:cxnSp>
                <p:nvCxnSpPr>
                  <p:cNvPr id="2017" name="直線コネクタ 2016"/>
                  <p:cNvCxnSpPr/>
                  <p:nvPr/>
                </p:nvCxnSpPr>
                <p:spPr>
                  <a:xfrm>
                    <a:off x="8598903" y="4218623"/>
                    <a:ext cx="1838325" cy="952"/>
                  </a:xfrm>
                  <a:prstGeom prst="line">
                    <a:avLst/>
                  </a:prstGeom>
                  <a:noFill/>
                  <a:ln w="6350" cap="flat" cmpd="sng" algn="ctr">
                    <a:solidFill>
                      <a:srgbClr val="ED7D31">
                        <a:lumMod val="60000"/>
                        <a:lumOff val="40000"/>
                      </a:srgbClr>
                    </a:solidFill>
                    <a:prstDash val="dash"/>
                    <a:miter lim="800000"/>
                  </a:ln>
                  <a:effectLst/>
                </p:spPr>
              </p:cxnSp>
              <p:sp>
                <p:nvSpPr>
                  <p:cNvPr id="2018" name="テキスト ボックス 2017"/>
                  <p:cNvSpPr txBox="1"/>
                  <p:nvPr/>
                </p:nvSpPr>
                <p:spPr>
                  <a:xfrm>
                    <a:off x="7731492" y="2748145"/>
                    <a:ext cx="2073580" cy="609327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prstTxWarp prst="textPlain">
                      <a:avLst/>
                    </a:prstTxWarp>
                    <a:spAutoFit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ja-JP" altLang="en-US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氏　名</a:t>
                    </a:r>
                    <a:r>
                      <a:rPr kumimoji="0" lang="ja-JP" altLang="en-US" sz="9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：□□　□□</a:t>
                    </a:r>
                    <a:endParaRPr kumimoji="0" lang="en-US" altLang="ja-JP" sz="9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altLang="ja-JP" sz="9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ja-JP" altLang="en-US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住　所</a:t>
                    </a:r>
                    <a:r>
                      <a:rPr kumimoji="0" lang="ja-JP" altLang="en-US" sz="9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：○○県△△市▽▽町◇丁目□番地○号</a:t>
                    </a:r>
                    <a:endParaRPr kumimoji="0" lang="en-US" altLang="ja-JP" sz="9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altLang="ja-JP" sz="9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ja-JP" altLang="en-US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生年月日</a:t>
                    </a:r>
                    <a:r>
                      <a:rPr kumimoji="0" lang="ja-JP" altLang="en-US" sz="9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：平成○○年○月○日　　</a:t>
                    </a:r>
                    <a:r>
                      <a:rPr kumimoji="0" lang="ja-JP" altLang="en-US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性　別</a:t>
                    </a:r>
                    <a:r>
                      <a:rPr kumimoji="0" lang="ja-JP" altLang="en-US" sz="9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：□</a:t>
                    </a:r>
                  </a:p>
                </p:txBody>
              </p:sp>
              <p:sp>
                <p:nvSpPr>
                  <p:cNvPr id="2019" name="テキスト ボックス 2018"/>
                  <p:cNvSpPr txBox="1"/>
                  <p:nvPr/>
                </p:nvSpPr>
                <p:spPr>
                  <a:xfrm>
                    <a:off x="8613561" y="3467321"/>
                    <a:ext cx="1030371" cy="163358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prstTxWarp prst="textPlain">
                      <a:avLst/>
                    </a:prstTxWarp>
                    <a:spAutoFit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altLang="ja-JP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20XX</a:t>
                    </a:r>
                    <a:r>
                      <a:rPr kumimoji="0" lang="ja-JP" altLang="en-US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年</a:t>
                    </a:r>
                    <a:r>
                      <a:rPr kumimoji="0" lang="en-US" altLang="ja-JP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3</a:t>
                    </a:r>
                    <a:r>
                      <a:rPr kumimoji="0" lang="ja-JP" altLang="en-US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月</a:t>
                    </a:r>
                    <a:r>
                      <a:rPr kumimoji="0" lang="en-US" altLang="ja-JP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31</a:t>
                    </a:r>
                    <a:r>
                      <a:rPr kumimoji="0" lang="ja-JP" altLang="en-US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日まで有効</a:t>
                    </a:r>
                    <a:endParaRPr kumimoji="0" lang="ja-JP" altLang="en-US" sz="9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</p:txBody>
              </p:sp>
              <p:sp>
                <p:nvSpPr>
                  <p:cNvPr id="2020" name="テキスト ボックス 2019"/>
                  <p:cNvSpPr txBox="1"/>
                  <p:nvPr/>
                </p:nvSpPr>
                <p:spPr>
                  <a:xfrm>
                    <a:off x="9934575" y="2795753"/>
                    <a:ext cx="481100" cy="250628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prstTxWarp prst="textPlain">
                      <a:avLst/>
                    </a:prstTxWarp>
                    <a:sp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ja-JP" altLang="en-US" sz="1100" b="1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個人番号</a:t>
                    </a:r>
                    <a:endParaRPr kumimoji="0" lang="en-US" altLang="ja-JP" sz="11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ja-JP" altLang="en-US" sz="1100" b="1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カード</a:t>
                    </a:r>
                  </a:p>
                </p:txBody>
              </p:sp>
              <p:grpSp>
                <p:nvGrpSpPr>
                  <p:cNvPr id="2021" name="グループ化 2020"/>
                  <p:cNvGrpSpPr/>
                  <p:nvPr/>
                </p:nvGrpSpPr>
                <p:grpSpPr>
                  <a:xfrm>
                    <a:off x="9952032" y="3302058"/>
                    <a:ext cx="410617" cy="367596"/>
                    <a:chOff x="5631654" y="-26213"/>
                    <a:chExt cx="404948" cy="418044"/>
                  </a:xfrm>
                </p:grpSpPr>
                <p:grpSp>
                  <p:nvGrpSpPr>
                    <p:cNvPr id="2025" name="グループ化 2024"/>
                    <p:cNvGrpSpPr/>
                    <p:nvPr/>
                  </p:nvGrpSpPr>
                  <p:grpSpPr>
                    <a:xfrm>
                      <a:off x="5631654" y="-26202"/>
                      <a:ext cx="404948" cy="334849"/>
                      <a:chOff x="4339640" y="3267059"/>
                      <a:chExt cx="309314" cy="240355"/>
                    </a:xfrm>
                    <a:gradFill flip="none" rotWithShape="1">
                      <a:gsLst>
                        <a:gs pos="0">
                          <a:srgbClr val="FFC000">
                            <a:lumMod val="67000"/>
                          </a:srgbClr>
                        </a:gs>
                        <a:gs pos="48000">
                          <a:srgbClr val="FFC000">
                            <a:lumMod val="97000"/>
                            <a:lumOff val="3000"/>
                          </a:srgbClr>
                        </a:gs>
                        <a:gs pos="100000">
                          <a:srgbClr val="FFC000">
                            <a:lumMod val="60000"/>
                            <a:lumOff val="40000"/>
                          </a:srgbClr>
                        </a:gs>
                      </a:gsLst>
                      <a:lin ang="18900000" scaled="1"/>
                      <a:tileRect/>
                    </a:gradFill>
                  </p:grpSpPr>
                  <p:sp>
                    <p:nvSpPr>
                      <p:cNvPr id="2029" name="片側の 2 つの角を丸めた四角形 2028"/>
                      <p:cNvSpPr/>
                      <p:nvPr/>
                    </p:nvSpPr>
                    <p:spPr>
                      <a:xfrm>
                        <a:off x="4339641" y="3267059"/>
                        <a:ext cx="309313" cy="61252"/>
                      </a:xfrm>
                      <a:prstGeom prst="round2SameRect">
                        <a:avLst>
                          <a:gd name="adj1" fmla="val 50000"/>
                          <a:gd name="adj2" fmla="val 0"/>
                        </a:avLst>
                      </a:prstGeom>
                      <a:noFill/>
                      <a:ln w="6350" cap="flat" cmpd="sng" algn="ctr">
                        <a:solidFill>
                          <a:srgbClr val="5B9BD5">
                            <a:lumMod val="60000"/>
                            <a:lumOff val="40000"/>
                          </a:srgbClr>
                        </a:solidFill>
                        <a:prstDash val="dash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2158" name="正方形/長方形 2157"/>
                      <p:cNvSpPr/>
                      <p:nvPr/>
                    </p:nvSpPr>
                    <p:spPr>
                      <a:xfrm>
                        <a:off x="4339640" y="3328311"/>
                        <a:ext cx="309313" cy="59701"/>
                      </a:xfrm>
                      <a:prstGeom prst="rect">
                        <a:avLst/>
                      </a:prstGeom>
                      <a:noFill/>
                      <a:ln w="6350" cap="flat" cmpd="sng" algn="ctr">
                        <a:solidFill>
                          <a:srgbClr val="5B9BD5">
                            <a:lumMod val="60000"/>
                            <a:lumOff val="40000"/>
                          </a:srgbClr>
                        </a:solidFill>
                        <a:prstDash val="dash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2159" name="正方形/長方形 2158"/>
                      <p:cNvSpPr/>
                      <p:nvPr/>
                    </p:nvSpPr>
                    <p:spPr>
                      <a:xfrm>
                        <a:off x="4339640" y="3388012"/>
                        <a:ext cx="309313" cy="59701"/>
                      </a:xfrm>
                      <a:prstGeom prst="rect">
                        <a:avLst/>
                      </a:prstGeom>
                      <a:noFill/>
                      <a:ln w="6350" cap="flat" cmpd="sng" algn="ctr">
                        <a:solidFill>
                          <a:srgbClr val="5B9BD5">
                            <a:lumMod val="60000"/>
                            <a:lumOff val="40000"/>
                          </a:srgbClr>
                        </a:solidFill>
                        <a:prstDash val="dash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2160" name="正方形/長方形 2159"/>
                      <p:cNvSpPr/>
                      <p:nvPr/>
                    </p:nvSpPr>
                    <p:spPr>
                      <a:xfrm>
                        <a:off x="4339640" y="3447713"/>
                        <a:ext cx="309313" cy="59701"/>
                      </a:xfrm>
                      <a:prstGeom prst="rect">
                        <a:avLst/>
                      </a:prstGeom>
                      <a:noFill/>
                      <a:ln w="6350" cap="flat" cmpd="sng" algn="ctr">
                        <a:solidFill>
                          <a:srgbClr val="5B9BD5">
                            <a:lumMod val="60000"/>
                            <a:lumOff val="40000"/>
                          </a:srgbClr>
                        </a:solidFill>
                        <a:prstDash val="dash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2026" name="フリーフォーム 2025"/>
                    <p:cNvSpPr/>
                    <p:nvPr/>
                  </p:nvSpPr>
                  <p:spPr>
                    <a:xfrm rot="10800000">
                      <a:off x="5911187" y="308657"/>
                      <a:ext cx="125414" cy="83174"/>
                    </a:xfrm>
                    <a:custGeom>
                      <a:avLst/>
                      <a:gdLst>
                        <a:gd name="connsiteX0" fmla="*/ 125414 w 125414"/>
                        <a:gd name="connsiteY0" fmla="*/ 83174 h 83174"/>
                        <a:gd name="connsiteX1" fmla="*/ 0 w 125414"/>
                        <a:gd name="connsiteY1" fmla="*/ 83174 h 83174"/>
                        <a:gd name="connsiteX2" fmla="*/ 0 w 125414"/>
                        <a:gd name="connsiteY2" fmla="*/ 41587 h 83174"/>
                        <a:gd name="connsiteX3" fmla="*/ 41587 w 125414"/>
                        <a:gd name="connsiteY3" fmla="*/ 0 h 83174"/>
                        <a:gd name="connsiteX4" fmla="*/ 125414 w 125414"/>
                        <a:gd name="connsiteY4" fmla="*/ 0 h 83174"/>
                        <a:gd name="connsiteX5" fmla="*/ 125414 w 125414"/>
                        <a:gd name="connsiteY5" fmla="*/ 83174 h 8317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25414" h="83174">
                          <a:moveTo>
                            <a:pt x="125414" y="83174"/>
                          </a:moveTo>
                          <a:lnTo>
                            <a:pt x="0" y="83174"/>
                          </a:lnTo>
                          <a:lnTo>
                            <a:pt x="0" y="41587"/>
                          </a:lnTo>
                          <a:cubicBezTo>
                            <a:pt x="0" y="18619"/>
                            <a:pt x="18619" y="0"/>
                            <a:pt x="41587" y="0"/>
                          </a:cubicBezTo>
                          <a:lnTo>
                            <a:pt x="125414" y="0"/>
                          </a:lnTo>
                          <a:lnTo>
                            <a:pt x="125414" y="83174"/>
                          </a:lnTo>
                          <a:close/>
                        </a:path>
                      </a:pathLst>
                    </a:custGeom>
                    <a:noFill/>
                    <a:ln w="6350" cap="flat" cmpd="sng" algn="ctr">
                      <a:solidFill>
                        <a:srgbClr val="5B9BD5">
                          <a:lumMod val="60000"/>
                          <a:lumOff val="40000"/>
                        </a:srgbClr>
                      </a:solidFill>
                      <a:prstDash val="dash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027" name="フリーフォーム 2026"/>
                    <p:cNvSpPr/>
                    <p:nvPr/>
                  </p:nvSpPr>
                  <p:spPr>
                    <a:xfrm rot="10800000">
                      <a:off x="5631655" y="308657"/>
                      <a:ext cx="279531" cy="83174"/>
                    </a:xfrm>
                    <a:custGeom>
                      <a:avLst/>
                      <a:gdLst>
                        <a:gd name="connsiteX0" fmla="*/ 316495 w 316495"/>
                        <a:gd name="connsiteY0" fmla="*/ 83174 h 83174"/>
                        <a:gd name="connsiteX1" fmla="*/ 0 w 316495"/>
                        <a:gd name="connsiteY1" fmla="*/ 83174 h 83174"/>
                        <a:gd name="connsiteX2" fmla="*/ 0 w 316495"/>
                        <a:gd name="connsiteY2" fmla="*/ 0 h 83174"/>
                        <a:gd name="connsiteX3" fmla="*/ 274908 w 316495"/>
                        <a:gd name="connsiteY3" fmla="*/ 0 h 83174"/>
                        <a:gd name="connsiteX4" fmla="*/ 316495 w 316495"/>
                        <a:gd name="connsiteY4" fmla="*/ 41587 h 83174"/>
                        <a:gd name="connsiteX5" fmla="*/ 316495 w 316495"/>
                        <a:gd name="connsiteY5" fmla="*/ 83174 h 8317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316495" h="83174">
                          <a:moveTo>
                            <a:pt x="316495" y="83174"/>
                          </a:moveTo>
                          <a:lnTo>
                            <a:pt x="0" y="83174"/>
                          </a:lnTo>
                          <a:lnTo>
                            <a:pt x="0" y="0"/>
                          </a:lnTo>
                          <a:lnTo>
                            <a:pt x="274908" y="0"/>
                          </a:lnTo>
                          <a:cubicBezTo>
                            <a:pt x="297876" y="0"/>
                            <a:pt x="316495" y="18619"/>
                            <a:pt x="316495" y="41587"/>
                          </a:cubicBezTo>
                          <a:lnTo>
                            <a:pt x="316495" y="83174"/>
                          </a:lnTo>
                          <a:close/>
                        </a:path>
                      </a:pathLst>
                    </a:custGeom>
                    <a:noFill/>
                    <a:ln w="6350" cap="flat" cmpd="sng" algn="ctr">
                      <a:solidFill>
                        <a:srgbClr val="5B9BD5">
                          <a:lumMod val="60000"/>
                          <a:lumOff val="40000"/>
                        </a:srgbClr>
                      </a:solidFill>
                      <a:prstDash val="dash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028" name="フリーフォーム 2027"/>
                    <p:cNvSpPr/>
                    <p:nvPr/>
                  </p:nvSpPr>
                  <p:spPr>
                    <a:xfrm>
                      <a:off x="5752939" y="-26213"/>
                      <a:ext cx="283662" cy="334864"/>
                    </a:xfrm>
                    <a:custGeom>
                      <a:avLst/>
                      <a:gdLst>
                        <a:gd name="connsiteX0" fmla="*/ 0 w 283662"/>
                        <a:gd name="connsiteY0" fmla="*/ 0 h 334864"/>
                        <a:gd name="connsiteX1" fmla="*/ 240995 w 283662"/>
                        <a:gd name="connsiteY1" fmla="*/ 0 h 334864"/>
                        <a:gd name="connsiteX2" fmla="*/ 283662 w 283662"/>
                        <a:gd name="connsiteY2" fmla="*/ 42667 h 334864"/>
                        <a:gd name="connsiteX3" fmla="*/ 283661 w 283662"/>
                        <a:gd name="connsiteY3" fmla="*/ 85333 h 334864"/>
                        <a:gd name="connsiteX4" fmla="*/ 158246 w 283662"/>
                        <a:gd name="connsiteY4" fmla="*/ 85333 h 334864"/>
                        <a:gd name="connsiteX5" fmla="*/ 158246 w 283662"/>
                        <a:gd name="connsiteY5" fmla="*/ 334864 h 334864"/>
                        <a:gd name="connsiteX6" fmla="*/ 0 w 283662"/>
                        <a:gd name="connsiteY6" fmla="*/ 334864 h 33486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283662" h="334864">
                          <a:moveTo>
                            <a:pt x="0" y="0"/>
                          </a:moveTo>
                          <a:lnTo>
                            <a:pt x="240995" y="0"/>
                          </a:lnTo>
                          <a:cubicBezTo>
                            <a:pt x="264559" y="0"/>
                            <a:pt x="283662" y="19103"/>
                            <a:pt x="283662" y="42667"/>
                          </a:cubicBezTo>
                          <a:cubicBezTo>
                            <a:pt x="283662" y="56889"/>
                            <a:pt x="283661" y="71111"/>
                            <a:pt x="283661" y="85333"/>
                          </a:cubicBezTo>
                          <a:lnTo>
                            <a:pt x="158246" y="85333"/>
                          </a:lnTo>
                          <a:lnTo>
                            <a:pt x="158246" y="334864"/>
                          </a:lnTo>
                          <a:lnTo>
                            <a:pt x="0" y="334864"/>
                          </a:lnTo>
                          <a:close/>
                        </a:path>
                      </a:pathLst>
                    </a:custGeom>
                    <a:noFill/>
                    <a:ln w="6350" cap="flat" cmpd="sng" algn="ctr">
                      <a:solidFill>
                        <a:srgbClr val="5B9BD5">
                          <a:lumMod val="60000"/>
                          <a:lumOff val="40000"/>
                        </a:srgbClr>
                      </a:solidFill>
                      <a:prstDash val="dash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2022" name="グループ化 2021"/>
                  <p:cNvGrpSpPr/>
                  <p:nvPr/>
                </p:nvGrpSpPr>
                <p:grpSpPr>
                  <a:xfrm>
                    <a:off x="9977307" y="3327653"/>
                    <a:ext cx="368964" cy="324779"/>
                    <a:chOff x="14159332" y="3300413"/>
                    <a:chExt cx="423443" cy="372734"/>
                  </a:xfrm>
                </p:grpSpPr>
                <p:sp>
                  <p:nvSpPr>
                    <p:cNvPr id="2023" name="フリーフォーム 2022"/>
                    <p:cNvSpPr/>
                    <p:nvPr/>
                  </p:nvSpPr>
                  <p:spPr>
                    <a:xfrm>
                      <a:off x="14159332" y="3300413"/>
                      <a:ext cx="423443" cy="372734"/>
                    </a:xfrm>
                    <a:custGeom>
                      <a:avLst/>
                      <a:gdLst>
                        <a:gd name="connsiteX0" fmla="*/ 30795 w 301205"/>
                        <a:gd name="connsiteY0" fmla="*/ 13897 h 272925"/>
                        <a:gd name="connsiteX1" fmla="*/ 14192 w 301205"/>
                        <a:gd name="connsiteY1" fmla="*/ 30500 h 272925"/>
                        <a:gd name="connsiteX2" fmla="*/ 14192 w 301205"/>
                        <a:gd name="connsiteY2" fmla="*/ 242426 h 272925"/>
                        <a:gd name="connsiteX3" fmla="*/ 30795 w 301205"/>
                        <a:gd name="connsiteY3" fmla="*/ 259029 h 272925"/>
                        <a:gd name="connsiteX4" fmla="*/ 270411 w 301205"/>
                        <a:gd name="connsiteY4" fmla="*/ 259029 h 272925"/>
                        <a:gd name="connsiteX5" fmla="*/ 287014 w 301205"/>
                        <a:gd name="connsiteY5" fmla="*/ 242426 h 272925"/>
                        <a:gd name="connsiteX6" fmla="*/ 287014 w 301205"/>
                        <a:gd name="connsiteY6" fmla="*/ 30500 h 272925"/>
                        <a:gd name="connsiteX7" fmla="*/ 270411 w 301205"/>
                        <a:gd name="connsiteY7" fmla="*/ 13897 h 272925"/>
                        <a:gd name="connsiteX8" fmla="*/ 26438 w 301205"/>
                        <a:gd name="connsiteY8" fmla="*/ 0 h 272925"/>
                        <a:gd name="connsiteX9" fmla="*/ 274767 w 301205"/>
                        <a:gd name="connsiteY9" fmla="*/ 0 h 272925"/>
                        <a:gd name="connsiteX10" fmla="*/ 301205 w 301205"/>
                        <a:gd name="connsiteY10" fmla="*/ 26438 h 272925"/>
                        <a:gd name="connsiteX11" fmla="*/ 301205 w 301205"/>
                        <a:gd name="connsiteY11" fmla="*/ 246487 h 272925"/>
                        <a:gd name="connsiteX12" fmla="*/ 274767 w 301205"/>
                        <a:gd name="connsiteY12" fmla="*/ 272925 h 272925"/>
                        <a:gd name="connsiteX13" fmla="*/ 26438 w 301205"/>
                        <a:gd name="connsiteY13" fmla="*/ 272925 h 272925"/>
                        <a:gd name="connsiteX14" fmla="*/ 0 w 301205"/>
                        <a:gd name="connsiteY14" fmla="*/ 246487 h 272925"/>
                        <a:gd name="connsiteX15" fmla="*/ 0 w 301205"/>
                        <a:gd name="connsiteY15" fmla="*/ 26438 h 272925"/>
                        <a:gd name="connsiteX16" fmla="*/ 26438 w 301205"/>
                        <a:gd name="connsiteY16" fmla="*/ 0 h 27292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</a:cxnLst>
                      <a:rect l="l" t="t" r="r" b="b"/>
                      <a:pathLst>
                        <a:path w="301205" h="272925">
                          <a:moveTo>
                            <a:pt x="30795" y="13897"/>
                          </a:moveTo>
                          <a:cubicBezTo>
                            <a:pt x="21625" y="13897"/>
                            <a:pt x="14192" y="21330"/>
                            <a:pt x="14192" y="30500"/>
                          </a:cubicBezTo>
                          <a:lnTo>
                            <a:pt x="14192" y="242426"/>
                          </a:lnTo>
                          <a:cubicBezTo>
                            <a:pt x="14192" y="251596"/>
                            <a:pt x="21625" y="259029"/>
                            <a:pt x="30795" y="259029"/>
                          </a:cubicBezTo>
                          <a:lnTo>
                            <a:pt x="270411" y="259029"/>
                          </a:lnTo>
                          <a:cubicBezTo>
                            <a:pt x="279581" y="259029"/>
                            <a:pt x="287014" y="251596"/>
                            <a:pt x="287014" y="242426"/>
                          </a:cubicBezTo>
                          <a:lnTo>
                            <a:pt x="287014" y="30500"/>
                          </a:lnTo>
                          <a:cubicBezTo>
                            <a:pt x="287014" y="21330"/>
                            <a:pt x="279581" y="13897"/>
                            <a:pt x="270411" y="13897"/>
                          </a:cubicBezTo>
                          <a:close/>
                          <a:moveTo>
                            <a:pt x="26438" y="0"/>
                          </a:moveTo>
                          <a:lnTo>
                            <a:pt x="274767" y="0"/>
                          </a:lnTo>
                          <a:cubicBezTo>
                            <a:pt x="289368" y="0"/>
                            <a:pt x="301205" y="11837"/>
                            <a:pt x="301205" y="26438"/>
                          </a:cubicBezTo>
                          <a:lnTo>
                            <a:pt x="301205" y="246487"/>
                          </a:lnTo>
                          <a:cubicBezTo>
                            <a:pt x="301205" y="261088"/>
                            <a:pt x="289368" y="272925"/>
                            <a:pt x="274767" y="272925"/>
                          </a:cubicBezTo>
                          <a:lnTo>
                            <a:pt x="26438" y="272925"/>
                          </a:lnTo>
                          <a:cubicBezTo>
                            <a:pt x="11837" y="272925"/>
                            <a:pt x="0" y="261088"/>
                            <a:pt x="0" y="246487"/>
                          </a:cubicBezTo>
                          <a:lnTo>
                            <a:pt x="0" y="26438"/>
                          </a:lnTo>
                          <a:cubicBezTo>
                            <a:pt x="0" y="11837"/>
                            <a:pt x="11837" y="0"/>
                            <a:pt x="26438" y="0"/>
                          </a:cubicBezTo>
                          <a:close/>
                        </a:path>
                      </a:pathLst>
                    </a:custGeom>
                    <a:solidFill>
                      <a:srgbClr val="FF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024" name="テキスト ボックス 2023"/>
                    <p:cNvSpPr txBox="1"/>
                    <p:nvPr/>
                  </p:nvSpPr>
                  <p:spPr>
                    <a:xfrm rot="5400000">
                      <a:off x="14224628" y="3310159"/>
                      <a:ext cx="292850" cy="340037"/>
                    </a:xfrm>
                    <a:prstGeom prst="rect">
                      <a:avLst/>
                    </a:prstGeom>
                    <a:noFill/>
                  </p:spPr>
                  <p:txBody>
                    <a:bodyPr vert="eaVert" wrap="none" rtlCol="0">
                      <a:prstTxWarp prst="textPlain">
                        <a:avLst/>
                      </a:prstTxWarp>
                      <a:spAutoFit/>
                    </a:bodyPr>
                    <a:lstStyle/>
                    <a:p>
                      <a:pPr marL="0" marR="0" lvl="0" indent="0" algn="dist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ja-JP" altLang="en-US" sz="1400" b="1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個　人</a:t>
                      </a:r>
                      <a:endParaRPr kumimoji="0" lang="en-US" altLang="ja-JP" sz="1400" b="1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marL="0" marR="0" lvl="0" indent="0" algn="dist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ja-JP" altLang="en-US" sz="1400" b="1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番　号</a:t>
                      </a:r>
                      <a:endParaRPr kumimoji="0" lang="en-US" altLang="ja-JP" sz="1400" b="1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marL="0" marR="0" lvl="0" indent="0" algn="dist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ja-JP" altLang="en-US" sz="1400" b="1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カード</a:t>
                      </a:r>
                    </a:p>
                  </p:txBody>
                </p:sp>
              </p:grpSp>
            </p:grpSp>
            <p:grpSp>
              <p:nvGrpSpPr>
                <p:cNvPr id="1991" name="グループ化 1990"/>
                <p:cNvGrpSpPr/>
                <p:nvPr/>
              </p:nvGrpSpPr>
              <p:grpSpPr>
                <a:xfrm>
                  <a:off x="8031222" y="1567465"/>
                  <a:ext cx="326254" cy="500605"/>
                  <a:chOff x="5138890" y="3817636"/>
                  <a:chExt cx="860611" cy="1320523"/>
                </a:xfrm>
              </p:grpSpPr>
              <p:sp>
                <p:nvSpPr>
                  <p:cNvPr id="1992" name="雲 391"/>
                  <p:cNvSpPr/>
                  <p:nvPr/>
                </p:nvSpPr>
                <p:spPr>
                  <a:xfrm>
                    <a:off x="5138890" y="3817636"/>
                    <a:ext cx="860611" cy="624824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928791" h="684142">
                        <a:moveTo>
                          <a:pt x="390797" y="508"/>
                        </a:moveTo>
                        <a:cubicBezTo>
                          <a:pt x="396003" y="-92"/>
                          <a:pt x="401215" y="35"/>
                          <a:pt x="406166" y="2032"/>
                        </a:cubicBezTo>
                        <a:cubicBezTo>
                          <a:pt x="406732" y="1224"/>
                          <a:pt x="407453" y="1069"/>
                          <a:pt x="408176" y="930"/>
                        </a:cubicBezTo>
                        <a:cubicBezTo>
                          <a:pt x="429611" y="-3209"/>
                          <a:pt x="451022" y="6582"/>
                          <a:pt x="464396" y="28234"/>
                        </a:cubicBezTo>
                        <a:cubicBezTo>
                          <a:pt x="477769" y="6582"/>
                          <a:pt x="499181" y="-3209"/>
                          <a:pt x="520615" y="930"/>
                        </a:cubicBezTo>
                        <a:cubicBezTo>
                          <a:pt x="521339" y="1069"/>
                          <a:pt x="522059" y="1224"/>
                          <a:pt x="522625" y="2032"/>
                        </a:cubicBezTo>
                        <a:cubicBezTo>
                          <a:pt x="535574" y="-1254"/>
                          <a:pt x="549192" y="1211"/>
                          <a:pt x="561945" y="8686"/>
                        </a:cubicBezTo>
                        <a:lnTo>
                          <a:pt x="590055" y="37923"/>
                        </a:lnTo>
                        <a:cubicBezTo>
                          <a:pt x="628400" y="2229"/>
                          <a:pt x="683194" y="20259"/>
                          <a:pt x="706518" y="80110"/>
                        </a:cubicBezTo>
                        <a:cubicBezTo>
                          <a:pt x="749907" y="45522"/>
                          <a:pt x="805137" y="56745"/>
                          <a:pt x="839202" y="107099"/>
                        </a:cubicBezTo>
                        <a:cubicBezTo>
                          <a:pt x="860762" y="138980"/>
                          <a:pt x="870767" y="182290"/>
                          <a:pt x="866477" y="225236"/>
                        </a:cubicBezTo>
                        <a:cubicBezTo>
                          <a:pt x="866667" y="225964"/>
                          <a:pt x="866872" y="226676"/>
                          <a:pt x="867062" y="227404"/>
                        </a:cubicBezTo>
                        <a:cubicBezTo>
                          <a:pt x="899007" y="231900"/>
                          <a:pt x="924429" y="266060"/>
                          <a:pt x="928291" y="309671"/>
                        </a:cubicBezTo>
                        <a:cubicBezTo>
                          <a:pt x="931584" y="346918"/>
                          <a:pt x="918414" y="383279"/>
                          <a:pt x="894764" y="402227"/>
                        </a:cubicBezTo>
                        <a:cubicBezTo>
                          <a:pt x="911433" y="426383"/>
                          <a:pt x="917464" y="460670"/>
                          <a:pt x="910641" y="492440"/>
                        </a:cubicBezTo>
                        <a:cubicBezTo>
                          <a:pt x="901223" y="536351"/>
                          <a:pt x="869801" y="564607"/>
                          <a:pt x="836337" y="559273"/>
                        </a:cubicBezTo>
                        <a:cubicBezTo>
                          <a:pt x="802272" y="640431"/>
                          <a:pt x="726036" y="667516"/>
                          <a:pt x="667340" y="619330"/>
                        </a:cubicBezTo>
                        <a:cubicBezTo>
                          <a:pt x="642472" y="670096"/>
                          <a:pt x="597072" y="694347"/>
                          <a:pt x="553572" y="680116"/>
                        </a:cubicBezTo>
                        <a:cubicBezTo>
                          <a:pt x="520921" y="669433"/>
                          <a:pt x="494102" y="638537"/>
                          <a:pt x="483380" y="596366"/>
                        </a:cubicBezTo>
                        <a:cubicBezTo>
                          <a:pt x="476530" y="595229"/>
                          <a:pt x="469962" y="592400"/>
                          <a:pt x="464396" y="587273"/>
                        </a:cubicBezTo>
                        <a:cubicBezTo>
                          <a:pt x="458829" y="592400"/>
                          <a:pt x="452261" y="595229"/>
                          <a:pt x="445411" y="596366"/>
                        </a:cubicBezTo>
                        <a:cubicBezTo>
                          <a:pt x="434690" y="638537"/>
                          <a:pt x="407871" y="669433"/>
                          <a:pt x="375219" y="680116"/>
                        </a:cubicBezTo>
                        <a:cubicBezTo>
                          <a:pt x="331719" y="694347"/>
                          <a:pt x="286320" y="670096"/>
                          <a:pt x="261452" y="619330"/>
                        </a:cubicBezTo>
                        <a:cubicBezTo>
                          <a:pt x="202755" y="667516"/>
                          <a:pt x="126520" y="640431"/>
                          <a:pt x="92454" y="559273"/>
                        </a:cubicBezTo>
                        <a:cubicBezTo>
                          <a:pt x="58991" y="564607"/>
                          <a:pt x="27569" y="536351"/>
                          <a:pt x="18150" y="492440"/>
                        </a:cubicBezTo>
                        <a:cubicBezTo>
                          <a:pt x="11328" y="460670"/>
                          <a:pt x="17359" y="426383"/>
                          <a:pt x="34027" y="402227"/>
                        </a:cubicBezTo>
                        <a:cubicBezTo>
                          <a:pt x="10378" y="383279"/>
                          <a:pt x="-2793" y="346918"/>
                          <a:pt x="500" y="309671"/>
                        </a:cubicBezTo>
                        <a:cubicBezTo>
                          <a:pt x="4363" y="266060"/>
                          <a:pt x="29785" y="231900"/>
                          <a:pt x="61729" y="227404"/>
                        </a:cubicBezTo>
                        <a:cubicBezTo>
                          <a:pt x="61919" y="226676"/>
                          <a:pt x="62125" y="225964"/>
                          <a:pt x="62315" y="225236"/>
                        </a:cubicBezTo>
                        <a:cubicBezTo>
                          <a:pt x="58025" y="182290"/>
                          <a:pt x="68029" y="138980"/>
                          <a:pt x="89589" y="107099"/>
                        </a:cubicBezTo>
                        <a:cubicBezTo>
                          <a:pt x="123655" y="56745"/>
                          <a:pt x="178884" y="45522"/>
                          <a:pt x="222273" y="80110"/>
                        </a:cubicBezTo>
                        <a:cubicBezTo>
                          <a:pt x="245597" y="20259"/>
                          <a:pt x="300392" y="2229"/>
                          <a:pt x="338736" y="37923"/>
                        </a:cubicBezTo>
                        <a:lnTo>
                          <a:pt x="366846" y="8686"/>
                        </a:lnTo>
                        <a:cubicBezTo>
                          <a:pt x="374611" y="4135"/>
                          <a:pt x="382696" y="1441"/>
                          <a:pt x="390797" y="508"/>
                        </a:cubicBezTo>
                        <a:close/>
                      </a:path>
                    </a:pathLst>
                  </a:custGeom>
                  <a:solidFill>
                    <a:srgbClr val="7030A0"/>
                  </a:solid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993" name="片側の 2 つの角を丸めた四角形 1992"/>
                  <p:cNvSpPr/>
                  <p:nvPr/>
                </p:nvSpPr>
                <p:spPr>
                  <a:xfrm>
                    <a:off x="5241032" y="4798927"/>
                    <a:ext cx="675818" cy="339232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pattFill prst="trellis">
                    <a:fgClr>
                      <a:srgbClr val="002060"/>
                    </a:fgClr>
                    <a:bgClr>
                      <a:srgbClr val="ED7D31">
                        <a:lumMod val="75000"/>
                      </a:srgbClr>
                    </a:bgClr>
                  </a:patt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994" name="フリーフォーム 1993"/>
                  <p:cNvSpPr/>
                  <p:nvPr/>
                </p:nvSpPr>
                <p:spPr>
                  <a:xfrm>
                    <a:off x="5409631" y="4667958"/>
                    <a:ext cx="323141" cy="176213"/>
                  </a:xfrm>
                  <a:custGeom>
                    <a:avLst/>
                    <a:gdLst>
                      <a:gd name="connsiteX0" fmla="*/ 109057 w 323141"/>
                      <a:gd name="connsiteY0" fmla="*/ 0 h 176213"/>
                      <a:gd name="connsiteX1" fmla="*/ 213831 w 323141"/>
                      <a:gd name="connsiteY1" fmla="*/ 0 h 176213"/>
                      <a:gd name="connsiteX2" fmla="*/ 240026 w 323141"/>
                      <a:gd name="connsiteY2" fmla="*/ 26195 h 176213"/>
                      <a:gd name="connsiteX3" fmla="*/ 240026 w 323141"/>
                      <a:gd name="connsiteY3" fmla="*/ 130480 h 176213"/>
                      <a:gd name="connsiteX4" fmla="*/ 323141 w 323141"/>
                      <a:gd name="connsiteY4" fmla="*/ 130480 h 176213"/>
                      <a:gd name="connsiteX5" fmla="*/ 322918 w 323141"/>
                      <a:gd name="connsiteY5" fmla="*/ 131418 h 176213"/>
                      <a:gd name="connsiteX6" fmla="*/ 317770 w 323141"/>
                      <a:gd name="connsiteY6" fmla="*/ 136147 h 176213"/>
                      <a:gd name="connsiteX7" fmla="*/ 161571 w 323141"/>
                      <a:gd name="connsiteY7" fmla="*/ 176213 h 176213"/>
                      <a:gd name="connsiteX8" fmla="*/ 5373 w 323141"/>
                      <a:gd name="connsiteY8" fmla="*/ 136147 h 176213"/>
                      <a:gd name="connsiteX9" fmla="*/ 223 w 323141"/>
                      <a:gd name="connsiteY9" fmla="*/ 131417 h 176213"/>
                      <a:gd name="connsiteX10" fmla="*/ 0 w 323141"/>
                      <a:gd name="connsiteY10" fmla="*/ 130480 h 176213"/>
                      <a:gd name="connsiteX11" fmla="*/ 82862 w 323141"/>
                      <a:gd name="connsiteY11" fmla="*/ 130480 h 176213"/>
                      <a:gd name="connsiteX12" fmla="*/ 82862 w 323141"/>
                      <a:gd name="connsiteY12" fmla="*/ 26195 h 176213"/>
                      <a:gd name="connsiteX13" fmla="*/ 109057 w 323141"/>
                      <a:gd name="connsiteY13" fmla="*/ 0 h 17621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323141" h="176213">
                        <a:moveTo>
                          <a:pt x="109057" y="0"/>
                        </a:moveTo>
                        <a:lnTo>
                          <a:pt x="213831" y="0"/>
                        </a:lnTo>
                        <a:cubicBezTo>
                          <a:pt x="228298" y="0"/>
                          <a:pt x="240026" y="11728"/>
                          <a:pt x="240026" y="26195"/>
                        </a:cubicBezTo>
                        <a:lnTo>
                          <a:pt x="240026" y="130480"/>
                        </a:lnTo>
                        <a:lnTo>
                          <a:pt x="323141" y="130480"/>
                        </a:lnTo>
                        <a:lnTo>
                          <a:pt x="322918" y="131418"/>
                        </a:lnTo>
                        <a:lnTo>
                          <a:pt x="317770" y="136147"/>
                        </a:lnTo>
                        <a:cubicBezTo>
                          <a:pt x="277795" y="160902"/>
                          <a:pt x="222571" y="176213"/>
                          <a:pt x="161571" y="176213"/>
                        </a:cubicBezTo>
                        <a:cubicBezTo>
                          <a:pt x="100572" y="176213"/>
                          <a:pt x="45347" y="160902"/>
                          <a:pt x="5373" y="136147"/>
                        </a:cubicBezTo>
                        <a:lnTo>
                          <a:pt x="223" y="131417"/>
                        </a:lnTo>
                        <a:lnTo>
                          <a:pt x="0" y="130480"/>
                        </a:lnTo>
                        <a:lnTo>
                          <a:pt x="82862" y="130480"/>
                        </a:lnTo>
                        <a:lnTo>
                          <a:pt x="82862" y="26195"/>
                        </a:lnTo>
                        <a:cubicBezTo>
                          <a:pt x="82862" y="11728"/>
                          <a:pt x="94590" y="0"/>
                          <a:pt x="109057" y="0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1995" name="グループ化 1994"/>
                  <p:cNvGrpSpPr/>
                  <p:nvPr/>
                </p:nvGrpSpPr>
                <p:grpSpPr>
                  <a:xfrm>
                    <a:off x="5151912" y="3943264"/>
                    <a:ext cx="834570" cy="787400"/>
                    <a:chOff x="2791855" y="2017486"/>
                    <a:chExt cx="1150919" cy="1045028"/>
                  </a:xfrm>
                  <a:solidFill>
                    <a:srgbClr val="FFCC99"/>
                  </a:solidFill>
                </p:grpSpPr>
                <p:grpSp>
                  <p:nvGrpSpPr>
                    <p:cNvPr id="2005" name="グループ化 2004"/>
                    <p:cNvGrpSpPr/>
                    <p:nvPr/>
                  </p:nvGrpSpPr>
                  <p:grpSpPr>
                    <a:xfrm rot="20700000">
                      <a:off x="2791855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2010" name="円/楕円 2009"/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grpFill/>
                      <a:ln w="6350" cap="flat" cmpd="sng" algn="ctr">
                        <a:solidFill>
                          <a:schemeClr val="tx1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2011" name="円/楕円 2010"/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rgbClr val="FF9966"/>
                      </a:solidFill>
                      <a:ln w="6350" cap="flat" cmpd="sng" algn="ctr">
                        <a:solidFill>
                          <a:schemeClr val="tx1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2006" name="グループ化 2005"/>
                    <p:cNvGrpSpPr/>
                    <p:nvPr/>
                  </p:nvGrpSpPr>
                  <p:grpSpPr>
                    <a:xfrm rot="900000" flipH="1">
                      <a:off x="3720768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2008" name="円/楕円 2007"/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grpFill/>
                      <a:ln w="6350" cap="flat" cmpd="sng" algn="ctr">
                        <a:solidFill>
                          <a:schemeClr val="tx1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2009" name="円/楕円 2008"/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rgbClr val="FF9966"/>
                      </a:solidFill>
                      <a:ln w="6350" cap="flat" cmpd="sng" algn="ctr">
                        <a:solidFill>
                          <a:schemeClr val="tx1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2007" name="円/楕円 2006"/>
                    <p:cNvSpPr/>
                    <p:nvPr/>
                  </p:nvSpPr>
                  <p:spPr>
                    <a:xfrm>
                      <a:off x="2902857" y="2017486"/>
                      <a:ext cx="928914" cy="1045028"/>
                    </a:xfrm>
                    <a:prstGeom prst="ellipse">
                      <a:avLst/>
                    </a:prstGeom>
                    <a:grpFill/>
                    <a:ln w="635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1996" name="円/楕円 127"/>
                  <p:cNvSpPr/>
                  <p:nvPr/>
                </p:nvSpPr>
                <p:spPr>
                  <a:xfrm>
                    <a:off x="5333569" y="4250187"/>
                    <a:ext cx="83926" cy="14341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83926" h="143413">
                        <a:moveTo>
                          <a:pt x="12759" y="0"/>
                        </a:moveTo>
                        <a:cubicBezTo>
                          <a:pt x="8263" y="9969"/>
                          <a:pt x="9023" y="21953"/>
                          <a:pt x="14783" y="31931"/>
                        </a:cubicBezTo>
                        <a:lnTo>
                          <a:pt x="15311" y="32495"/>
                        </a:lnTo>
                        <a:cubicBezTo>
                          <a:pt x="22472" y="20393"/>
                          <a:pt x="32600" y="12933"/>
                          <a:pt x="43800" y="12933"/>
                        </a:cubicBezTo>
                        <a:cubicBezTo>
                          <a:pt x="65961" y="12933"/>
                          <a:pt x="83926" y="42142"/>
                          <a:pt x="83926" y="78173"/>
                        </a:cubicBezTo>
                        <a:cubicBezTo>
                          <a:pt x="83926" y="114204"/>
                          <a:pt x="65961" y="143413"/>
                          <a:pt x="43800" y="143413"/>
                        </a:cubicBezTo>
                        <a:cubicBezTo>
                          <a:pt x="21639" y="143413"/>
                          <a:pt x="3674" y="114204"/>
                          <a:pt x="3674" y="78173"/>
                        </a:cubicBezTo>
                        <a:lnTo>
                          <a:pt x="12211" y="44663"/>
                        </a:lnTo>
                        <a:cubicBezTo>
                          <a:pt x="8264" y="44011"/>
                          <a:pt x="5947" y="41284"/>
                          <a:pt x="4106" y="38095"/>
                        </a:cubicBezTo>
                        <a:cubicBezTo>
                          <a:pt x="-3810" y="24385"/>
                          <a:pt x="64" y="7329"/>
                          <a:pt x="12759" y="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997" name="円/楕円 27"/>
                  <p:cNvSpPr/>
                  <p:nvPr/>
                </p:nvSpPr>
                <p:spPr>
                  <a:xfrm>
                    <a:off x="5489078" y="4621407"/>
                    <a:ext cx="164248" cy="291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998" name="円/楕円 27"/>
                  <p:cNvSpPr/>
                  <p:nvPr/>
                </p:nvSpPr>
                <p:spPr>
                  <a:xfrm rot="10800000">
                    <a:off x="5295245" y="4164138"/>
                    <a:ext cx="164248" cy="291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999" name="円/楕円 27"/>
                  <p:cNvSpPr/>
                  <p:nvPr/>
                </p:nvSpPr>
                <p:spPr>
                  <a:xfrm rot="10800000">
                    <a:off x="5687087" y="4164138"/>
                    <a:ext cx="164248" cy="291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000" name="円/楕円 127"/>
                  <p:cNvSpPr/>
                  <p:nvPr/>
                </p:nvSpPr>
                <p:spPr>
                  <a:xfrm>
                    <a:off x="5725309" y="4250187"/>
                    <a:ext cx="83926" cy="14341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83926" h="143413">
                        <a:moveTo>
                          <a:pt x="12759" y="0"/>
                        </a:moveTo>
                        <a:cubicBezTo>
                          <a:pt x="8263" y="9969"/>
                          <a:pt x="9023" y="21953"/>
                          <a:pt x="14783" y="31931"/>
                        </a:cubicBezTo>
                        <a:lnTo>
                          <a:pt x="15311" y="32495"/>
                        </a:lnTo>
                        <a:cubicBezTo>
                          <a:pt x="22472" y="20393"/>
                          <a:pt x="32600" y="12933"/>
                          <a:pt x="43800" y="12933"/>
                        </a:cubicBezTo>
                        <a:cubicBezTo>
                          <a:pt x="65961" y="12933"/>
                          <a:pt x="83926" y="42142"/>
                          <a:pt x="83926" y="78173"/>
                        </a:cubicBezTo>
                        <a:cubicBezTo>
                          <a:pt x="83926" y="114204"/>
                          <a:pt x="65961" y="143413"/>
                          <a:pt x="43800" y="143413"/>
                        </a:cubicBezTo>
                        <a:cubicBezTo>
                          <a:pt x="21639" y="143413"/>
                          <a:pt x="3674" y="114204"/>
                          <a:pt x="3674" y="78173"/>
                        </a:cubicBezTo>
                        <a:lnTo>
                          <a:pt x="12211" y="44663"/>
                        </a:lnTo>
                        <a:cubicBezTo>
                          <a:pt x="8264" y="44011"/>
                          <a:pt x="5947" y="41284"/>
                          <a:pt x="4106" y="38095"/>
                        </a:cubicBezTo>
                        <a:cubicBezTo>
                          <a:pt x="-3810" y="24385"/>
                          <a:pt x="64" y="7329"/>
                          <a:pt x="12759" y="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001" name="円/楕円 2000"/>
                  <p:cNvSpPr/>
                  <p:nvPr/>
                </p:nvSpPr>
                <p:spPr>
                  <a:xfrm>
                    <a:off x="5509070" y="4464806"/>
                    <a:ext cx="118869" cy="69275"/>
                  </a:xfrm>
                  <a:prstGeom prst="ellipse">
                    <a:avLst/>
                  </a:prstGeom>
                  <a:solidFill>
                    <a:srgbClr val="FF9966"/>
                  </a:solid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002" name="フリーフォーム 2001"/>
                  <p:cNvSpPr/>
                  <p:nvPr/>
                </p:nvSpPr>
                <p:spPr>
                  <a:xfrm>
                    <a:off x="5539185" y="4405018"/>
                    <a:ext cx="59058" cy="139533"/>
                  </a:xfrm>
                  <a:custGeom>
                    <a:avLst/>
                    <a:gdLst>
                      <a:gd name="connsiteX0" fmla="*/ 11873 w 59058"/>
                      <a:gd name="connsiteY0" fmla="*/ 0 h 139533"/>
                      <a:gd name="connsiteX1" fmla="*/ 47185 w 59058"/>
                      <a:gd name="connsiteY1" fmla="*/ 0 h 139533"/>
                      <a:gd name="connsiteX2" fmla="*/ 50409 w 59058"/>
                      <a:gd name="connsiteY2" fmla="*/ 5768 h 139533"/>
                      <a:gd name="connsiteX3" fmla="*/ 59058 w 59058"/>
                      <a:gd name="connsiteY3" fmla="*/ 61175 h 139533"/>
                      <a:gd name="connsiteX4" fmla="*/ 29529 w 59058"/>
                      <a:gd name="connsiteY4" fmla="*/ 139533 h 139533"/>
                      <a:gd name="connsiteX5" fmla="*/ 0 w 59058"/>
                      <a:gd name="connsiteY5" fmla="*/ 61175 h 139533"/>
                      <a:gd name="connsiteX6" fmla="*/ 8649 w 59058"/>
                      <a:gd name="connsiteY6" fmla="*/ 5768 h 139533"/>
                      <a:gd name="connsiteX0" fmla="*/ 11873 w 103313"/>
                      <a:gd name="connsiteY0" fmla="*/ 0 h 139533"/>
                      <a:gd name="connsiteX1" fmla="*/ 47185 w 103313"/>
                      <a:gd name="connsiteY1" fmla="*/ 0 h 139533"/>
                      <a:gd name="connsiteX2" fmla="*/ 50409 w 103313"/>
                      <a:gd name="connsiteY2" fmla="*/ 5768 h 139533"/>
                      <a:gd name="connsiteX3" fmla="*/ 59058 w 103313"/>
                      <a:gd name="connsiteY3" fmla="*/ 61175 h 139533"/>
                      <a:gd name="connsiteX4" fmla="*/ 29529 w 103313"/>
                      <a:gd name="connsiteY4" fmla="*/ 139533 h 139533"/>
                      <a:gd name="connsiteX5" fmla="*/ 0 w 103313"/>
                      <a:gd name="connsiteY5" fmla="*/ 61175 h 139533"/>
                      <a:gd name="connsiteX6" fmla="*/ 8649 w 103313"/>
                      <a:gd name="connsiteY6" fmla="*/ 5768 h 139533"/>
                      <a:gd name="connsiteX7" fmla="*/ 103313 w 103313"/>
                      <a:gd name="connsiteY7" fmla="*/ 91440 h 139533"/>
                      <a:gd name="connsiteX0" fmla="*/ 11873 w 59058"/>
                      <a:gd name="connsiteY0" fmla="*/ 0 h 139533"/>
                      <a:gd name="connsiteX1" fmla="*/ 47185 w 59058"/>
                      <a:gd name="connsiteY1" fmla="*/ 0 h 139533"/>
                      <a:gd name="connsiteX2" fmla="*/ 50409 w 59058"/>
                      <a:gd name="connsiteY2" fmla="*/ 5768 h 139533"/>
                      <a:gd name="connsiteX3" fmla="*/ 59058 w 59058"/>
                      <a:gd name="connsiteY3" fmla="*/ 61175 h 139533"/>
                      <a:gd name="connsiteX4" fmla="*/ 29529 w 59058"/>
                      <a:gd name="connsiteY4" fmla="*/ 139533 h 139533"/>
                      <a:gd name="connsiteX5" fmla="*/ 0 w 59058"/>
                      <a:gd name="connsiteY5" fmla="*/ 61175 h 139533"/>
                      <a:gd name="connsiteX6" fmla="*/ 8649 w 59058"/>
                      <a:gd name="connsiteY6" fmla="*/ 5768 h 139533"/>
                      <a:gd name="connsiteX0" fmla="*/ 11873 w 59058"/>
                      <a:gd name="connsiteY0" fmla="*/ 0 h 139533"/>
                      <a:gd name="connsiteX1" fmla="*/ 47185 w 59058"/>
                      <a:gd name="connsiteY1" fmla="*/ 0 h 139533"/>
                      <a:gd name="connsiteX2" fmla="*/ 59058 w 59058"/>
                      <a:gd name="connsiteY2" fmla="*/ 61175 h 139533"/>
                      <a:gd name="connsiteX3" fmla="*/ 29529 w 59058"/>
                      <a:gd name="connsiteY3" fmla="*/ 139533 h 139533"/>
                      <a:gd name="connsiteX4" fmla="*/ 0 w 59058"/>
                      <a:gd name="connsiteY4" fmla="*/ 61175 h 139533"/>
                      <a:gd name="connsiteX5" fmla="*/ 8649 w 59058"/>
                      <a:gd name="connsiteY5" fmla="*/ 5768 h 139533"/>
                      <a:gd name="connsiteX0" fmla="*/ 102360 w 102360"/>
                      <a:gd name="connsiteY0" fmla="*/ 0 h 251452"/>
                      <a:gd name="connsiteX1" fmla="*/ 47185 w 102360"/>
                      <a:gd name="connsiteY1" fmla="*/ 111919 h 251452"/>
                      <a:gd name="connsiteX2" fmla="*/ 59058 w 102360"/>
                      <a:gd name="connsiteY2" fmla="*/ 173094 h 251452"/>
                      <a:gd name="connsiteX3" fmla="*/ 29529 w 102360"/>
                      <a:gd name="connsiteY3" fmla="*/ 251452 h 251452"/>
                      <a:gd name="connsiteX4" fmla="*/ 0 w 102360"/>
                      <a:gd name="connsiteY4" fmla="*/ 173094 h 251452"/>
                      <a:gd name="connsiteX5" fmla="*/ 8649 w 102360"/>
                      <a:gd name="connsiteY5" fmla="*/ 117687 h 251452"/>
                      <a:gd name="connsiteX0" fmla="*/ 47185 w 59058"/>
                      <a:gd name="connsiteY0" fmla="*/ 0 h 139533"/>
                      <a:gd name="connsiteX1" fmla="*/ 59058 w 59058"/>
                      <a:gd name="connsiteY1" fmla="*/ 61175 h 139533"/>
                      <a:gd name="connsiteX2" fmla="*/ 29529 w 59058"/>
                      <a:gd name="connsiteY2" fmla="*/ 139533 h 139533"/>
                      <a:gd name="connsiteX3" fmla="*/ 0 w 59058"/>
                      <a:gd name="connsiteY3" fmla="*/ 61175 h 139533"/>
                      <a:gd name="connsiteX4" fmla="*/ 8649 w 59058"/>
                      <a:gd name="connsiteY4" fmla="*/ 5768 h 13953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59058" h="139533">
                        <a:moveTo>
                          <a:pt x="47185" y="0"/>
                        </a:moveTo>
                        <a:lnTo>
                          <a:pt x="59058" y="61175"/>
                        </a:lnTo>
                        <a:cubicBezTo>
                          <a:pt x="59058" y="104451"/>
                          <a:pt x="45837" y="139533"/>
                          <a:pt x="29529" y="139533"/>
                        </a:cubicBezTo>
                        <a:cubicBezTo>
                          <a:pt x="13221" y="139533"/>
                          <a:pt x="0" y="104451"/>
                          <a:pt x="0" y="61175"/>
                        </a:cubicBezTo>
                        <a:cubicBezTo>
                          <a:pt x="0" y="39537"/>
                          <a:pt x="3305" y="19948"/>
                          <a:pt x="8649" y="5768"/>
                        </a:cubicBezTo>
                      </a:path>
                    </a:pathLst>
                  </a:custGeom>
                  <a:solidFill>
                    <a:srgbClr val="FFCC99"/>
                  </a:solid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003" name="月 2002"/>
                  <p:cNvSpPr/>
                  <p:nvPr/>
                </p:nvSpPr>
                <p:spPr>
                  <a:xfrm rot="1800000">
                    <a:off x="5419033" y="4506047"/>
                    <a:ext cx="45719" cy="128698"/>
                  </a:xfrm>
                  <a:prstGeom prst="moon">
                    <a:avLst/>
                  </a:prstGeom>
                  <a:solidFill>
                    <a:srgbClr val="FF9966"/>
                  </a:solid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004" name="月 2003"/>
                  <p:cNvSpPr/>
                  <p:nvPr/>
                </p:nvSpPr>
                <p:spPr>
                  <a:xfrm rot="19800000" flipH="1">
                    <a:off x="5664228" y="4506047"/>
                    <a:ext cx="45719" cy="128698"/>
                  </a:xfrm>
                  <a:prstGeom prst="moon">
                    <a:avLst/>
                  </a:prstGeom>
                  <a:solidFill>
                    <a:srgbClr val="FF9966"/>
                  </a:solid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</p:grpSp>
      </p:grpSp>
      <p:grpSp>
        <p:nvGrpSpPr>
          <p:cNvPr id="2188" name="グループ化 2187"/>
          <p:cNvGrpSpPr/>
          <p:nvPr/>
        </p:nvGrpSpPr>
        <p:grpSpPr>
          <a:xfrm>
            <a:off x="2669417" y="5025429"/>
            <a:ext cx="1004347" cy="1302700"/>
            <a:chOff x="2669417" y="1141212"/>
            <a:chExt cx="1004347" cy="1302700"/>
          </a:xfrm>
        </p:grpSpPr>
        <p:grpSp>
          <p:nvGrpSpPr>
            <p:cNvPr id="2189" name="グループ化 2188"/>
            <p:cNvGrpSpPr/>
            <p:nvPr/>
          </p:nvGrpSpPr>
          <p:grpSpPr>
            <a:xfrm>
              <a:off x="2669417" y="1141212"/>
              <a:ext cx="834570" cy="1267135"/>
              <a:chOff x="1986974" y="3871022"/>
              <a:chExt cx="834570" cy="1267135"/>
            </a:xfrm>
          </p:grpSpPr>
          <p:sp>
            <p:nvSpPr>
              <p:cNvPr id="2245" name="円/楕円 2244"/>
              <p:cNvSpPr/>
              <p:nvPr/>
            </p:nvSpPr>
            <p:spPr>
              <a:xfrm>
                <a:off x="1997847" y="3871022"/>
                <a:ext cx="815651" cy="917805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246" name="片側の 2 つの角を丸めた四角形 2245"/>
              <p:cNvSpPr/>
              <p:nvPr/>
            </p:nvSpPr>
            <p:spPr>
              <a:xfrm>
                <a:off x="2066351" y="4801590"/>
                <a:ext cx="675818" cy="336567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99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247" name="フリーフォーム 2246"/>
              <p:cNvSpPr/>
              <p:nvPr/>
            </p:nvSpPr>
            <p:spPr>
              <a:xfrm>
                <a:off x="2242815" y="4667957"/>
                <a:ext cx="323141" cy="470199"/>
              </a:xfrm>
              <a:custGeom>
                <a:avLst/>
                <a:gdLst>
                  <a:gd name="connsiteX0" fmla="*/ 109057 w 323141"/>
                  <a:gd name="connsiteY0" fmla="*/ 0 h 470199"/>
                  <a:gd name="connsiteX1" fmla="*/ 213831 w 323141"/>
                  <a:gd name="connsiteY1" fmla="*/ 0 h 470199"/>
                  <a:gd name="connsiteX2" fmla="*/ 240026 w 323141"/>
                  <a:gd name="connsiteY2" fmla="*/ 26195 h 470199"/>
                  <a:gd name="connsiteX3" fmla="*/ 240026 w 323141"/>
                  <a:gd name="connsiteY3" fmla="*/ 130480 h 470199"/>
                  <a:gd name="connsiteX4" fmla="*/ 323141 w 323141"/>
                  <a:gd name="connsiteY4" fmla="*/ 130480 h 470199"/>
                  <a:gd name="connsiteX5" fmla="*/ 242356 w 323141"/>
                  <a:gd name="connsiteY5" fmla="*/ 470199 h 470199"/>
                  <a:gd name="connsiteX6" fmla="*/ 80785 w 323141"/>
                  <a:gd name="connsiteY6" fmla="*/ 470199 h 470199"/>
                  <a:gd name="connsiteX7" fmla="*/ 0 w 323141"/>
                  <a:gd name="connsiteY7" fmla="*/ 130480 h 470199"/>
                  <a:gd name="connsiteX8" fmla="*/ 82862 w 323141"/>
                  <a:gd name="connsiteY8" fmla="*/ 130480 h 470199"/>
                  <a:gd name="connsiteX9" fmla="*/ 82862 w 323141"/>
                  <a:gd name="connsiteY9" fmla="*/ 26195 h 470199"/>
                  <a:gd name="connsiteX10" fmla="*/ 109057 w 323141"/>
                  <a:gd name="connsiteY10" fmla="*/ 0 h 4701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23141" h="470199">
                    <a:moveTo>
                      <a:pt x="109057" y="0"/>
                    </a:moveTo>
                    <a:lnTo>
                      <a:pt x="213831" y="0"/>
                    </a:lnTo>
                    <a:cubicBezTo>
                      <a:pt x="228298" y="0"/>
                      <a:pt x="240026" y="11728"/>
                      <a:pt x="240026" y="26195"/>
                    </a:cubicBezTo>
                    <a:lnTo>
                      <a:pt x="240026" y="130480"/>
                    </a:lnTo>
                    <a:lnTo>
                      <a:pt x="323141" y="130480"/>
                    </a:lnTo>
                    <a:lnTo>
                      <a:pt x="242356" y="470199"/>
                    </a:lnTo>
                    <a:lnTo>
                      <a:pt x="80785" y="470199"/>
                    </a:lnTo>
                    <a:lnTo>
                      <a:pt x="0" y="130480"/>
                    </a:lnTo>
                    <a:lnTo>
                      <a:pt x="82862" y="130480"/>
                    </a:lnTo>
                    <a:lnTo>
                      <a:pt x="82862" y="26195"/>
                    </a:lnTo>
                    <a:cubicBezTo>
                      <a:pt x="82862" y="11728"/>
                      <a:pt x="94590" y="0"/>
                      <a:pt x="109057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2248" name="グループ化 2247"/>
              <p:cNvGrpSpPr/>
              <p:nvPr/>
            </p:nvGrpSpPr>
            <p:grpSpPr>
              <a:xfrm>
                <a:off x="1986974" y="3943263"/>
                <a:ext cx="834570" cy="787400"/>
                <a:chOff x="2791855" y="2017486"/>
                <a:chExt cx="1150919" cy="1045028"/>
              </a:xfrm>
              <a:solidFill>
                <a:srgbClr val="FFCC99"/>
              </a:solidFill>
            </p:grpSpPr>
            <p:grpSp>
              <p:nvGrpSpPr>
                <p:cNvPr id="2259" name="グループ化 2258"/>
                <p:cNvGrpSpPr/>
                <p:nvPr/>
              </p:nvGrpSpPr>
              <p:grpSpPr>
                <a:xfrm rot="20700000">
                  <a:off x="2791855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2264" name="円/楕円 2263"/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265" name="円/楕円 2264"/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2260" name="グループ化 2259"/>
                <p:cNvGrpSpPr/>
                <p:nvPr/>
              </p:nvGrpSpPr>
              <p:grpSpPr>
                <a:xfrm rot="900000" flipH="1">
                  <a:off x="3720768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2262" name="円/楕円 2261"/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263" name="円/楕円 2262"/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2261" name="円/楕円 2260"/>
                <p:cNvSpPr/>
                <p:nvPr/>
              </p:nvSpPr>
              <p:spPr>
                <a:xfrm>
                  <a:off x="2902857" y="2017486"/>
                  <a:ext cx="928914" cy="1045028"/>
                </a:xfrm>
                <a:prstGeom prst="ellipse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2249" name="円/楕円 2248"/>
              <p:cNvSpPr/>
              <p:nvPr/>
            </p:nvSpPr>
            <p:spPr>
              <a:xfrm>
                <a:off x="2162563" y="4263119"/>
                <a:ext cx="80251" cy="130479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250" name="円/楕円 2249"/>
              <p:cNvSpPr/>
              <p:nvPr/>
            </p:nvSpPr>
            <p:spPr>
              <a:xfrm>
                <a:off x="2572907" y="4263119"/>
                <a:ext cx="80251" cy="130479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251" name="台形 2250"/>
              <p:cNvSpPr/>
              <p:nvPr/>
            </p:nvSpPr>
            <p:spPr>
              <a:xfrm rot="10800000">
                <a:off x="2254583" y="4869913"/>
                <a:ext cx="302531" cy="268243"/>
              </a:xfrm>
              <a:prstGeom prst="trapezoid">
                <a:avLst/>
              </a:prstGeom>
              <a:solidFill>
                <a:srgbClr val="FFC000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2252" name="グループ化 2251"/>
              <p:cNvGrpSpPr/>
              <p:nvPr/>
            </p:nvGrpSpPr>
            <p:grpSpPr>
              <a:xfrm>
                <a:off x="2162563" y="4793307"/>
                <a:ext cx="483392" cy="344850"/>
                <a:chOff x="3133728" y="2770919"/>
                <a:chExt cx="483392" cy="344850"/>
              </a:xfrm>
              <a:solidFill>
                <a:srgbClr val="FF9900"/>
              </a:solidFill>
            </p:grpSpPr>
            <p:sp>
              <p:nvSpPr>
                <p:cNvPr id="2257" name="平行四辺形 19"/>
                <p:cNvSpPr/>
                <p:nvPr/>
              </p:nvSpPr>
              <p:spPr>
                <a:xfrm>
                  <a:off x="3376812" y="2770919"/>
                  <a:ext cx="240308" cy="344850"/>
                </a:xfrm>
                <a:custGeom>
                  <a:avLst/>
                  <a:gdLst>
                    <a:gd name="connsiteX0" fmla="*/ 0 w 295077"/>
                    <a:gd name="connsiteY0" fmla="*/ 344850 h 344850"/>
                    <a:gd name="connsiteX1" fmla="*/ 139412 w 295077"/>
                    <a:gd name="connsiteY1" fmla="*/ 0 h 344850"/>
                    <a:gd name="connsiteX2" fmla="*/ 295077 w 295077"/>
                    <a:gd name="connsiteY2" fmla="*/ 0 h 344850"/>
                    <a:gd name="connsiteX3" fmla="*/ 155665 w 295077"/>
                    <a:gd name="connsiteY3" fmla="*/ 344850 h 344850"/>
                    <a:gd name="connsiteX4" fmla="*/ 0 w 295077"/>
                    <a:gd name="connsiteY4" fmla="*/ 344850 h 344850"/>
                    <a:gd name="connsiteX0" fmla="*/ 0 w 235545"/>
                    <a:gd name="connsiteY0" fmla="*/ 344850 h 344850"/>
                    <a:gd name="connsiteX1" fmla="*/ 139412 w 235545"/>
                    <a:gd name="connsiteY1" fmla="*/ 0 h 344850"/>
                    <a:gd name="connsiteX2" fmla="*/ 235545 w 235545"/>
                    <a:gd name="connsiteY2" fmla="*/ 116681 h 344850"/>
                    <a:gd name="connsiteX3" fmla="*/ 155665 w 235545"/>
                    <a:gd name="connsiteY3" fmla="*/ 344850 h 344850"/>
                    <a:gd name="connsiteX4" fmla="*/ 0 w 235545"/>
                    <a:gd name="connsiteY4" fmla="*/ 344850 h 344850"/>
                    <a:gd name="connsiteX0" fmla="*/ 0 w 235545"/>
                    <a:gd name="connsiteY0" fmla="*/ 344850 h 344850"/>
                    <a:gd name="connsiteX1" fmla="*/ 139412 w 235545"/>
                    <a:gd name="connsiteY1" fmla="*/ 0 h 344850"/>
                    <a:gd name="connsiteX2" fmla="*/ 235545 w 235545"/>
                    <a:gd name="connsiteY2" fmla="*/ 116681 h 344850"/>
                    <a:gd name="connsiteX3" fmla="*/ 190302 w 235545"/>
                    <a:gd name="connsiteY3" fmla="*/ 250887 h 344850"/>
                    <a:gd name="connsiteX4" fmla="*/ 155665 w 235545"/>
                    <a:gd name="connsiteY4" fmla="*/ 344850 h 344850"/>
                    <a:gd name="connsiteX5" fmla="*/ 0 w 235545"/>
                    <a:gd name="connsiteY5" fmla="*/ 344850 h 344850"/>
                    <a:gd name="connsiteX0" fmla="*/ 0 w 235545"/>
                    <a:gd name="connsiteY0" fmla="*/ 344850 h 344850"/>
                    <a:gd name="connsiteX1" fmla="*/ 139412 w 235545"/>
                    <a:gd name="connsiteY1" fmla="*/ 0 h 344850"/>
                    <a:gd name="connsiteX2" fmla="*/ 235545 w 235545"/>
                    <a:gd name="connsiteY2" fmla="*/ 116681 h 344850"/>
                    <a:gd name="connsiteX3" fmla="*/ 145058 w 235545"/>
                    <a:gd name="connsiteY3" fmla="*/ 186594 h 344850"/>
                    <a:gd name="connsiteX4" fmla="*/ 155665 w 235545"/>
                    <a:gd name="connsiteY4" fmla="*/ 344850 h 344850"/>
                    <a:gd name="connsiteX5" fmla="*/ 0 w 235545"/>
                    <a:gd name="connsiteY5" fmla="*/ 344850 h 344850"/>
                    <a:gd name="connsiteX0" fmla="*/ 0 w 235545"/>
                    <a:gd name="connsiteY0" fmla="*/ 344850 h 344850"/>
                    <a:gd name="connsiteX1" fmla="*/ 139412 w 235545"/>
                    <a:gd name="connsiteY1" fmla="*/ 0 h 344850"/>
                    <a:gd name="connsiteX2" fmla="*/ 171252 w 235545"/>
                    <a:gd name="connsiteY2" fmla="*/ 43719 h 344850"/>
                    <a:gd name="connsiteX3" fmla="*/ 235545 w 235545"/>
                    <a:gd name="connsiteY3" fmla="*/ 116681 h 344850"/>
                    <a:gd name="connsiteX4" fmla="*/ 145058 w 235545"/>
                    <a:gd name="connsiteY4" fmla="*/ 186594 h 344850"/>
                    <a:gd name="connsiteX5" fmla="*/ 155665 w 235545"/>
                    <a:gd name="connsiteY5" fmla="*/ 344850 h 344850"/>
                    <a:gd name="connsiteX6" fmla="*/ 0 w 235545"/>
                    <a:gd name="connsiteY6" fmla="*/ 344850 h 344850"/>
                    <a:gd name="connsiteX0" fmla="*/ 0 w 235545"/>
                    <a:gd name="connsiteY0" fmla="*/ 344850 h 344850"/>
                    <a:gd name="connsiteX1" fmla="*/ 139412 w 235545"/>
                    <a:gd name="connsiteY1" fmla="*/ 0 h 344850"/>
                    <a:gd name="connsiteX2" fmla="*/ 206971 w 235545"/>
                    <a:gd name="connsiteY2" fmla="*/ 856 h 344850"/>
                    <a:gd name="connsiteX3" fmla="*/ 235545 w 235545"/>
                    <a:gd name="connsiteY3" fmla="*/ 116681 h 344850"/>
                    <a:gd name="connsiteX4" fmla="*/ 145058 w 235545"/>
                    <a:gd name="connsiteY4" fmla="*/ 186594 h 344850"/>
                    <a:gd name="connsiteX5" fmla="*/ 155665 w 235545"/>
                    <a:gd name="connsiteY5" fmla="*/ 344850 h 344850"/>
                    <a:gd name="connsiteX6" fmla="*/ 0 w 235545"/>
                    <a:gd name="connsiteY6" fmla="*/ 344850 h 344850"/>
                    <a:gd name="connsiteX0" fmla="*/ 0 w 240308"/>
                    <a:gd name="connsiteY0" fmla="*/ 344850 h 344850"/>
                    <a:gd name="connsiteX1" fmla="*/ 139412 w 240308"/>
                    <a:gd name="connsiteY1" fmla="*/ 0 h 344850"/>
                    <a:gd name="connsiteX2" fmla="*/ 206971 w 240308"/>
                    <a:gd name="connsiteY2" fmla="*/ 856 h 344850"/>
                    <a:gd name="connsiteX3" fmla="*/ 240308 w 240308"/>
                    <a:gd name="connsiteY3" fmla="*/ 133350 h 344850"/>
                    <a:gd name="connsiteX4" fmla="*/ 145058 w 240308"/>
                    <a:gd name="connsiteY4" fmla="*/ 186594 h 344850"/>
                    <a:gd name="connsiteX5" fmla="*/ 155665 w 240308"/>
                    <a:gd name="connsiteY5" fmla="*/ 344850 h 344850"/>
                    <a:gd name="connsiteX6" fmla="*/ 0 w 240308"/>
                    <a:gd name="connsiteY6" fmla="*/ 344850 h 344850"/>
                    <a:gd name="connsiteX0" fmla="*/ 0 w 240308"/>
                    <a:gd name="connsiteY0" fmla="*/ 344850 h 344850"/>
                    <a:gd name="connsiteX1" fmla="*/ 139412 w 240308"/>
                    <a:gd name="connsiteY1" fmla="*/ 0 h 344850"/>
                    <a:gd name="connsiteX2" fmla="*/ 206971 w 240308"/>
                    <a:gd name="connsiteY2" fmla="*/ 856 h 344850"/>
                    <a:gd name="connsiteX3" fmla="*/ 240308 w 240308"/>
                    <a:gd name="connsiteY3" fmla="*/ 133350 h 344850"/>
                    <a:gd name="connsiteX4" fmla="*/ 142676 w 240308"/>
                    <a:gd name="connsiteY4" fmla="*/ 177069 h 344850"/>
                    <a:gd name="connsiteX5" fmla="*/ 155665 w 240308"/>
                    <a:gd name="connsiteY5" fmla="*/ 344850 h 344850"/>
                    <a:gd name="connsiteX6" fmla="*/ 0 w 240308"/>
                    <a:gd name="connsiteY6" fmla="*/ 344850 h 3448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40308" h="344850">
                      <a:moveTo>
                        <a:pt x="0" y="344850"/>
                      </a:moveTo>
                      <a:lnTo>
                        <a:pt x="139412" y="0"/>
                      </a:lnTo>
                      <a:lnTo>
                        <a:pt x="206971" y="856"/>
                      </a:lnTo>
                      <a:lnTo>
                        <a:pt x="240308" y="133350"/>
                      </a:lnTo>
                      <a:lnTo>
                        <a:pt x="142676" y="177069"/>
                      </a:lnTo>
                      <a:lnTo>
                        <a:pt x="155665" y="344850"/>
                      </a:lnTo>
                      <a:lnTo>
                        <a:pt x="0" y="344850"/>
                      </a:lnTo>
                      <a:close/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258" name="平行四辺形 19"/>
                <p:cNvSpPr/>
                <p:nvPr/>
              </p:nvSpPr>
              <p:spPr>
                <a:xfrm flipH="1">
                  <a:off x="3133728" y="2770919"/>
                  <a:ext cx="240308" cy="344850"/>
                </a:xfrm>
                <a:custGeom>
                  <a:avLst/>
                  <a:gdLst>
                    <a:gd name="connsiteX0" fmla="*/ 0 w 295077"/>
                    <a:gd name="connsiteY0" fmla="*/ 344850 h 344850"/>
                    <a:gd name="connsiteX1" fmla="*/ 139412 w 295077"/>
                    <a:gd name="connsiteY1" fmla="*/ 0 h 344850"/>
                    <a:gd name="connsiteX2" fmla="*/ 295077 w 295077"/>
                    <a:gd name="connsiteY2" fmla="*/ 0 h 344850"/>
                    <a:gd name="connsiteX3" fmla="*/ 155665 w 295077"/>
                    <a:gd name="connsiteY3" fmla="*/ 344850 h 344850"/>
                    <a:gd name="connsiteX4" fmla="*/ 0 w 295077"/>
                    <a:gd name="connsiteY4" fmla="*/ 344850 h 344850"/>
                    <a:gd name="connsiteX0" fmla="*/ 0 w 235545"/>
                    <a:gd name="connsiteY0" fmla="*/ 344850 h 344850"/>
                    <a:gd name="connsiteX1" fmla="*/ 139412 w 235545"/>
                    <a:gd name="connsiteY1" fmla="*/ 0 h 344850"/>
                    <a:gd name="connsiteX2" fmla="*/ 235545 w 235545"/>
                    <a:gd name="connsiteY2" fmla="*/ 116681 h 344850"/>
                    <a:gd name="connsiteX3" fmla="*/ 155665 w 235545"/>
                    <a:gd name="connsiteY3" fmla="*/ 344850 h 344850"/>
                    <a:gd name="connsiteX4" fmla="*/ 0 w 235545"/>
                    <a:gd name="connsiteY4" fmla="*/ 344850 h 344850"/>
                    <a:gd name="connsiteX0" fmla="*/ 0 w 235545"/>
                    <a:gd name="connsiteY0" fmla="*/ 344850 h 344850"/>
                    <a:gd name="connsiteX1" fmla="*/ 139412 w 235545"/>
                    <a:gd name="connsiteY1" fmla="*/ 0 h 344850"/>
                    <a:gd name="connsiteX2" fmla="*/ 235545 w 235545"/>
                    <a:gd name="connsiteY2" fmla="*/ 116681 h 344850"/>
                    <a:gd name="connsiteX3" fmla="*/ 190302 w 235545"/>
                    <a:gd name="connsiteY3" fmla="*/ 250887 h 344850"/>
                    <a:gd name="connsiteX4" fmla="*/ 155665 w 235545"/>
                    <a:gd name="connsiteY4" fmla="*/ 344850 h 344850"/>
                    <a:gd name="connsiteX5" fmla="*/ 0 w 235545"/>
                    <a:gd name="connsiteY5" fmla="*/ 344850 h 344850"/>
                    <a:gd name="connsiteX0" fmla="*/ 0 w 235545"/>
                    <a:gd name="connsiteY0" fmla="*/ 344850 h 344850"/>
                    <a:gd name="connsiteX1" fmla="*/ 139412 w 235545"/>
                    <a:gd name="connsiteY1" fmla="*/ 0 h 344850"/>
                    <a:gd name="connsiteX2" fmla="*/ 235545 w 235545"/>
                    <a:gd name="connsiteY2" fmla="*/ 116681 h 344850"/>
                    <a:gd name="connsiteX3" fmla="*/ 145058 w 235545"/>
                    <a:gd name="connsiteY3" fmla="*/ 186594 h 344850"/>
                    <a:gd name="connsiteX4" fmla="*/ 155665 w 235545"/>
                    <a:gd name="connsiteY4" fmla="*/ 344850 h 344850"/>
                    <a:gd name="connsiteX5" fmla="*/ 0 w 235545"/>
                    <a:gd name="connsiteY5" fmla="*/ 344850 h 344850"/>
                    <a:gd name="connsiteX0" fmla="*/ 0 w 235545"/>
                    <a:gd name="connsiteY0" fmla="*/ 344850 h 344850"/>
                    <a:gd name="connsiteX1" fmla="*/ 139412 w 235545"/>
                    <a:gd name="connsiteY1" fmla="*/ 0 h 344850"/>
                    <a:gd name="connsiteX2" fmla="*/ 171252 w 235545"/>
                    <a:gd name="connsiteY2" fmla="*/ 43719 h 344850"/>
                    <a:gd name="connsiteX3" fmla="*/ 235545 w 235545"/>
                    <a:gd name="connsiteY3" fmla="*/ 116681 h 344850"/>
                    <a:gd name="connsiteX4" fmla="*/ 145058 w 235545"/>
                    <a:gd name="connsiteY4" fmla="*/ 186594 h 344850"/>
                    <a:gd name="connsiteX5" fmla="*/ 155665 w 235545"/>
                    <a:gd name="connsiteY5" fmla="*/ 344850 h 344850"/>
                    <a:gd name="connsiteX6" fmla="*/ 0 w 235545"/>
                    <a:gd name="connsiteY6" fmla="*/ 344850 h 344850"/>
                    <a:gd name="connsiteX0" fmla="*/ 0 w 235545"/>
                    <a:gd name="connsiteY0" fmla="*/ 344850 h 344850"/>
                    <a:gd name="connsiteX1" fmla="*/ 139412 w 235545"/>
                    <a:gd name="connsiteY1" fmla="*/ 0 h 344850"/>
                    <a:gd name="connsiteX2" fmla="*/ 206971 w 235545"/>
                    <a:gd name="connsiteY2" fmla="*/ 856 h 344850"/>
                    <a:gd name="connsiteX3" fmla="*/ 235545 w 235545"/>
                    <a:gd name="connsiteY3" fmla="*/ 116681 h 344850"/>
                    <a:gd name="connsiteX4" fmla="*/ 145058 w 235545"/>
                    <a:gd name="connsiteY4" fmla="*/ 186594 h 344850"/>
                    <a:gd name="connsiteX5" fmla="*/ 155665 w 235545"/>
                    <a:gd name="connsiteY5" fmla="*/ 344850 h 344850"/>
                    <a:gd name="connsiteX6" fmla="*/ 0 w 235545"/>
                    <a:gd name="connsiteY6" fmla="*/ 344850 h 344850"/>
                    <a:gd name="connsiteX0" fmla="*/ 0 w 240308"/>
                    <a:gd name="connsiteY0" fmla="*/ 344850 h 344850"/>
                    <a:gd name="connsiteX1" fmla="*/ 139412 w 240308"/>
                    <a:gd name="connsiteY1" fmla="*/ 0 h 344850"/>
                    <a:gd name="connsiteX2" fmla="*/ 206971 w 240308"/>
                    <a:gd name="connsiteY2" fmla="*/ 856 h 344850"/>
                    <a:gd name="connsiteX3" fmla="*/ 240308 w 240308"/>
                    <a:gd name="connsiteY3" fmla="*/ 133350 h 344850"/>
                    <a:gd name="connsiteX4" fmla="*/ 145058 w 240308"/>
                    <a:gd name="connsiteY4" fmla="*/ 186594 h 344850"/>
                    <a:gd name="connsiteX5" fmla="*/ 155665 w 240308"/>
                    <a:gd name="connsiteY5" fmla="*/ 344850 h 344850"/>
                    <a:gd name="connsiteX6" fmla="*/ 0 w 240308"/>
                    <a:gd name="connsiteY6" fmla="*/ 344850 h 344850"/>
                    <a:gd name="connsiteX0" fmla="*/ 0 w 240308"/>
                    <a:gd name="connsiteY0" fmla="*/ 344850 h 344850"/>
                    <a:gd name="connsiteX1" fmla="*/ 139412 w 240308"/>
                    <a:gd name="connsiteY1" fmla="*/ 0 h 344850"/>
                    <a:gd name="connsiteX2" fmla="*/ 206971 w 240308"/>
                    <a:gd name="connsiteY2" fmla="*/ 856 h 344850"/>
                    <a:gd name="connsiteX3" fmla="*/ 240308 w 240308"/>
                    <a:gd name="connsiteY3" fmla="*/ 133350 h 344850"/>
                    <a:gd name="connsiteX4" fmla="*/ 142676 w 240308"/>
                    <a:gd name="connsiteY4" fmla="*/ 177069 h 344850"/>
                    <a:gd name="connsiteX5" fmla="*/ 155665 w 240308"/>
                    <a:gd name="connsiteY5" fmla="*/ 344850 h 344850"/>
                    <a:gd name="connsiteX6" fmla="*/ 0 w 240308"/>
                    <a:gd name="connsiteY6" fmla="*/ 344850 h 3448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40308" h="344850">
                      <a:moveTo>
                        <a:pt x="0" y="344850"/>
                      </a:moveTo>
                      <a:lnTo>
                        <a:pt x="139412" y="0"/>
                      </a:lnTo>
                      <a:lnTo>
                        <a:pt x="206971" y="856"/>
                      </a:lnTo>
                      <a:lnTo>
                        <a:pt x="240308" y="133350"/>
                      </a:lnTo>
                      <a:lnTo>
                        <a:pt x="142676" y="177069"/>
                      </a:lnTo>
                      <a:lnTo>
                        <a:pt x="155665" y="344850"/>
                      </a:lnTo>
                      <a:lnTo>
                        <a:pt x="0" y="344850"/>
                      </a:lnTo>
                      <a:close/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2253" name="円/楕円 27"/>
              <p:cNvSpPr/>
              <p:nvPr/>
            </p:nvSpPr>
            <p:spPr>
              <a:xfrm>
                <a:off x="2314397" y="4621406"/>
                <a:ext cx="164248" cy="2910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254" name="正方形/長方形 67"/>
              <p:cNvSpPr/>
              <p:nvPr/>
            </p:nvSpPr>
            <p:spPr>
              <a:xfrm>
                <a:off x="2379193" y="4553552"/>
                <a:ext cx="50129" cy="25695"/>
              </a:xfrm>
              <a:custGeom>
                <a:avLst/>
                <a:gdLst/>
                <a:ahLst/>
                <a:cxnLst/>
                <a:rect l="l" t="t" r="r" b="b"/>
                <a:pathLst>
                  <a:path w="749072" h="1123608">
                    <a:moveTo>
                      <a:pt x="374536" y="0"/>
                    </a:moveTo>
                    <a:lnTo>
                      <a:pt x="749072" y="374536"/>
                    </a:lnTo>
                    <a:cubicBezTo>
                      <a:pt x="955923" y="581387"/>
                      <a:pt x="955923" y="916758"/>
                      <a:pt x="749072" y="1123608"/>
                    </a:cubicBezTo>
                    <a:cubicBezTo>
                      <a:pt x="542221" y="1330459"/>
                      <a:pt x="206851" y="1330459"/>
                      <a:pt x="0" y="1123608"/>
                    </a:cubicBezTo>
                    <a:cubicBezTo>
                      <a:pt x="-206851" y="916758"/>
                      <a:pt x="-206851" y="581387"/>
                      <a:pt x="0" y="374536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255" name="月 2254"/>
              <p:cNvSpPr/>
              <p:nvPr/>
            </p:nvSpPr>
            <p:spPr>
              <a:xfrm rot="5400000">
                <a:off x="2177898" y="4122981"/>
                <a:ext cx="45719" cy="85922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256" name="月 2255"/>
              <p:cNvSpPr/>
              <p:nvPr/>
            </p:nvSpPr>
            <p:spPr>
              <a:xfrm rot="5400000">
                <a:off x="2596837" y="4122982"/>
                <a:ext cx="45719" cy="85922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2190" name="グループ化 2189"/>
            <p:cNvGrpSpPr/>
            <p:nvPr/>
          </p:nvGrpSpPr>
          <p:grpSpPr>
            <a:xfrm>
              <a:off x="3349191" y="2189282"/>
              <a:ext cx="312097" cy="254630"/>
              <a:chOff x="1511035" y="2189282"/>
              <a:chExt cx="312097" cy="254630"/>
            </a:xfrm>
          </p:grpSpPr>
          <p:sp>
            <p:nvSpPr>
              <p:cNvPr id="2243" name="角丸四角形 2242"/>
              <p:cNvSpPr/>
              <p:nvPr/>
            </p:nvSpPr>
            <p:spPr bwMode="auto">
              <a:xfrm rot="1800000">
                <a:off x="1511035" y="2189282"/>
                <a:ext cx="312097" cy="254630"/>
              </a:xfrm>
              <a:prstGeom prst="roundRect">
                <a:avLst>
                  <a:gd name="adj" fmla="val 50000"/>
                </a:avLst>
              </a:prstGeom>
              <a:solidFill>
                <a:srgbClr val="FF99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244" name="角丸四角形 2243"/>
              <p:cNvSpPr/>
              <p:nvPr/>
            </p:nvSpPr>
            <p:spPr bwMode="auto">
              <a:xfrm rot="1800000">
                <a:off x="1526199" y="2203013"/>
                <a:ext cx="266690" cy="215102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2191" name="グループ化 2190"/>
            <p:cNvGrpSpPr/>
            <p:nvPr/>
          </p:nvGrpSpPr>
          <p:grpSpPr>
            <a:xfrm rot="900000">
              <a:off x="2899788" y="1881623"/>
              <a:ext cx="773976" cy="470214"/>
              <a:chOff x="2296661" y="798990"/>
              <a:chExt cx="2863510" cy="1739671"/>
            </a:xfrm>
          </p:grpSpPr>
          <p:grpSp>
            <p:nvGrpSpPr>
              <p:cNvPr id="2192" name="グループ化 2191"/>
              <p:cNvGrpSpPr/>
              <p:nvPr/>
            </p:nvGrpSpPr>
            <p:grpSpPr>
              <a:xfrm>
                <a:off x="3663167" y="798990"/>
                <a:ext cx="1497004" cy="1739671"/>
                <a:chOff x="4649442" y="4736264"/>
                <a:chExt cx="844378" cy="981254"/>
              </a:xfrm>
            </p:grpSpPr>
            <p:sp>
              <p:nvSpPr>
                <p:cNvPr id="2238" name="フリーフォーム 2237"/>
                <p:cNvSpPr/>
                <p:nvPr/>
              </p:nvSpPr>
              <p:spPr>
                <a:xfrm rot="5400000">
                  <a:off x="4795086" y="5018784"/>
                  <a:ext cx="553090" cy="844378"/>
                </a:xfrm>
                <a:custGeom>
                  <a:avLst/>
                  <a:gdLst>
                    <a:gd name="connsiteX0" fmla="*/ 340 w 553090"/>
                    <a:gd name="connsiteY0" fmla="*/ 341749 h 844378"/>
                    <a:gd name="connsiteX1" fmla="*/ 6535 w 553090"/>
                    <a:gd name="connsiteY1" fmla="*/ 303685 h 844378"/>
                    <a:gd name="connsiteX2" fmla="*/ 50083 w 553090"/>
                    <a:gd name="connsiteY2" fmla="*/ 141161 h 844378"/>
                    <a:gd name="connsiteX3" fmla="*/ 283263 w 553090"/>
                    <a:gd name="connsiteY3" fmla="*/ 6534 h 844378"/>
                    <a:gd name="connsiteX4" fmla="*/ 411930 w 553090"/>
                    <a:gd name="connsiteY4" fmla="*/ 41010 h 844378"/>
                    <a:gd name="connsiteX5" fmla="*/ 546556 w 553090"/>
                    <a:gd name="connsiteY5" fmla="*/ 274190 h 844378"/>
                    <a:gd name="connsiteX6" fmla="*/ 503008 w 553090"/>
                    <a:gd name="connsiteY6" fmla="*/ 436715 h 844378"/>
                    <a:gd name="connsiteX7" fmla="*/ 469375 w 553090"/>
                    <a:gd name="connsiteY7" fmla="*/ 504427 h 844378"/>
                    <a:gd name="connsiteX8" fmla="*/ 447832 w 553090"/>
                    <a:gd name="connsiteY8" fmla="*/ 523161 h 844378"/>
                    <a:gd name="connsiteX9" fmla="*/ 447832 w 553090"/>
                    <a:gd name="connsiteY9" fmla="*/ 771091 h 844378"/>
                    <a:gd name="connsiteX10" fmla="*/ 374545 w 553090"/>
                    <a:gd name="connsiteY10" fmla="*/ 844378 h 844378"/>
                    <a:gd name="connsiteX11" fmla="*/ 301258 w 553090"/>
                    <a:gd name="connsiteY11" fmla="*/ 771091 h 844378"/>
                    <a:gd name="connsiteX12" fmla="*/ 301258 w 553090"/>
                    <a:gd name="connsiteY12" fmla="*/ 573312 h 844378"/>
                    <a:gd name="connsiteX13" fmla="*/ 269827 w 553090"/>
                    <a:gd name="connsiteY13" fmla="*/ 571342 h 844378"/>
                    <a:gd name="connsiteX14" fmla="*/ 141161 w 553090"/>
                    <a:gd name="connsiteY14" fmla="*/ 536866 h 844378"/>
                    <a:gd name="connsiteX15" fmla="*/ 340 w 553090"/>
                    <a:gd name="connsiteY15" fmla="*/ 341749 h 8443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553090" h="844378">
                      <a:moveTo>
                        <a:pt x="340" y="341749"/>
                      </a:moveTo>
                      <a:cubicBezTo>
                        <a:pt x="1098" y="329121"/>
                        <a:pt x="3133" y="316381"/>
                        <a:pt x="6535" y="303685"/>
                      </a:cubicBezTo>
                      <a:lnTo>
                        <a:pt x="50083" y="141161"/>
                      </a:lnTo>
                      <a:cubicBezTo>
                        <a:pt x="77298" y="39593"/>
                        <a:pt x="181696" y="-20681"/>
                        <a:pt x="283263" y="6534"/>
                      </a:cubicBezTo>
                      <a:lnTo>
                        <a:pt x="411930" y="41010"/>
                      </a:lnTo>
                      <a:cubicBezTo>
                        <a:pt x="513497" y="68225"/>
                        <a:pt x="573771" y="172623"/>
                        <a:pt x="546556" y="274190"/>
                      </a:cubicBezTo>
                      <a:lnTo>
                        <a:pt x="503008" y="436715"/>
                      </a:lnTo>
                      <a:cubicBezTo>
                        <a:pt x="496204" y="462107"/>
                        <a:pt x="484577" y="484918"/>
                        <a:pt x="469375" y="504427"/>
                      </a:cubicBezTo>
                      <a:lnTo>
                        <a:pt x="447832" y="523161"/>
                      </a:lnTo>
                      <a:lnTo>
                        <a:pt x="447832" y="771091"/>
                      </a:lnTo>
                      <a:cubicBezTo>
                        <a:pt x="447832" y="811566"/>
                        <a:pt x="415020" y="844378"/>
                        <a:pt x="374545" y="844378"/>
                      </a:cubicBezTo>
                      <a:cubicBezTo>
                        <a:pt x="334070" y="844378"/>
                        <a:pt x="301258" y="811566"/>
                        <a:pt x="301258" y="771091"/>
                      </a:cubicBezTo>
                      <a:lnTo>
                        <a:pt x="301258" y="573312"/>
                      </a:lnTo>
                      <a:lnTo>
                        <a:pt x="269827" y="571342"/>
                      </a:lnTo>
                      <a:lnTo>
                        <a:pt x="141161" y="536866"/>
                      </a:lnTo>
                      <a:cubicBezTo>
                        <a:pt x="52290" y="513053"/>
                        <a:pt x="-4967" y="430146"/>
                        <a:pt x="340" y="341749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239" name="フリーフォーム 2238"/>
                <p:cNvSpPr/>
                <p:nvPr/>
              </p:nvSpPr>
              <p:spPr>
                <a:xfrm rot="9000000">
                  <a:off x="4750158" y="4736264"/>
                  <a:ext cx="302399" cy="586319"/>
                </a:xfrm>
                <a:custGeom>
                  <a:avLst/>
                  <a:gdLst>
                    <a:gd name="connsiteX0" fmla="*/ 226964 w 327828"/>
                    <a:gd name="connsiteY0" fmla="*/ 630259 h 635624"/>
                    <a:gd name="connsiteX1" fmla="*/ 202720 w 327828"/>
                    <a:gd name="connsiteY1" fmla="*/ 614160 h 635624"/>
                    <a:gd name="connsiteX2" fmla="*/ 21466 w 327828"/>
                    <a:gd name="connsiteY2" fmla="*/ 432906 h 635624"/>
                    <a:gd name="connsiteX3" fmla="*/ 0 w 327828"/>
                    <a:gd name="connsiteY3" fmla="*/ 381084 h 635624"/>
                    <a:gd name="connsiteX4" fmla="*/ 2425 w 327828"/>
                    <a:gd name="connsiteY4" fmla="*/ 368624 h 635624"/>
                    <a:gd name="connsiteX5" fmla="*/ 2425 w 327828"/>
                    <a:gd name="connsiteY5" fmla="*/ 73287 h 635624"/>
                    <a:gd name="connsiteX6" fmla="*/ 75712 w 327828"/>
                    <a:gd name="connsiteY6" fmla="*/ 0 h 635624"/>
                    <a:gd name="connsiteX7" fmla="*/ 148999 w 327828"/>
                    <a:gd name="connsiteY7" fmla="*/ 73287 h 635624"/>
                    <a:gd name="connsiteX8" fmla="*/ 148999 w 327828"/>
                    <a:gd name="connsiteY8" fmla="*/ 353152 h 635624"/>
                    <a:gd name="connsiteX9" fmla="*/ 306363 w 327828"/>
                    <a:gd name="connsiteY9" fmla="*/ 510516 h 635624"/>
                    <a:gd name="connsiteX10" fmla="*/ 306363 w 327828"/>
                    <a:gd name="connsiteY10" fmla="*/ 614160 h 635624"/>
                    <a:gd name="connsiteX11" fmla="*/ 226964 w 327828"/>
                    <a:gd name="connsiteY11" fmla="*/ 630259 h 635624"/>
                    <a:gd name="connsiteX0" fmla="*/ 226964 w 327828"/>
                    <a:gd name="connsiteY0" fmla="*/ 630259 h 635624"/>
                    <a:gd name="connsiteX1" fmla="*/ 202720 w 327828"/>
                    <a:gd name="connsiteY1" fmla="*/ 614160 h 635624"/>
                    <a:gd name="connsiteX2" fmla="*/ 21466 w 327828"/>
                    <a:gd name="connsiteY2" fmla="*/ 432906 h 635624"/>
                    <a:gd name="connsiteX3" fmla="*/ 0 w 327828"/>
                    <a:gd name="connsiteY3" fmla="*/ 381084 h 635624"/>
                    <a:gd name="connsiteX4" fmla="*/ 2425 w 327828"/>
                    <a:gd name="connsiteY4" fmla="*/ 73287 h 635624"/>
                    <a:gd name="connsiteX5" fmla="*/ 75712 w 327828"/>
                    <a:gd name="connsiteY5" fmla="*/ 0 h 635624"/>
                    <a:gd name="connsiteX6" fmla="*/ 148999 w 327828"/>
                    <a:gd name="connsiteY6" fmla="*/ 73287 h 635624"/>
                    <a:gd name="connsiteX7" fmla="*/ 148999 w 327828"/>
                    <a:gd name="connsiteY7" fmla="*/ 353152 h 635624"/>
                    <a:gd name="connsiteX8" fmla="*/ 306363 w 327828"/>
                    <a:gd name="connsiteY8" fmla="*/ 510516 h 635624"/>
                    <a:gd name="connsiteX9" fmla="*/ 306363 w 327828"/>
                    <a:gd name="connsiteY9" fmla="*/ 614160 h 635624"/>
                    <a:gd name="connsiteX10" fmla="*/ 226964 w 327828"/>
                    <a:gd name="connsiteY10" fmla="*/ 630259 h 6356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327828" h="635624">
                      <a:moveTo>
                        <a:pt x="226964" y="630259"/>
                      </a:moveTo>
                      <a:cubicBezTo>
                        <a:pt x="218142" y="626681"/>
                        <a:pt x="209875" y="621315"/>
                        <a:pt x="202720" y="614160"/>
                      </a:cubicBezTo>
                      <a:lnTo>
                        <a:pt x="21466" y="432906"/>
                      </a:lnTo>
                      <a:cubicBezTo>
                        <a:pt x="7156" y="418596"/>
                        <a:pt x="1" y="399840"/>
                        <a:pt x="0" y="381084"/>
                      </a:cubicBezTo>
                      <a:cubicBezTo>
                        <a:pt x="808" y="278485"/>
                        <a:pt x="1617" y="175886"/>
                        <a:pt x="2425" y="73287"/>
                      </a:cubicBezTo>
                      <a:cubicBezTo>
                        <a:pt x="2425" y="32812"/>
                        <a:pt x="35237" y="0"/>
                        <a:pt x="75712" y="0"/>
                      </a:cubicBezTo>
                      <a:cubicBezTo>
                        <a:pt x="116187" y="0"/>
                        <a:pt x="148999" y="32812"/>
                        <a:pt x="148999" y="73287"/>
                      </a:cubicBezTo>
                      <a:lnTo>
                        <a:pt x="148999" y="353152"/>
                      </a:lnTo>
                      <a:lnTo>
                        <a:pt x="306363" y="510516"/>
                      </a:lnTo>
                      <a:cubicBezTo>
                        <a:pt x="334984" y="539137"/>
                        <a:pt x="334984" y="585540"/>
                        <a:pt x="306363" y="614160"/>
                      </a:cubicBezTo>
                      <a:cubicBezTo>
                        <a:pt x="284898" y="635625"/>
                        <a:pt x="253430" y="640991"/>
                        <a:pt x="226964" y="630259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240" name="角丸四角形 2239"/>
                <p:cNvSpPr/>
                <p:nvPr/>
              </p:nvSpPr>
              <p:spPr>
                <a:xfrm rot="1744618">
                  <a:off x="4947309" y="5070632"/>
                  <a:ext cx="179400" cy="388875"/>
                </a:xfrm>
                <a:prstGeom prst="roundRect">
                  <a:avLst>
                    <a:gd name="adj" fmla="val 42529"/>
                  </a:avLst>
                </a:prstGeom>
                <a:solidFill>
                  <a:srgbClr val="FFCC99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241" name="角丸四角形 2240"/>
                <p:cNvSpPr/>
                <p:nvPr/>
              </p:nvSpPr>
              <p:spPr>
                <a:xfrm rot="1267774">
                  <a:off x="5031689" y="5099097"/>
                  <a:ext cx="169691" cy="400539"/>
                </a:xfrm>
                <a:prstGeom prst="roundRect">
                  <a:avLst>
                    <a:gd name="adj" fmla="val 42529"/>
                  </a:avLst>
                </a:prstGeom>
                <a:solidFill>
                  <a:srgbClr val="FFCC99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242" name="フリーフォーム 2241"/>
                <p:cNvSpPr/>
                <p:nvPr/>
              </p:nvSpPr>
              <p:spPr>
                <a:xfrm>
                  <a:off x="5091071" y="5139190"/>
                  <a:ext cx="315077" cy="401306"/>
                </a:xfrm>
                <a:custGeom>
                  <a:avLst/>
                  <a:gdLst>
                    <a:gd name="connsiteX0" fmla="*/ 154126 w 315077"/>
                    <a:gd name="connsiteY0" fmla="*/ 461 h 401306"/>
                    <a:gd name="connsiteX1" fmla="*/ 181496 w 315077"/>
                    <a:gd name="connsiteY1" fmla="*/ 9506 h 401306"/>
                    <a:gd name="connsiteX2" fmla="*/ 315077 w 315077"/>
                    <a:gd name="connsiteY2" fmla="*/ 98313 h 401306"/>
                    <a:gd name="connsiteX3" fmla="*/ 242787 w 315077"/>
                    <a:gd name="connsiteY3" fmla="*/ 215034 h 401306"/>
                    <a:gd name="connsiteX4" fmla="*/ 207151 w 315077"/>
                    <a:gd name="connsiteY4" fmla="*/ 196300 h 401306"/>
                    <a:gd name="connsiteX5" fmla="*/ 186672 w 315077"/>
                    <a:gd name="connsiteY5" fmla="*/ 270764 h 401306"/>
                    <a:gd name="connsiteX6" fmla="*/ 191810 w 315077"/>
                    <a:gd name="connsiteY6" fmla="*/ 270764 h 401306"/>
                    <a:gd name="connsiteX7" fmla="*/ 257081 w 315077"/>
                    <a:gd name="connsiteY7" fmla="*/ 336035 h 401306"/>
                    <a:gd name="connsiteX8" fmla="*/ 257080 w 315077"/>
                    <a:gd name="connsiteY8" fmla="*/ 336035 h 401306"/>
                    <a:gd name="connsiteX9" fmla="*/ 191809 w 315077"/>
                    <a:gd name="connsiteY9" fmla="*/ 401306 h 401306"/>
                    <a:gd name="connsiteX10" fmla="*/ 104488 w 315077"/>
                    <a:gd name="connsiteY10" fmla="*/ 401305 h 401306"/>
                    <a:gd name="connsiteX11" fmla="*/ 99018 w 315077"/>
                    <a:gd name="connsiteY11" fmla="*/ 400201 h 401306"/>
                    <a:gd name="connsiteX12" fmla="*/ 77015 w 315077"/>
                    <a:gd name="connsiteY12" fmla="*/ 399058 h 401306"/>
                    <a:gd name="connsiteX13" fmla="*/ 52632 w 315077"/>
                    <a:gd name="connsiteY13" fmla="*/ 392700 h 401306"/>
                    <a:gd name="connsiteX14" fmla="*/ 2695 w 315077"/>
                    <a:gd name="connsiteY14" fmla="*/ 303842 h 401306"/>
                    <a:gd name="connsiteX15" fmla="*/ 68842 w 315077"/>
                    <a:gd name="connsiteY15" fmla="*/ 63325 h 401306"/>
                    <a:gd name="connsiteX16" fmla="*/ 81159 w 315077"/>
                    <a:gd name="connsiteY16" fmla="*/ 38628 h 401306"/>
                    <a:gd name="connsiteX17" fmla="*/ 81462 w 315077"/>
                    <a:gd name="connsiteY17" fmla="*/ 37742 h 401306"/>
                    <a:gd name="connsiteX18" fmla="*/ 81462 w 315077"/>
                    <a:gd name="connsiteY18" fmla="*/ 37743 h 401306"/>
                    <a:gd name="connsiteX19" fmla="*/ 81785 w 315077"/>
                    <a:gd name="connsiteY19" fmla="*/ 37373 h 401306"/>
                    <a:gd name="connsiteX20" fmla="*/ 81870 w 315077"/>
                    <a:gd name="connsiteY20" fmla="*/ 37201 h 401306"/>
                    <a:gd name="connsiteX21" fmla="*/ 82152 w 315077"/>
                    <a:gd name="connsiteY21" fmla="*/ 36952 h 401306"/>
                    <a:gd name="connsiteX22" fmla="*/ 100891 w 315077"/>
                    <a:gd name="connsiteY22" fmla="*/ 15488 h 401306"/>
                    <a:gd name="connsiteX23" fmla="*/ 154126 w 315077"/>
                    <a:gd name="connsiteY23" fmla="*/ 461 h 401306"/>
                    <a:gd name="connsiteX0" fmla="*/ 242787 w 334227"/>
                    <a:gd name="connsiteY0" fmla="*/ 215034 h 401306"/>
                    <a:gd name="connsiteX1" fmla="*/ 207151 w 334227"/>
                    <a:gd name="connsiteY1" fmla="*/ 196300 h 401306"/>
                    <a:gd name="connsiteX2" fmla="*/ 186672 w 334227"/>
                    <a:gd name="connsiteY2" fmla="*/ 270764 h 401306"/>
                    <a:gd name="connsiteX3" fmla="*/ 191810 w 334227"/>
                    <a:gd name="connsiteY3" fmla="*/ 270764 h 401306"/>
                    <a:gd name="connsiteX4" fmla="*/ 257081 w 334227"/>
                    <a:gd name="connsiteY4" fmla="*/ 336035 h 401306"/>
                    <a:gd name="connsiteX5" fmla="*/ 257080 w 334227"/>
                    <a:gd name="connsiteY5" fmla="*/ 336035 h 401306"/>
                    <a:gd name="connsiteX6" fmla="*/ 191809 w 334227"/>
                    <a:gd name="connsiteY6" fmla="*/ 401306 h 401306"/>
                    <a:gd name="connsiteX7" fmla="*/ 104488 w 334227"/>
                    <a:gd name="connsiteY7" fmla="*/ 401305 h 401306"/>
                    <a:gd name="connsiteX8" fmla="*/ 99018 w 334227"/>
                    <a:gd name="connsiteY8" fmla="*/ 400201 h 401306"/>
                    <a:gd name="connsiteX9" fmla="*/ 77015 w 334227"/>
                    <a:gd name="connsiteY9" fmla="*/ 399058 h 401306"/>
                    <a:gd name="connsiteX10" fmla="*/ 52632 w 334227"/>
                    <a:gd name="connsiteY10" fmla="*/ 392700 h 401306"/>
                    <a:gd name="connsiteX11" fmla="*/ 2695 w 334227"/>
                    <a:gd name="connsiteY11" fmla="*/ 303842 h 401306"/>
                    <a:gd name="connsiteX12" fmla="*/ 68842 w 334227"/>
                    <a:gd name="connsiteY12" fmla="*/ 63325 h 401306"/>
                    <a:gd name="connsiteX13" fmla="*/ 81159 w 334227"/>
                    <a:gd name="connsiteY13" fmla="*/ 38628 h 401306"/>
                    <a:gd name="connsiteX14" fmla="*/ 81462 w 334227"/>
                    <a:gd name="connsiteY14" fmla="*/ 37742 h 401306"/>
                    <a:gd name="connsiteX15" fmla="*/ 81462 w 334227"/>
                    <a:gd name="connsiteY15" fmla="*/ 37743 h 401306"/>
                    <a:gd name="connsiteX16" fmla="*/ 81785 w 334227"/>
                    <a:gd name="connsiteY16" fmla="*/ 37373 h 401306"/>
                    <a:gd name="connsiteX17" fmla="*/ 81870 w 334227"/>
                    <a:gd name="connsiteY17" fmla="*/ 37201 h 401306"/>
                    <a:gd name="connsiteX18" fmla="*/ 82152 w 334227"/>
                    <a:gd name="connsiteY18" fmla="*/ 36952 h 401306"/>
                    <a:gd name="connsiteX19" fmla="*/ 100891 w 334227"/>
                    <a:gd name="connsiteY19" fmla="*/ 15488 h 401306"/>
                    <a:gd name="connsiteX20" fmla="*/ 154126 w 334227"/>
                    <a:gd name="connsiteY20" fmla="*/ 461 h 401306"/>
                    <a:gd name="connsiteX21" fmla="*/ 181496 w 334227"/>
                    <a:gd name="connsiteY21" fmla="*/ 9506 h 401306"/>
                    <a:gd name="connsiteX22" fmla="*/ 315077 w 334227"/>
                    <a:gd name="connsiteY22" fmla="*/ 98313 h 401306"/>
                    <a:gd name="connsiteX23" fmla="*/ 334227 w 334227"/>
                    <a:gd name="connsiteY23" fmla="*/ 306474 h 401306"/>
                    <a:gd name="connsiteX0" fmla="*/ 242787 w 315077"/>
                    <a:gd name="connsiteY0" fmla="*/ 215034 h 401306"/>
                    <a:gd name="connsiteX1" fmla="*/ 207151 w 315077"/>
                    <a:gd name="connsiteY1" fmla="*/ 196300 h 401306"/>
                    <a:gd name="connsiteX2" fmla="*/ 186672 w 315077"/>
                    <a:gd name="connsiteY2" fmla="*/ 270764 h 401306"/>
                    <a:gd name="connsiteX3" fmla="*/ 191810 w 315077"/>
                    <a:gd name="connsiteY3" fmla="*/ 270764 h 401306"/>
                    <a:gd name="connsiteX4" fmla="*/ 257081 w 315077"/>
                    <a:gd name="connsiteY4" fmla="*/ 336035 h 401306"/>
                    <a:gd name="connsiteX5" fmla="*/ 257080 w 315077"/>
                    <a:gd name="connsiteY5" fmla="*/ 336035 h 401306"/>
                    <a:gd name="connsiteX6" fmla="*/ 191809 w 315077"/>
                    <a:gd name="connsiteY6" fmla="*/ 401306 h 401306"/>
                    <a:gd name="connsiteX7" fmla="*/ 104488 w 315077"/>
                    <a:gd name="connsiteY7" fmla="*/ 401305 h 401306"/>
                    <a:gd name="connsiteX8" fmla="*/ 99018 w 315077"/>
                    <a:gd name="connsiteY8" fmla="*/ 400201 h 401306"/>
                    <a:gd name="connsiteX9" fmla="*/ 77015 w 315077"/>
                    <a:gd name="connsiteY9" fmla="*/ 399058 h 401306"/>
                    <a:gd name="connsiteX10" fmla="*/ 52632 w 315077"/>
                    <a:gd name="connsiteY10" fmla="*/ 392700 h 401306"/>
                    <a:gd name="connsiteX11" fmla="*/ 2695 w 315077"/>
                    <a:gd name="connsiteY11" fmla="*/ 303842 h 401306"/>
                    <a:gd name="connsiteX12" fmla="*/ 68842 w 315077"/>
                    <a:gd name="connsiteY12" fmla="*/ 63325 h 401306"/>
                    <a:gd name="connsiteX13" fmla="*/ 81159 w 315077"/>
                    <a:gd name="connsiteY13" fmla="*/ 38628 h 401306"/>
                    <a:gd name="connsiteX14" fmla="*/ 81462 w 315077"/>
                    <a:gd name="connsiteY14" fmla="*/ 37742 h 401306"/>
                    <a:gd name="connsiteX15" fmla="*/ 81462 w 315077"/>
                    <a:gd name="connsiteY15" fmla="*/ 37743 h 401306"/>
                    <a:gd name="connsiteX16" fmla="*/ 81785 w 315077"/>
                    <a:gd name="connsiteY16" fmla="*/ 37373 h 401306"/>
                    <a:gd name="connsiteX17" fmla="*/ 81870 w 315077"/>
                    <a:gd name="connsiteY17" fmla="*/ 37201 h 401306"/>
                    <a:gd name="connsiteX18" fmla="*/ 82152 w 315077"/>
                    <a:gd name="connsiteY18" fmla="*/ 36952 h 401306"/>
                    <a:gd name="connsiteX19" fmla="*/ 100891 w 315077"/>
                    <a:gd name="connsiteY19" fmla="*/ 15488 h 401306"/>
                    <a:gd name="connsiteX20" fmla="*/ 154126 w 315077"/>
                    <a:gd name="connsiteY20" fmla="*/ 461 h 401306"/>
                    <a:gd name="connsiteX21" fmla="*/ 181496 w 315077"/>
                    <a:gd name="connsiteY21" fmla="*/ 9506 h 401306"/>
                    <a:gd name="connsiteX22" fmla="*/ 315077 w 315077"/>
                    <a:gd name="connsiteY22" fmla="*/ 98313 h 4013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315077" h="401306">
                      <a:moveTo>
                        <a:pt x="242787" y="215034"/>
                      </a:moveTo>
                      <a:lnTo>
                        <a:pt x="207151" y="196300"/>
                      </a:lnTo>
                      <a:lnTo>
                        <a:pt x="186672" y="270764"/>
                      </a:lnTo>
                      <a:lnTo>
                        <a:pt x="191810" y="270764"/>
                      </a:lnTo>
                      <a:cubicBezTo>
                        <a:pt x="227858" y="270764"/>
                        <a:pt x="257081" y="299987"/>
                        <a:pt x="257081" y="336035"/>
                      </a:cubicBezTo>
                      <a:lnTo>
                        <a:pt x="257080" y="336035"/>
                      </a:lnTo>
                      <a:cubicBezTo>
                        <a:pt x="257080" y="372083"/>
                        <a:pt x="227857" y="401306"/>
                        <a:pt x="191809" y="401306"/>
                      </a:cubicBezTo>
                      <a:lnTo>
                        <a:pt x="104488" y="401305"/>
                      </a:lnTo>
                      <a:lnTo>
                        <a:pt x="99018" y="400201"/>
                      </a:lnTo>
                      <a:lnTo>
                        <a:pt x="77015" y="399058"/>
                      </a:lnTo>
                      <a:lnTo>
                        <a:pt x="52632" y="392700"/>
                      </a:lnTo>
                      <a:cubicBezTo>
                        <a:pt x="14304" y="382707"/>
                        <a:pt x="-8053" y="342923"/>
                        <a:pt x="2695" y="303842"/>
                      </a:cubicBezTo>
                      <a:lnTo>
                        <a:pt x="68842" y="63325"/>
                      </a:lnTo>
                      <a:lnTo>
                        <a:pt x="81159" y="38628"/>
                      </a:lnTo>
                      <a:lnTo>
                        <a:pt x="81462" y="37742"/>
                      </a:lnTo>
                      <a:lnTo>
                        <a:pt x="81462" y="37743"/>
                      </a:lnTo>
                      <a:lnTo>
                        <a:pt x="81785" y="37373"/>
                      </a:lnTo>
                      <a:cubicBezTo>
                        <a:pt x="81813" y="37316"/>
                        <a:pt x="81842" y="37258"/>
                        <a:pt x="81870" y="37201"/>
                      </a:cubicBezTo>
                      <a:lnTo>
                        <a:pt x="82152" y="36952"/>
                      </a:lnTo>
                      <a:lnTo>
                        <a:pt x="100891" y="15488"/>
                      </a:lnTo>
                      <a:cubicBezTo>
                        <a:pt x="116156" y="3726"/>
                        <a:pt x="135331" y="-1687"/>
                        <a:pt x="154126" y="461"/>
                      </a:cubicBezTo>
                      <a:cubicBezTo>
                        <a:pt x="163523" y="1536"/>
                        <a:pt x="172825" y="4500"/>
                        <a:pt x="181496" y="9506"/>
                      </a:cubicBezTo>
                      <a:lnTo>
                        <a:pt x="315077" y="98313"/>
                      </a:lnTo>
                    </a:path>
                  </a:pathLst>
                </a:custGeom>
                <a:solidFill>
                  <a:srgbClr val="FFCC99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2193" name="グループ化 2192"/>
              <p:cNvGrpSpPr/>
              <p:nvPr/>
            </p:nvGrpSpPr>
            <p:grpSpPr>
              <a:xfrm>
                <a:off x="2296661" y="1168230"/>
                <a:ext cx="1556044" cy="966581"/>
                <a:chOff x="2296661" y="1168230"/>
                <a:chExt cx="1556044" cy="966581"/>
              </a:xfrm>
            </p:grpSpPr>
            <p:grpSp>
              <p:nvGrpSpPr>
                <p:cNvPr id="2194" name="グループ化 2193"/>
                <p:cNvGrpSpPr/>
                <p:nvPr/>
              </p:nvGrpSpPr>
              <p:grpSpPr>
                <a:xfrm>
                  <a:off x="2296661" y="1168230"/>
                  <a:ext cx="1556044" cy="966581"/>
                  <a:chOff x="7627353" y="2698603"/>
                  <a:chExt cx="2917825" cy="1812490"/>
                </a:xfrm>
              </p:grpSpPr>
              <p:sp>
                <p:nvSpPr>
                  <p:cNvPr id="2217" name="正方形/長方形 2216"/>
                  <p:cNvSpPr/>
                  <p:nvPr/>
                </p:nvSpPr>
                <p:spPr>
                  <a:xfrm>
                    <a:off x="7731493" y="3369523"/>
                    <a:ext cx="819785" cy="1072937"/>
                  </a:xfrm>
                  <a:prstGeom prst="rect">
                    <a:avLst/>
                  </a:prstGeom>
                  <a:gradFill flip="none" rotWithShape="1">
                    <a:gsLst>
                      <a:gs pos="0">
                        <a:srgbClr val="00B0F0"/>
                      </a:gs>
                      <a:gs pos="100000">
                        <a:srgbClr val="5B9BD5">
                          <a:lumMod val="40000"/>
                          <a:lumOff val="60000"/>
                        </a:srgbClr>
                      </a:gs>
                    </a:gsLst>
                    <a:lin ang="16200000" scaled="1"/>
                    <a:tileRect/>
                  </a:grad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218" name="フリーフォーム 2217"/>
                  <p:cNvSpPr/>
                  <p:nvPr/>
                </p:nvSpPr>
                <p:spPr>
                  <a:xfrm>
                    <a:off x="7627353" y="2698603"/>
                    <a:ext cx="2917825" cy="1812490"/>
                  </a:xfrm>
                  <a:custGeom>
                    <a:avLst/>
                    <a:gdLst>
                      <a:gd name="connsiteX0" fmla="*/ 127000 w 2917825"/>
                      <a:gd name="connsiteY0" fmla="*/ 709020 h 1812490"/>
                      <a:gd name="connsiteX1" fmla="*/ 127000 w 2917825"/>
                      <a:gd name="connsiteY1" fmla="*/ 1698137 h 1812490"/>
                      <a:gd name="connsiteX2" fmla="*/ 898525 w 2917825"/>
                      <a:gd name="connsiteY2" fmla="*/ 1698137 h 1812490"/>
                      <a:gd name="connsiteX3" fmla="*/ 898525 w 2917825"/>
                      <a:gd name="connsiteY3" fmla="*/ 709020 h 1812490"/>
                      <a:gd name="connsiteX4" fmla="*/ 111595 w 2917825"/>
                      <a:gd name="connsiteY4" fmla="*/ 0 h 1812490"/>
                      <a:gd name="connsiteX5" fmla="*/ 2806230 w 2917825"/>
                      <a:gd name="connsiteY5" fmla="*/ 0 h 1812490"/>
                      <a:gd name="connsiteX6" fmla="*/ 2917825 w 2917825"/>
                      <a:gd name="connsiteY6" fmla="*/ 111595 h 1812490"/>
                      <a:gd name="connsiteX7" fmla="*/ 2917825 w 2917825"/>
                      <a:gd name="connsiteY7" fmla="*/ 1700895 h 1812490"/>
                      <a:gd name="connsiteX8" fmla="*/ 2806230 w 2917825"/>
                      <a:gd name="connsiteY8" fmla="*/ 1812490 h 1812490"/>
                      <a:gd name="connsiteX9" fmla="*/ 111595 w 2917825"/>
                      <a:gd name="connsiteY9" fmla="*/ 1812490 h 1812490"/>
                      <a:gd name="connsiteX10" fmla="*/ 0 w 2917825"/>
                      <a:gd name="connsiteY10" fmla="*/ 1700895 h 1812490"/>
                      <a:gd name="connsiteX11" fmla="*/ 0 w 2917825"/>
                      <a:gd name="connsiteY11" fmla="*/ 111595 h 1812490"/>
                      <a:gd name="connsiteX12" fmla="*/ 111595 w 2917825"/>
                      <a:gd name="connsiteY12" fmla="*/ 0 h 181249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2917825" h="1812490">
                        <a:moveTo>
                          <a:pt x="127000" y="709020"/>
                        </a:moveTo>
                        <a:lnTo>
                          <a:pt x="127000" y="1698137"/>
                        </a:lnTo>
                        <a:lnTo>
                          <a:pt x="898525" y="1698137"/>
                        </a:lnTo>
                        <a:lnTo>
                          <a:pt x="898525" y="709020"/>
                        </a:lnTo>
                        <a:close/>
                        <a:moveTo>
                          <a:pt x="111595" y="0"/>
                        </a:moveTo>
                        <a:lnTo>
                          <a:pt x="2806230" y="0"/>
                        </a:lnTo>
                        <a:cubicBezTo>
                          <a:pt x="2867862" y="0"/>
                          <a:pt x="2917825" y="49963"/>
                          <a:pt x="2917825" y="111595"/>
                        </a:cubicBezTo>
                        <a:lnTo>
                          <a:pt x="2917825" y="1700895"/>
                        </a:lnTo>
                        <a:cubicBezTo>
                          <a:pt x="2917825" y="1762527"/>
                          <a:pt x="2867862" y="1812490"/>
                          <a:pt x="2806230" y="1812490"/>
                        </a:cubicBezTo>
                        <a:lnTo>
                          <a:pt x="111595" y="1812490"/>
                        </a:lnTo>
                        <a:cubicBezTo>
                          <a:pt x="49963" y="1812490"/>
                          <a:pt x="0" y="1762527"/>
                          <a:pt x="0" y="1700895"/>
                        </a:cubicBezTo>
                        <a:lnTo>
                          <a:pt x="0" y="111595"/>
                        </a:lnTo>
                        <a:cubicBezTo>
                          <a:pt x="0" y="49963"/>
                          <a:pt x="49963" y="0"/>
                          <a:pt x="111595" y="0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ysClr val="window" lastClr="FFFFFF">
                          <a:lumMod val="75000"/>
                        </a:sysClr>
                      </a:gs>
                      <a:gs pos="100000">
                        <a:sysClr val="window" lastClr="FFFFFF"/>
                      </a:gs>
                    </a:gsLst>
                    <a:lin ang="18900000" scaled="1"/>
                    <a:tileRect/>
                  </a:grad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219" name="正方形/長方形 2218"/>
                  <p:cNvSpPr/>
                  <p:nvPr/>
                </p:nvSpPr>
                <p:spPr>
                  <a:xfrm>
                    <a:off x="8598903" y="3728085"/>
                    <a:ext cx="1828800" cy="676275"/>
                  </a:xfrm>
                  <a:prstGeom prst="rect">
                    <a:avLst/>
                  </a:prstGeom>
                  <a:pattFill prst="weave">
                    <a:fgClr>
                      <a:srgbClr val="ED7D31">
                        <a:lumMod val="60000"/>
                        <a:lumOff val="40000"/>
                      </a:srgbClr>
                    </a:fgClr>
                    <a:bgClr>
                      <a:sysClr val="window" lastClr="FFFFFF"/>
                    </a:bgClr>
                  </a:pattFill>
                  <a:ln w="6350" cap="flat" cmpd="sng" algn="ctr">
                    <a:solidFill>
                      <a:srgbClr val="ED7D31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cxnSp>
                <p:nvCxnSpPr>
                  <p:cNvPr id="2220" name="直線コネクタ 2219"/>
                  <p:cNvCxnSpPr>
                    <a:stCxn id="2219" idx="1"/>
                  </p:cNvCxnSpPr>
                  <p:nvPr/>
                </p:nvCxnSpPr>
                <p:spPr>
                  <a:xfrm>
                    <a:off x="8598903" y="4066223"/>
                    <a:ext cx="1838325" cy="952"/>
                  </a:xfrm>
                  <a:prstGeom prst="line">
                    <a:avLst/>
                  </a:prstGeom>
                  <a:noFill/>
                  <a:ln w="6350" cap="flat" cmpd="sng" algn="ctr">
                    <a:solidFill>
                      <a:srgbClr val="ED7D31">
                        <a:lumMod val="60000"/>
                        <a:lumOff val="40000"/>
                      </a:srgbClr>
                    </a:solidFill>
                    <a:prstDash val="dash"/>
                    <a:miter lim="800000"/>
                  </a:ln>
                  <a:effectLst/>
                </p:spPr>
              </p:cxnSp>
              <p:cxnSp>
                <p:nvCxnSpPr>
                  <p:cNvPr id="2221" name="直線コネクタ 2220"/>
                  <p:cNvCxnSpPr/>
                  <p:nvPr/>
                </p:nvCxnSpPr>
                <p:spPr>
                  <a:xfrm>
                    <a:off x="8598903" y="3894773"/>
                    <a:ext cx="1838325" cy="952"/>
                  </a:xfrm>
                  <a:prstGeom prst="line">
                    <a:avLst/>
                  </a:prstGeom>
                  <a:noFill/>
                  <a:ln w="6350" cap="flat" cmpd="sng" algn="ctr">
                    <a:solidFill>
                      <a:srgbClr val="ED7D31">
                        <a:lumMod val="60000"/>
                        <a:lumOff val="40000"/>
                      </a:srgbClr>
                    </a:solidFill>
                    <a:prstDash val="dash"/>
                    <a:miter lim="800000"/>
                  </a:ln>
                  <a:effectLst/>
                </p:spPr>
              </p:cxnSp>
              <p:cxnSp>
                <p:nvCxnSpPr>
                  <p:cNvPr id="2222" name="直線コネクタ 2221"/>
                  <p:cNvCxnSpPr/>
                  <p:nvPr/>
                </p:nvCxnSpPr>
                <p:spPr>
                  <a:xfrm>
                    <a:off x="8598903" y="4218623"/>
                    <a:ext cx="1838325" cy="952"/>
                  </a:xfrm>
                  <a:prstGeom prst="line">
                    <a:avLst/>
                  </a:prstGeom>
                  <a:noFill/>
                  <a:ln w="6350" cap="flat" cmpd="sng" algn="ctr">
                    <a:solidFill>
                      <a:srgbClr val="ED7D31">
                        <a:lumMod val="60000"/>
                        <a:lumOff val="40000"/>
                      </a:srgbClr>
                    </a:solidFill>
                    <a:prstDash val="dash"/>
                    <a:miter lim="800000"/>
                  </a:ln>
                  <a:effectLst/>
                </p:spPr>
              </p:cxnSp>
              <p:sp>
                <p:nvSpPr>
                  <p:cNvPr id="2223" name="テキスト ボックス 2222"/>
                  <p:cNvSpPr txBox="1"/>
                  <p:nvPr/>
                </p:nvSpPr>
                <p:spPr>
                  <a:xfrm>
                    <a:off x="7731492" y="2748145"/>
                    <a:ext cx="2073580" cy="609327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prstTxWarp prst="textPlain">
                      <a:avLst/>
                    </a:prstTxWarp>
                    <a:spAutoFit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ja-JP" altLang="en-US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氏　名</a:t>
                    </a:r>
                    <a:r>
                      <a:rPr kumimoji="0" lang="ja-JP" altLang="en-US" sz="9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：□□　□□</a:t>
                    </a:r>
                    <a:endParaRPr kumimoji="0" lang="en-US" altLang="ja-JP" sz="9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altLang="ja-JP" sz="9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ja-JP" altLang="en-US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住　所</a:t>
                    </a:r>
                    <a:r>
                      <a:rPr kumimoji="0" lang="ja-JP" altLang="en-US" sz="9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：○○県△△市▽▽町◇丁目□番地○号</a:t>
                    </a:r>
                    <a:endParaRPr kumimoji="0" lang="en-US" altLang="ja-JP" sz="9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altLang="ja-JP" sz="9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ja-JP" altLang="en-US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生年月日</a:t>
                    </a:r>
                    <a:r>
                      <a:rPr kumimoji="0" lang="ja-JP" altLang="en-US" sz="9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：平成○○年○月○日　　</a:t>
                    </a:r>
                    <a:r>
                      <a:rPr kumimoji="0" lang="ja-JP" altLang="en-US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性　別</a:t>
                    </a:r>
                    <a:r>
                      <a:rPr kumimoji="0" lang="ja-JP" altLang="en-US" sz="9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：□</a:t>
                    </a:r>
                  </a:p>
                </p:txBody>
              </p:sp>
              <p:sp>
                <p:nvSpPr>
                  <p:cNvPr id="2224" name="テキスト ボックス 2223"/>
                  <p:cNvSpPr txBox="1"/>
                  <p:nvPr/>
                </p:nvSpPr>
                <p:spPr>
                  <a:xfrm>
                    <a:off x="8613561" y="3467321"/>
                    <a:ext cx="1030371" cy="163358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prstTxWarp prst="textPlain">
                      <a:avLst/>
                    </a:prstTxWarp>
                    <a:spAutoFit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altLang="ja-JP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20XX</a:t>
                    </a:r>
                    <a:r>
                      <a:rPr kumimoji="0" lang="ja-JP" altLang="en-US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年</a:t>
                    </a:r>
                    <a:r>
                      <a:rPr kumimoji="0" lang="en-US" altLang="ja-JP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3</a:t>
                    </a:r>
                    <a:r>
                      <a:rPr kumimoji="0" lang="ja-JP" altLang="en-US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月</a:t>
                    </a:r>
                    <a:r>
                      <a:rPr kumimoji="0" lang="en-US" altLang="ja-JP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31</a:t>
                    </a:r>
                    <a:r>
                      <a:rPr kumimoji="0" lang="ja-JP" altLang="en-US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日まで有効</a:t>
                    </a:r>
                    <a:endParaRPr kumimoji="0" lang="ja-JP" altLang="en-US" sz="9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</p:txBody>
              </p:sp>
              <p:sp>
                <p:nvSpPr>
                  <p:cNvPr id="2225" name="テキスト ボックス 2224"/>
                  <p:cNvSpPr txBox="1"/>
                  <p:nvPr/>
                </p:nvSpPr>
                <p:spPr>
                  <a:xfrm>
                    <a:off x="9934575" y="2795753"/>
                    <a:ext cx="481100" cy="250628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prstTxWarp prst="textPlain">
                      <a:avLst/>
                    </a:prstTxWarp>
                    <a:sp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ja-JP" altLang="en-US" sz="1100" b="1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個人番号</a:t>
                    </a:r>
                    <a:endParaRPr kumimoji="0" lang="en-US" altLang="ja-JP" sz="11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ja-JP" altLang="en-US" sz="1100" b="1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カード</a:t>
                    </a:r>
                  </a:p>
                </p:txBody>
              </p:sp>
              <p:grpSp>
                <p:nvGrpSpPr>
                  <p:cNvPr id="2226" name="グループ化 2225"/>
                  <p:cNvGrpSpPr/>
                  <p:nvPr/>
                </p:nvGrpSpPr>
                <p:grpSpPr>
                  <a:xfrm>
                    <a:off x="9952032" y="3302058"/>
                    <a:ext cx="410617" cy="367596"/>
                    <a:chOff x="5631654" y="-26213"/>
                    <a:chExt cx="404948" cy="418044"/>
                  </a:xfrm>
                </p:grpSpPr>
                <p:grpSp>
                  <p:nvGrpSpPr>
                    <p:cNvPr id="2230" name="グループ化 2229"/>
                    <p:cNvGrpSpPr/>
                    <p:nvPr/>
                  </p:nvGrpSpPr>
                  <p:grpSpPr>
                    <a:xfrm>
                      <a:off x="5631654" y="-26202"/>
                      <a:ext cx="404948" cy="334849"/>
                      <a:chOff x="4339640" y="3267059"/>
                      <a:chExt cx="309314" cy="240355"/>
                    </a:xfrm>
                    <a:gradFill flip="none" rotWithShape="1">
                      <a:gsLst>
                        <a:gs pos="0">
                          <a:srgbClr val="FFC000">
                            <a:lumMod val="67000"/>
                          </a:srgbClr>
                        </a:gs>
                        <a:gs pos="48000">
                          <a:srgbClr val="FFC000">
                            <a:lumMod val="97000"/>
                            <a:lumOff val="3000"/>
                          </a:srgbClr>
                        </a:gs>
                        <a:gs pos="100000">
                          <a:srgbClr val="FFC000">
                            <a:lumMod val="60000"/>
                            <a:lumOff val="40000"/>
                          </a:srgbClr>
                        </a:gs>
                      </a:gsLst>
                      <a:lin ang="18900000" scaled="1"/>
                      <a:tileRect/>
                    </a:gradFill>
                  </p:grpSpPr>
                  <p:sp>
                    <p:nvSpPr>
                      <p:cNvPr id="2234" name="片側の 2 つの角を丸めた四角形 2233"/>
                      <p:cNvSpPr/>
                      <p:nvPr/>
                    </p:nvSpPr>
                    <p:spPr>
                      <a:xfrm>
                        <a:off x="4339641" y="3267059"/>
                        <a:ext cx="309313" cy="61252"/>
                      </a:xfrm>
                      <a:prstGeom prst="round2SameRect">
                        <a:avLst>
                          <a:gd name="adj1" fmla="val 50000"/>
                          <a:gd name="adj2" fmla="val 0"/>
                        </a:avLst>
                      </a:prstGeom>
                      <a:noFill/>
                      <a:ln w="6350" cap="flat" cmpd="sng" algn="ctr">
                        <a:solidFill>
                          <a:srgbClr val="5B9BD5">
                            <a:lumMod val="60000"/>
                            <a:lumOff val="40000"/>
                          </a:srgbClr>
                        </a:solidFill>
                        <a:prstDash val="dash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2235" name="正方形/長方形 2234"/>
                      <p:cNvSpPr/>
                      <p:nvPr/>
                    </p:nvSpPr>
                    <p:spPr>
                      <a:xfrm>
                        <a:off x="4339640" y="3328311"/>
                        <a:ext cx="309313" cy="59701"/>
                      </a:xfrm>
                      <a:prstGeom prst="rect">
                        <a:avLst/>
                      </a:prstGeom>
                      <a:noFill/>
                      <a:ln w="6350" cap="flat" cmpd="sng" algn="ctr">
                        <a:solidFill>
                          <a:srgbClr val="5B9BD5">
                            <a:lumMod val="60000"/>
                            <a:lumOff val="40000"/>
                          </a:srgbClr>
                        </a:solidFill>
                        <a:prstDash val="dash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2236" name="正方形/長方形 2235"/>
                      <p:cNvSpPr/>
                      <p:nvPr/>
                    </p:nvSpPr>
                    <p:spPr>
                      <a:xfrm>
                        <a:off x="4339640" y="3388012"/>
                        <a:ext cx="309313" cy="59701"/>
                      </a:xfrm>
                      <a:prstGeom prst="rect">
                        <a:avLst/>
                      </a:prstGeom>
                      <a:noFill/>
                      <a:ln w="6350" cap="flat" cmpd="sng" algn="ctr">
                        <a:solidFill>
                          <a:srgbClr val="5B9BD5">
                            <a:lumMod val="60000"/>
                            <a:lumOff val="40000"/>
                          </a:srgbClr>
                        </a:solidFill>
                        <a:prstDash val="dash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2237" name="正方形/長方形 2236"/>
                      <p:cNvSpPr/>
                      <p:nvPr/>
                    </p:nvSpPr>
                    <p:spPr>
                      <a:xfrm>
                        <a:off x="4339640" y="3447713"/>
                        <a:ext cx="309313" cy="59701"/>
                      </a:xfrm>
                      <a:prstGeom prst="rect">
                        <a:avLst/>
                      </a:prstGeom>
                      <a:noFill/>
                      <a:ln w="6350" cap="flat" cmpd="sng" algn="ctr">
                        <a:solidFill>
                          <a:srgbClr val="5B9BD5">
                            <a:lumMod val="60000"/>
                            <a:lumOff val="40000"/>
                          </a:srgbClr>
                        </a:solidFill>
                        <a:prstDash val="dash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2231" name="フリーフォーム 2230"/>
                    <p:cNvSpPr/>
                    <p:nvPr/>
                  </p:nvSpPr>
                  <p:spPr>
                    <a:xfrm rot="10800000">
                      <a:off x="5911187" y="308657"/>
                      <a:ext cx="125414" cy="83174"/>
                    </a:xfrm>
                    <a:custGeom>
                      <a:avLst/>
                      <a:gdLst>
                        <a:gd name="connsiteX0" fmla="*/ 125414 w 125414"/>
                        <a:gd name="connsiteY0" fmla="*/ 83174 h 83174"/>
                        <a:gd name="connsiteX1" fmla="*/ 0 w 125414"/>
                        <a:gd name="connsiteY1" fmla="*/ 83174 h 83174"/>
                        <a:gd name="connsiteX2" fmla="*/ 0 w 125414"/>
                        <a:gd name="connsiteY2" fmla="*/ 41587 h 83174"/>
                        <a:gd name="connsiteX3" fmla="*/ 41587 w 125414"/>
                        <a:gd name="connsiteY3" fmla="*/ 0 h 83174"/>
                        <a:gd name="connsiteX4" fmla="*/ 125414 w 125414"/>
                        <a:gd name="connsiteY4" fmla="*/ 0 h 83174"/>
                        <a:gd name="connsiteX5" fmla="*/ 125414 w 125414"/>
                        <a:gd name="connsiteY5" fmla="*/ 83174 h 8317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25414" h="83174">
                          <a:moveTo>
                            <a:pt x="125414" y="83174"/>
                          </a:moveTo>
                          <a:lnTo>
                            <a:pt x="0" y="83174"/>
                          </a:lnTo>
                          <a:lnTo>
                            <a:pt x="0" y="41587"/>
                          </a:lnTo>
                          <a:cubicBezTo>
                            <a:pt x="0" y="18619"/>
                            <a:pt x="18619" y="0"/>
                            <a:pt x="41587" y="0"/>
                          </a:cubicBezTo>
                          <a:lnTo>
                            <a:pt x="125414" y="0"/>
                          </a:lnTo>
                          <a:lnTo>
                            <a:pt x="125414" y="83174"/>
                          </a:lnTo>
                          <a:close/>
                        </a:path>
                      </a:pathLst>
                    </a:custGeom>
                    <a:noFill/>
                    <a:ln w="6350" cap="flat" cmpd="sng" algn="ctr">
                      <a:solidFill>
                        <a:srgbClr val="5B9BD5">
                          <a:lumMod val="60000"/>
                          <a:lumOff val="40000"/>
                        </a:srgbClr>
                      </a:solidFill>
                      <a:prstDash val="dash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232" name="フリーフォーム 2231"/>
                    <p:cNvSpPr/>
                    <p:nvPr/>
                  </p:nvSpPr>
                  <p:spPr>
                    <a:xfrm rot="10800000">
                      <a:off x="5631655" y="308657"/>
                      <a:ext cx="279531" cy="83174"/>
                    </a:xfrm>
                    <a:custGeom>
                      <a:avLst/>
                      <a:gdLst>
                        <a:gd name="connsiteX0" fmla="*/ 316495 w 316495"/>
                        <a:gd name="connsiteY0" fmla="*/ 83174 h 83174"/>
                        <a:gd name="connsiteX1" fmla="*/ 0 w 316495"/>
                        <a:gd name="connsiteY1" fmla="*/ 83174 h 83174"/>
                        <a:gd name="connsiteX2" fmla="*/ 0 w 316495"/>
                        <a:gd name="connsiteY2" fmla="*/ 0 h 83174"/>
                        <a:gd name="connsiteX3" fmla="*/ 274908 w 316495"/>
                        <a:gd name="connsiteY3" fmla="*/ 0 h 83174"/>
                        <a:gd name="connsiteX4" fmla="*/ 316495 w 316495"/>
                        <a:gd name="connsiteY4" fmla="*/ 41587 h 83174"/>
                        <a:gd name="connsiteX5" fmla="*/ 316495 w 316495"/>
                        <a:gd name="connsiteY5" fmla="*/ 83174 h 8317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316495" h="83174">
                          <a:moveTo>
                            <a:pt x="316495" y="83174"/>
                          </a:moveTo>
                          <a:lnTo>
                            <a:pt x="0" y="83174"/>
                          </a:lnTo>
                          <a:lnTo>
                            <a:pt x="0" y="0"/>
                          </a:lnTo>
                          <a:lnTo>
                            <a:pt x="274908" y="0"/>
                          </a:lnTo>
                          <a:cubicBezTo>
                            <a:pt x="297876" y="0"/>
                            <a:pt x="316495" y="18619"/>
                            <a:pt x="316495" y="41587"/>
                          </a:cubicBezTo>
                          <a:lnTo>
                            <a:pt x="316495" y="83174"/>
                          </a:lnTo>
                          <a:close/>
                        </a:path>
                      </a:pathLst>
                    </a:custGeom>
                    <a:noFill/>
                    <a:ln w="6350" cap="flat" cmpd="sng" algn="ctr">
                      <a:solidFill>
                        <a:srgbClr val="5B9BD5">
                          <a:lumMod val="60000"/>
                          <a:lumOff val="40000"/>
                        </a:srgbClr>
                      </a:solidFill>
                      <a:prstDash val="dash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233" name="フリーフォーム 2232"/>
                    <p:cNvSpPr/>
                    <p:nvPr/>
                  </p:nvSpPr>
                  <p:spPr>
                    <a:xfrm>
                      <a:off x="5752939" y="-26213"/>
                      <a:ext cx="283662" cy="334864"/>
                    </a:xfrm>
                    <a:custGeom>
                      <a:avLst/>
                      <a:gdLst>
                        <a:gd name="connsiteX0" fmla="*/ 0 w 283662"/>
                        <a:gd name="connsiteY0" fmla="*/ 0 h 334864"/>
                        <a:gd name="connsiteX1" fmla="*/ 240995 w 283662"/>
                        <a:gd name="connsiteY1" fmla="*/ 0 h 334864"/>
                        <a:gd name="connsiteX2" fmla="*/ 283662 w 283662"/>
                        <a:gd name="connsiteY2" fmla="*/ 42667 h 334864"/>
                        <a:gd name="connsiteX3" fmla="*/ 283661 w 283662"/>
                        <a:gd name="connsiteY3" fmla="*/ 85333 h 334864"/>
                        <a:gd name="connsiteX4" fmla="*/ 158246 w 283662"/>
                        <a:gd name="connsiteY4" fmla="*/ 85333 h 334864"/>
                        <a:gd name="connsiteX5" fmla="*/ 158246 w 283662"/>
                        <a:gd name="connsiteY5" fmla="*/ 334864 h 334864"/>
                        <a:gd name="connsiteX6" fmla="*/ 0 w 283662"/>
                        <a:gd name="connsiteY6" fmla="*/ 334864 h 33486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283662" h="334864">
                          <a:moveTo>
                            <a:pt x="0" y="0"/>
                          </a:moveTo>
                          <a:lnTo>
                            <a:pt x="240995" y="0"/>
                          </a:lnTo>
                          <a:cubicBezTo>
                            <a:pt x="264559" y="0"/>
                            <a:pt x="283662" y="19103"/>
                            <a:pt x="283662" y="42667"/>
                          </a:cubicBezTo>
                          <a:cubicBezTo>
                            <a:pt x="283662" y="56889"/>
                            <a:pt x="283661" y="71111"/>
                            <a:pt x="283661" y="85333"/>
                          </a:cubicBezTo>
                          <a:lnTo>
                            <a:pt x="158246" y="85333"/>
                          </a:lnTo>
                          <a:lnTo>
                            <a:pt x="158246" y="334864"/>
                          </a:lnTo>
                          <a:lnTo>
                            <a:pt x="0" y="334864"/>
                          </a:lnTo>
                          <a:close/>
                        </a:path>
                      </a:pathLst>
                    </a:custGeom>
                    <a:noFill/>
                    <a:ln w="6350" cap="flat" cmpd="sng" algn="ctr">
                      <a:solidFill>
                        <a:srgbClr val="5B9BD5">
                          <a:lumMod val="60000"/>
                          <a:lumOff val="40000"/>
                        </a:srgbClr>
                      </a:solidFill>
                      <a:prstDash val="dash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2227" name="グループ化 2226"/>
                  <p:cNvGrpSpPr/>
                  <p:nvPr/>
                </p:nvGrpSpPr>
                <p:grpSpPr>
                  <a:xfrm>
                    <a:off x="9977307" y="3327653"/>
                    <a:ext cx="368964" cy="324779"/>
                    <a:chOff x="14159332" y="3300413"/>
                    <a:chExt cx="423443" cy="372734"/>
                  </a:xfrm>
                </p:grpSpPr>
                <p:sp>
                  <p:nvSpPr>
                    <p:cNvPr id="2228" name="フリーフォーム 2227"/>
                    <p:cNvSpPr/>
                    <p:nvPr/>
                  </p:nvSpPr>
                  <p:spPr>
                    <a:xfrm>
                      <a:off x="14159332" y="3300413"/>
                      <a:ext cx="423443" cy="372734"/>
                    </a:xfrm>
                    <a:custGeom>
                      <a:avLst/>
                      <a:gdLst>
                        <a:gd name="connsiteX0" fmla="*/ 30795 w 301205"/>
                        <a:gd name="connsiteY0" fmla="*/ 13897 h 272925"/>
                        <a:gd name="connsiteX1" fmla="*/ 14192 w 301205"/>
                        <a:gd name="connsiteY1" fmla="*/ 30500 h 272925"/>
                        <a:gd name="connsiteX2" fmla="*/ 14192 w 301205"/>
                        <a:gd name="connsiteY2" fmla="*/ 242426 h 272925"/>
                        <a:gd name="connsiteX3" fmla="*/ 30795 w 301205"/>
                        <a:gd name="connsiteY3" fmla="*/ 259029 h 272925"/>
                        <a:gd name="connsiteX4" fmla="*/ 270411 w 301205"/>
                        <a:gd name="connsiteY4" fmla="*/ 259029 h 272925"/>
                        <a:gd name="connsiteX5" fmla="*/ 287014 w 301205"/>
                        <a:gd name="connsiteY5" fmla="*/ 242426 h 272925"/>
                        <a:gd name="connsiteX6" fmla="*/ 287014 w 301205"/>
                        <a:gd name="connsiteY6" fmla="*/ 30500 h 272925"/>
                        <a:gd name="connsiteX7" fmla="*/ 270411 w 301205"/>
                        <a:gd name="connsiteY7" fmla="*/ 13897 h 272925"/>
                        <a:gd name="connsiteX8" fmla="*/ 26438 w 301205"/>
                        <a:gd name="connsiteY8" fmla="*/ 0 h 272925"/>
                        <a:gd name="connsiteX9" fmla="*/ 274767 w 301205"/>
                        <a:gd name="connsiteY9" fmla="*/ 0 h 272925"/>
                        <a:gd name="connsiteX10" fmla="*/ 301205 w 301205"/>
                        <a:gd name="connsiteY10" fmla="*/ 26438 h 272925"/>
                        <a:gd name="connsiteX11" fmla="*/ 301205 w 301205"/>
                        <a:gd name="connsiteY11" fmla="*/ 246487 h 272925"/>
                        <a:gd name="connsiteX12" fmla="*/ 274767 w 301205"/>
                        <a:gd name="connsiteY12" fmla="*/ 272925 h 272925"/>
                        <a:gd name="connsiteX13" fmla="*/ 26438 w 301205"/>
                        <a:gd name="connsiteY13" fmla="*/ 272925 h 272925"/>
                        <a:gd name="connsiteX14" fmla="*/ 0 w 301205"/>
                        <a:gd name="connsiteY14" fmla="*/ 246487 h 272925"/>
                        <a:gd name="connsiteX15" fmla="*/ 0 w 301205"/>
                        <a:gd name="connsiteY15" fmla="*/ 26438 h 272925"/>
                        <a:gd name="connsiteX16" fmla="*/ 26438 w 301205"/>
                        <a:gd name="connsiteY16" fmla="*/ 0 h 27292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</a:cxnLst>
                      <a:rect l="l" t="t" r="r" b="b"/>
                      <a:pathLst>
                        <a:path w="301205" h="272925">
                          <a:moveTo>
                            <a:pt x="30795" y="13897"/>
                          </a:moveTo>
                          <a:cubicBezTo>
                            <a:pt x="21625" y="13897"/>
                            <a:pt x="14192" y="21330"/>
                            <a:pt x="14192" y="30500"/>
                          </a:cubicBezTo>
                          <a:lnTo>
                            <a:pt x="14192" y="242426"/>
                          </a:lnTo>
                          <a:cubicBezTo>
                            <a:pt x="14192" y="251596"/>
                            <a:pt x="21625" y="259029"/>
                            <a:pt x="30795" y="259029"/>
                          </a:cubicBezTo>
                          <a:lnTo>
                            <a:pt x="270411" y="259029"/>
                          </a:lnTo>
                          <a:cubicBezTo>
                            <a:pt x="279581" y="259029"/>
                            <a:pt x="287014" y="251596"/>
                            <a:pt x="287014" y="242426"/>
                          </a:cubicBezTo>
                          <a:lnTo>
                            <a:pt x="287014" y="30500"/>
                          </a:lnTo>
                          <a:cubicBezTo>
                            <a:pt x="287014" y="21330"/>
                            <a:pt x="279581" y="13897"/>
                            <a:pt x="270411" y="13897"/>
                          </a:cubicBezTo>
                          <a:close/>
                          <a:moveTo>
                            <a:pt x="26438" y="0"/>
                          </a:moveTo>
                          <a:lnTo>
                            <a:pt x="274767" y="0"/>
                          </a:lnTo>
                          <a:cubicBezTo>
                            <a:pt x="289368" y="0"/>
                            <a:pt x="301205" y="11837"/>
                            <a:pt x="301205" y="26438"/>
                          </a:cubicBezTo>
                          <a:lnTo>
                            <a:pt x="301205" y="246487"/>
                          </a:lnTo>
                          <a:cubicBezTo>
                            <a:pt x="301205" y="261088"/>
                            <a:pt x="289368" y="272925"/>
                            <a:pt x="274767" y="272925"/>
                          </a:cubicBezTo>
                          <a:lnTo>
                            <a:pt x="26438" y="272925"/>
                          </a:lnTo>
                          <a:cubicBezTo>
                            <a:pt x="11837" y="272925"/>
                            <a:pt x="0" y="261088"/>
                            <a:pt x="0" y="246487"/>
                          </a:cubicBezTo>
                          <a:lnTo>
                            <a:pt x="0" y="26438"/>
                          </a:lnTo>
                          <a:cubicBezTo>
                            <a:pt x="0" y="11837"/>
                            <a:pt x="11837" y="0"/>
                            <a:pt x="26438" y="0"/>
                          </a:cubicBezTo>
                          <a:close/>
                        </a:path>
                      </a:pathLst>
                    </a:custGeom>
                    <a:solidFill>
                      <a:srgbClr val="FF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229" name="テキスト ボックス 2228"/>
                    <p:cNvSpPr txBox="1"/>
                    <p:nvPr/>
                  </p:nvSpPr>
                  <p:spPr>
                    <a:xfrm rot="5400000">
                      <a:off x="14224628" y="3310159"/>
                      <a:ext cx="292850" cy="340037"/>
                    </a:xfrm>
                    <a:prstGeom prst="rect">
                      <a:avLst/>
                    </a:prstGeom>
                    <a:noFill/>
                  </p:spPr>
                  <p:txBody>
                    <a:bodyPr vert="eaVert" wrap="none" rtlCol="0">
                      <a:prstTxWarp prst="textPlain">
                        <a:avLst/>
                      </a:prstTxWarp>
                      <a:spAutoFit/>
                    </a:bodyPr>
                    <a:lstStyle/>
                    <a:p>
                      <a:pPr marL="0" marR="0" lvl="0" indent="0" algn="dist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ja-JP" altLang="en-US" sz="1400" b="1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個　人</a:t>
                      </a:r>
                      <a:endParaRPr kumimoji="0" lang="en-US" altLang="ja-JP" sz="1400" b="1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marL="0" marR="0" lvl="0" indent="0" algn="dist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ja-JP" altLang="en-US" sz="1400" b="1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番　号</a:t>
                      </a:r>
                      <a:endParaRPr kumimoji="0" lang="en-US" altLang="ja-JP" sz="1400" b="1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marL="0" marR="0" lvl="0" indent="0" algn="dist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ja-JP" altLang="en-US" sz="1400" b="1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カード</a:t>
                      </a:r>
                    </a:p>
                  </p:txBody>
                </p:sp>
              </p:grpSp>
            </p:grpSp>
            <p:grpSp>
              <p:nvGrpSpPr>
                <p:cNvPr id="2195" name="グループ化 2194"/>
                <p:cNvGrpSpPr/>
                <p:nvPr/>
              </p:nvGrpSpPr>
              <p:grpSpPr>
                <a:xfrm>
                  <a:off x="2419235" y="1587702"/>
                  <a:ext cx="316382" cy="480366"/>
                  <a:chOff x="1986974" y="3871022"/>
                  <a:chExt cx="834570" cy="1267135"/>
                </a:xfrm>
              </p:grpSpPr>
              <p:sp>
                <p:nvSpPr>
                  <p:cNvPr id="2196" name="円/楕円 2195"/>
                  <p:cNvSpPr/>
                  <p:nvPr/>
                </p:nvSpPr>
                <p:spPr>
                  <a:xfrm>
                    <a:off x="1997847" y="3871022"/>
                    <a:ext cx="815651" cy="917805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197" name="片側の 2 つの角を丸めた四角形 2196"/>
                  <p:cNvSpPr/>
                  <p:nvPr/>
                </p:nvSpPr>
                <p:spPr>
                  <a:xfrm>
                    <a:off x="2066351" y="4801590"/>
                    <a:ext cx="675818" cy="336567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FF9900"/>
                  </a:solid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198" name="フリーフォーム 2197"/>
                  <p:cNvSpPr/>
                  <p:nvPr/>
                </p:nvSpPr>
                <p:spPr>
                  <a:xfrm>
                    <a:off x="2242815" y="4667957"/>
                    <a:ext cx="323141" cy="470199"/>
                  </a:xfrm>
                  <a:custGeom>
                    <a:avLst/>
                    <a:gdLst>
                      <a:gd name="connsiteX0" fmla="*/ 109057 w 323141"/>
                      <a:gd name="connsiteY0" fmla="*/ 0 h 470199"/>
                      <a:gd name="connsiteX1" fmla="*/ 213831 w 323141"/>
                      <a:gd name="connsiteY1" fmla="*/ 0 h 470199"/>
                      <a:gd name="connsiteX2" fmla="*/ 240026 w 323141"/>
                      <a:gd name="connsiteY2" fmla="*/ 26195 h 470199"/>
                      <a:gd name="connsiteX3" fmla="*/ 240026 w 323141"/>
                      <a:gd name="connsiteY3" fmla="*/ 130480 h 470199"/>
                      <a:gd name="connsiteX4" fmla="*/ 323141 w 323141"/>
                      <a:gd name="connsiteY4" fmla="*/ 130480 h 470199"/>
                      <a:gd name="connsiteX5" fmla="*/ 242356 w 323141"/>
                      <a:gd name="connsiteY5" fmla="*/ 470199 h 470199"/>
                      <a:gd name="connsiteX6" fmla="*/ 80785 w 323141"/>
                      <a:gd name="connsiteY6" fmla="*/ 470199 h 470199"/>
                      <a:gd name="connsiteX7" fmla="*/ 0 w 323141"/>
                      <a:gd name="connsiteY7" fmla="*/ 130480 h 470199"/>
                      <a:gd name="connsiteX8" fmla="*/ 82862 w 323141"/>
                      <a:gd name="connsiteY8" fmla="*/ 130480 h 470199"/>
                      <a:gd name="connsiteX9" fmla="*/ 82862 w 323141"/>
                      <a:gd name="connsiteY9" fmla="*/ 26195 h 470199"/>
                      <a:gd name="connsiteX10" fmla="*/ 109057 w 323141"/>
                      <a:gd name="connsiteY10" fmla="*/ 0 h 47019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323141" h="470199">
                        <a:moveTo>
                          <a:pt x="109057" y="0"/>
                        </a:moveTo>
                        <a:lnTo>
                          <a:pt x="213831" y="0"/>
                        </a:lnTo>
                        <a:cubicBezTo>
                          <a:pt x="228298" y="0"/>
                          <a:pt x="240026" y="11728"/>
                          <a:pt x="240026" y="26195"/>
                        </a:cubicBezTo>
                        <a:lnTo>
                          <a:pt x="240026" y="130480"/>
                        </a:lnTo>
                        <a:lnTo>
                          <a:pt x="323141" y="130480"/>
                        </a:lnTo>
                        <a:lnTo>
                          <a:pt x="242356" y="470199"/>
                        </a:lnTo>
                        <a:lnTo>
                          <a:pt x="80785" y="470199"/>
                        </a:lnTo>
                        <a:lnTo>
                          <a:pt x="0" y="130480"/>
                        </a:lnTo>
                        <a:lnTo>
                          <a:pt x="82862" y="130480"/>
                        </a:lnTo>
                        <a:lnTo>
                          <a:pt x="82862" y="26195"/>
                        </a:lnTo>
                        <a:cubicBezTo>
                          <a:pt x="82862" y="11728"/>
                          <a:pt x="94590" y="0"/>
                          <a:pt x="109057" y="0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2199" name="グループ化 2198"/>
                  <p:cNvGrpSpPr/>
                  <p:nvPr/>
                </p:nvGrpSpPr>
                <p:grpSpPr>
                  <a:xfrm>
                    <a:off x="1986974" y="3943263"/>
                    <a:ext cx="834570" cy="787400"/>
                    <a:chOff x="2791855" y="2017486"/>
                    <a:chExt cx="1150919" cy="1045028"/>
                  </a:xfrm>
                  <a:solidFill>
                    <a:srgbClr val="FFCC99"/>
                  </a:solidFill>
                </p:grpSpPr>
                <p:grpSp>
                  <p:nvGrpSpPr>
                    <p:cNvPr id="2210" name="グループ化 2209"/>
                    <p:cNvGrpSpPr/>
                    <p:nvPr/>
                  </p:nvGrpSpPr>
                  <p:grpSpPr>
                    <a:xfrm rot="20700000">
                      <a:off x="2791855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2215" name="円/楕円 2214"/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grpFill/>
                      <a:ln w="6350" cap="flat" cmpd="sng" algn="ctr">
                        <a:solidFill>
                          <a:schemeClr val="tx1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2216" name="円/楕円 2215"/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rgbClr val="FF9966"/>
                      </a:solidFill>
                      <a:ln w="6350" cap="flat" cmpd="sng" algn="ctr">
                        <a:solidFill>
                          <a:schemeClr val="tx1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2211" name="グループ化 2210"/>
                    <p:cNvGrpSpPr/>
                    <p:nvPr/>
                  </p:nvGrpSpPr>
                  <p:grpSpPr>
                    <a:xfrm rot="900000" flipH="1">
                      <a:off x="3720768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2213" name="円/楕円 2212"/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grpFill/>
                      <a:ln w="6350" cap="flat" cmpd="sng" algn="ctr">
                        <a:solidFill>
                          <a:schemeClr val="tx1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2214" name="円/楕円 2213"/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rgbClr val="FF9966"/>
                      </a:solidFill>
                      <a:ln w="6350" cap="flat" cmpd="sng" algn="ctr">
                        <a:solidFill>
                          <a:schemeClr val="tx1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2212" name="円/楕円 2211"/>
                    <p:cNvSpPr/>
                    <p:nvPr/>
                  </p:nvSpPr>
                  <p:spPr>
                    <a:xfrm>
                      <a:off x="2902857" y="2017486"/>
                      <a:ext cx="928914" cy="1045028"/>
                    </a:xfrm>
                    <a:prstGeom prst="ellipse">
                      <a:avLst/>
                    </a:prstGeom>
                    <a:grpFill/>
                    <a:ln w="635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2200" name="円/楕円 2199"/>
                  <p:cNvSpPr/>
                  <p:nvPr/>
                </p:nvSpPr>
                <p:spPr>
                  <a:xfrm>
                    <a:off x="2162563" y="4263119"/>
                    <a:ext cx="80251" cy="130479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201" name="円/楕円 2200"/>
                  <p:cNvSpPr/>
                  <p:nvPr/>
                </p:nvSpPr>
                <p:spPr>
                  <a:xfrm>
                    <a:off x="2572907" y="4263119"/>
                    <a:ext cx="80251" cy="130479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202" name="台形 2201"/>
                  <p:cNvSpPr/>
                  <p:nvPr/>
                </p:nvSpPr>
                <p:spPr>
                  <a:xfrm rot="10800000">
                    <a:off x="2254583" y="4869913"/>
                    <a:ext cx="302531" cy="268243"/>
                  </a:xfrm>
                  <a:prstGeom prst="trapezoid">
                    <a:avLst/>
                  </a:prstGeom>
                  <a:solidFill>
                    <a:srgbClr val="FFC000">
                      <a:lumMod val="75000"/>
                    </a:srgbClr>
                  </a:solid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2203" name="グループ化 2202"/>
                  <p:cNvGrpSpPr/>
                  <p:nvPr/>
                </p:nvGrpSpPr>
                <p:grpSpPr>
                  <a:xfrm>
                    <a:off x="2162563" y="4793307"/>
                    <a:ext cx="483392" cy="344850"/>
                    <a:chOff x="3133728" y="2770919"/>
                    <a:chExt cx="483392" cy="344850"/>
                  </a:xfrm>
                  <a:solidFill>
                    <a:srgbClr val="FF9900"/>
                  </a:solidFill>
                </p:grpSpPr>
                <p:sp>
                  <p:nvSpPr>
                    <p:cNvPr id="2208" name="平行四辺形 19"/>
                    <p:cNvSpPr/>
                    <p:nvPr/>
                  </p:nvSpPr>
                  <p:spPr>
                    <a:xfrm>
                      <a:off x="3376812" y="2770919"/>
                      <a:ext cx="240308" cy="344850"/>
                    </a:xfrm>
                    <a:custGeom>
                      <a:avLst/>
                      <a:gdLst>
                        <a:gd name="connsiteX0" fmla="*/ 0 w 295077"/>
                        <a:gd name="connsiteY0" fmla="*/ 344850 h 344850"/>
                        <a:gd name="connsiteX1" fmla="*/ 139412 w 295077"/>
                        <a:gd name="connsiteY1" fmla="*/ 0 h 344850"/>
                        <a:gd name="connsiteX2" fmla="*/ 295077 w 295077"/>
                        <a:gd name="connsiteY2" fmla="*/ 0 h 344850"/>
                        <a:gd name="connsiteX3" fmla="*/ 155665 w 295077"/>
                        <a:gd name="connsiteY3" fmla="*/ 344850 h 344850"/>
                        <a:gd name="connsiteX4" fmla="*/ 0 w 295077"/>
                        <a:gd name="connsiteY4" fmla="*/ 344850 h 344850"/>
                        <a:gd name="connsiteX0" fmla="*/ 0 w 235545"/>
                        <a:gd name="connsiteY0" fmla="*/ 344850 h 344850"/>
                        <a:gd name="connsiteX1" fmla="*/ 139412 w 235545"/>
                        <a:gd name="connsiteY1" fmla="*/ 0 h 344850"/>
                        <a:gd name="connsiteX2" fmla="*/ 235545 w 235545"/>
                        <a:gd name="connsiteY2" fmla="*/ 116681 h 344850"/>
                        <a:gd name="connsiteX3" fmla="*/ 155665 w 235545"/>
                        <a:gd name="connsiteY3" fmla="*/ 344850 h 344850"/>
                        <a:gd name="connsiteX4" fmla="*/ 0 w 235545"/>
                        <a:gd name="connsiteY4" fmla="*/ 344850 h 344850"/>
                        <a:gd name="connsiteX0" fmla="*/ 0 w 235545"/>
                        <a:gd name="connsiteY0" fmla="*/ 344850 h 344850"/>
                        <a:gd name="connsiteX1" fmla="*/ 139412 w 235545"/>
                        <a:gd name="connsiteY1" fmla="*/ 0 h 344850"/>
                        <a:gd name="connsiteX2" fmla="*/ 235545 w 235545"/>
                        <a:gd name="connsiteY2" fmla="*/ 116681 h 344850"/>
                        <a:gd name="connsiteX3" fmla="*/ 190302 w 235545"/>
                        <a:gd name="connsiteY3" fmla="*/ 250887 h 344850"/>
                        <a:gd name="connsiteX4" fmla="*/ 155665 w 235545"/>
                        <a:gd name="connsiteY4" fmla="*/ 344850 h 344850"/>
                        <a:gd name="connsiteX5" fmla="*/ 0 w 235545"/>
                        <a:gd name="connsiteY5" fmla="*/ 344850 h 344850"/>
                        <a:gd name="connsiteX0" fmla="*/ 0 w 235545"/>
                        <a:gd name="connsiteY0" fmla="*/ 344850 h 344850"/>
                        <a:gd name="connsiteX1" fmla="*/ 139412 w 235545"/>
                        <a:gd name="connsiteY1" fmla="*/ 0 h 344850"/>
                        <a:gd name="connsiteX2" fmla="*/ 235545 w 235545"/>
                        <a:gd name="connsiteY2" fmla="*/ 116681 h 344850"/>
                        <a:gd name="connsiteX3" fmla="*/ 145058 w 235545"/>
                        <a:gd name="connsiteY3" fmla="*/ 186594 h 344850"/>
                        <a:gd name="connsiteX4" fmla="*/ 155665 w 235545"/>
                        <a:gd name="connsiteY4" fmla="*/ 344850 h 344850"/>
                        <a:gd name="connsiteX5" fmla="*/ 0 w 235545"/>
                        <a:gd name="connsiteY5" fmla="*/ 344850 h 344850"/>
                        <a:gd name="connsiteX0" fmla="*/ 0 w 235545"/>
                        <a:gd name="connsiteY0" fmla="*/ 344850 h 344850"/>
                        <a:gd name="connsiteX1" fmla="*/ 139412 w 235545"/>
                        <a:gd name="connsiteY1" fmla="*/ 0 h 344850"/>
                        <a:gd name="connsiteX2" fmla="*/ 171252 w 235545"/>
                        <a:gd name="connsiteY2" fmla="*/ 43719 h 344850"/>
                        <a:gd name="connsiteX3" fmla="*/ 235545 w 235545"/>
                        <a:gd name="connsiteY3" fmla="*/ 116681 h 344850"/>
                        <a:gd name="connsiteX4" fmla="*/ 145058 w 235545"/>
                        <a:gd name="connsiteY4" fmla="*/ 186594 h 344850"/>
                        <a:gd name="connsiteX5" fmla="*/ 155665 w 235545"/>
                        <a:gd name="connsiteY5" fmla="*/ 344850 h 344850"/>
                        <a:gd name="connsiteX6" fmla="*/ 0 w 235545"/>
                        <a:gd name="connsiteY6" fmla="*/ 344850 h 344850"/>
                        <a:gd name="connsiteX0" fmla="*/ 0 w 235545"/>
                        <a:gd name="connsiteY0" fmla="*/ 344850 h 344850"/>
                        <a:gd name="connsiteX1" fmla="*/ 139412 w 235545"/>
                        <a:gd name="connsiteY1" fmla="*/ 0 h 344850"/>
                        <a:gd name="connsiteX2" fmla="*/ 206971 w 235545"/>
                        <a:gd name="connsiteY2" fmla="*/ 856 h 344850"/>
                        <a:gd name="connsiteX3" fmla="*/ 235545 w 235545"/>
                        <a:gd name="connsiteY3" fmla="*/ 116681 h 344850"/>
                        <a:gd name="connsiteX4" fmla="*/ 145058 w 235545"/>
                        <a:gd name="connsiteY4" fmla="*/ 186594 h 344850"/>
                        <a:gd name="connsiteX5" fmla="*/ 155665 w 235545"/>
                        <a:gd name="connsiteY5" fmla="*/ 344850 h 344850"/>
                        <a:gd name="connsiteX6" fmla="*/ 0 w 235545"/>
                        <a:gd name="connsiteY6" fmla="*/ 344850 h 344850"/>
                        <a:gd name="connsiteX0" fmla="*/ 0 w 240308"/>
                        <a:gd name="connsiteY0" fmla="*/ 344850 h 344850"/>
                        <a:gd name="connsiteX1" fmla="*/ 139412 w 240308"/>
                        <a:gd name="connsiteY1" fmla="*/ 0 h 344850"/>
                        <a:gd name="connsiteX2" fmla="*/ 206971 w 240308"/>
                        <a:gd name="connsiteY2" fmla="*/ 856 h 344850"/>
                        <a:gd name="connsiteX3" fmla="*/ 240308 w 240308"/>
                        <a:gd name="connsiteY3" fmla="*/ 133350 h 344850"/>
                        <a:gd name="connsiteX4" fmla="*/ 145058 w 240308"/>
                        <a:gd name="connsiteY4" fmla="*/ 186594 h 344850"/>
                        <a:gd name="connsiteX5" fmla="*/ 155665 w 240308"/>
                        <a:gd name="connsiteY5" fmla="*/ 344850 h 344850"/>
                        <a:gd name="connsiteX6" fmla="*/ 0 w 240308"/>
                        <a:gd name="connsiteY6" fmla="*/ 344850 h 344850"/>
                        <a:gd name="connsiteX0" fmla="*/ 0 w 240308"/>
                        <a:gd name="connsiteY0" fmla="*/ 344850 h 344850"/>
                        <a:gd name="connsiteX1" fmla="*/ 139412 w 240308"/>
                        <a:gd name="connsiteY1" fmla="*/ 0 h 344850"/>
                        <a:gd name="connsiteX2" fmla="*/ 206971 w 240308"/>
                        <a:gd name="connsiteY2" fmla="*/ 856 h 344850"/>
                        <a:gd name="connsiteX3" fmla="*/ 240308 w 240308"/>
                        <a:gd name="connsiteY3" fmla="*/ 133350 h 344850"/>
                        <a:gd name="connsiteX4" fmla="*/ 142676 w 240308"/>
                        <a:gd name="connsiteY4" fmla="*/ 177069 h 344850"/>
                        <a:gd name="connsiteX5" fmla="*/ 155665 w 240308"/>
                        <a:gd name="connsiteY5" fmla="*/ 344850 h 344850"/>
                        <a:gd name="connsiteX6" fmla="*/ 0 w 240308"/>
                        <a:gd name="connsiteY6" fmla="*/ 344850 h 34485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240308" h="344850">
                          <a:moveTo>
                            <a:pt x="0" y="344850"/>
                          </a:moveTo>
                          <a:lnTo>
                            <a:pt x="139412" y="0"/>
                          </a:lnTo>
                          <a:lnTo>
                            <a:pt x="206971" y="856"/>
                          </a:lnTo>
                          <a:lnTo>
                            <a:pt x="240308" y="133350"/>
                          </a:lnTo>
                          <a:lnTo>
                            <a:pt x="142676" y="177069"/>
                          </a:lnTo>
                          <a:lnTo>
                            <a:pt x="155665" y="344850"/>
                          </a:lnTo>
                          <a:lnTo>
                            <a:pt x="0" y="344850"/>
                          </a:lnTo>
                          <a:close/>
                        </a:path>
                      </a:pathLst>
                    </a:custGeom>
                    <a:grpFill/>
                    <a:ln w="635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209" name="平行四辺形 19"/>
                    <p:cNvSpPr/>
                    <p:nvPr/>
                  </p:nvSpPr>
                  <p:spPr>
                    <a:xfrm flipH="1">
                      <a:off x="3133728" y="2770919"/>
                      <a:ext cx="240308" cy="344850"/>
                    </a:xfrm>
                    <a:custGeom>
                      <a:avLst/>
                      <a:gdLst>
                        <a:gd name="connsiteX0" fmla="*/ 0 w 295077"/>
                        <a:gd name="connsiteY0" fmla="*/ 344850 h 344850"/>
                        <a:gd name="connsiteX1" fmla="*/ 139412 w 295077"/>
                        <a:gd name="connsiteY1" fmla="*/ 0 h 344850"/>
                        <a:gd name="connsiteX2" fmla="*/ 295077 w 295077"/>
                        <a:gd name="connsiteY2" fmla="*/ 0 h 344850"/>
                        <a:gd name="connsiteX3" fmla="*/ 155665 w 295077"/>
                        <a:gd name="connsiteY3" fmla="*/ 344850 h 344850"/>
                        <a:gd name="connsiteX4" fmla="*/ 0 w 295077"/>
                        <a:gd name="connsiteY4" fmla="*/ 344850 h 344850"/>
                        <a:gd name="connsiteX0" fmla="*/ 0 w 235545"/>
                        <a:gd name="connsiteY0" fmla="*/ 344850 h 344850"/>
                        <a:gd name="connsiteX1" fmla="*/ 139412 w 235545"/>
                        <a:gd name="connsiteY1" fmla="*/ 0 h 344850"/>
                        <a:gd name="connsiteX2" fmla="*/ 235545 w 235545"/>
                        <a:gd name="connsiteY2" fmla="*/ 116681 h 344850"/>
                        <a:gd name="connsiteX3" fmla="*/ 155665 w 235545"/>
                        <a:gd name="connsiteY3" fmla="*/ 344850 h 344850"/>
                        <a:gd name="connsiteX4" fmla="*/ 0 w 235545"/>
                        <a:gd name="connsiteY4" fmla="*/ 344850 h 344850"/>
                        <a:gd name="connsiteX0" fmla="*/ 0 w 235545"/>
                        <a:gd name="connsiteY0" fmla="*/ 344850 h 344850"/>
                        <a:gd name="connsiteX1" fmla="*/ 139412 w 235545"/>
                        <a:gd name="connsiteY1" fmla="*/ 0 h 344850"/>
                        <a:gd name="connsiteX2" fmla="*/ 235545 w 235545"/>
                        <a:gd name="connsiteY2" fmla="*/ 116681 h 344850"/>
                        <a:gd name="connsiteX3" fmla="*/ 190302 w 235545"/>
                        <a:gd name="connsiteY3" fmla="*/ 250887 h 344850"/>
                        <a:gd name="connsiteX4" fmla="*/ 155665 w 235545"/>
                        <a:gd name="connsiteY4" fmla="*/ 344850 h 344850"/>
                        <a:gd name="connsiteX5" fmla="*/ 0 w 235545"/>
                        <a:gd name="connsiteY5" fmla="*/ 344850 h 344850"/>
                        <a:gd name="connsiteX0" fmla="*/ 0 w 235545"/>
                        <a:gd name="connsiteY0" fmla="*/ 344850 h 344850"/>
                        <a:gd name="connsiteX1" fmla="*/ 139412 w 235545"/>
                        <a:gd name="connsiteY1" fmla="*/ 0 h 344850"/>
                        <a:gd name="connsiteX2" fmla="*/ 235545 w 235545"/>
                        <a:gd name="connsiteY2" fmla="*/ 116681 h 344850"/>
                        <a:gd name="connsiteX3" fmla="*/ 145058 w 235545"/>
                        <a:gd name="connsiteY3" fmla="*/ 186594 h 344850"/>
                        <a:gd name="connsiteX4" fmla="*/ 155665 w 235545"/>
                        <a:gd name="connsiteY4" fmla="*/ 344850 h 344850"/>
                        <a:gd name="connsiteX5" fmla="*/ 0 w 235545"/>
                        <a:gd name="connsiteY5" fmla="*/ 344850 h 344850"/>
                        <a:gd name="connsiteX0" fmla="*/ 0 w 235545"/>
                        <a:gd name="connsiteY0" fmla="*/ 344850 h 344850"/>
                        <a:gd name="connsiteX1" fmla="*/ 139412 w 235545"/>
                        <a:gd name="connsiteY1" fmla="*/ 0 h 344850"/>
                        <a:gd name="connsiteX2" fmla="*/ 171252 w 235545"/>
                        <a:gd name="connsiteY2" fmla="*/ 43719 h 344850"/>
                        <a:gd name="connsiteX3" fmla="*/ 235545 w 235545"/>
                        <a:gd name="connsiteY3" fmla="*/ 116681 h 344850"/>
                        <a:gd name="connsiteX4" fmla="*/ 145058 w 235545"/>
                        <a:gd name="connsiteY4" fmla="*/ 186594 h 344850"/>
                        <a:gd name="connsiteX5" fmla="*/ 155665 w 235545"/>
                        <a:gd name="connsiteY5" fmla="*/ 344850 h 344850"/>
                        <a:gd name="connsiteX6" fmla="*/ 0 w 235545"/>
                        <a:gd name="connsiteY6" fmla="*/ 344850 h 344850"/>
                        <a:gd name="connsiteX0" fmla="*/ 0 w 235545"/>
                        <a:gd name="connsiteY0" fmla="*/ 344850 h 344850"/>
                        <a:gd name="connsiteX1" fmla="*/ 139412 w 235545"/>
                        <a:gd name="connsiteY1" fmla="*/ 0 h 344850"/>
                        <a:gd name="connsiteX2" fmla="*/ 206971 w 235545"/>
                        <a:gd name="connsiteY2" fmla="*/ 856 h 344850"/>
                        <a:gd name="connsiteX3" fmla="*/ 235545 w 235545"/>
                        <a:gd name="connsiteY3" fmla="*/ 116681 h 344850"/>
                        <a:gd name="connsiteX4" fmla="*/ 145058 w 235545"/>
                        <a:gd name="connsiteY4" fmla="*/ 186594 h 344850"/>
                        <a:gd name="connsiteX5" fmla="*/ 155665 w 235545"/>
                        <a:gd name="connsiteY5" fmla="*/ 344850 h 344850"/>
                        <a:gd name="connsiteX6" fmla="*/ 0 w 235545"/>
                        <a:gd name="connsiteY6" fmla="*/ 344850 h 344850"/>
                        <a:gd name="connsiteX0" fmla="*/ 0 w 240308"/>
                        <a:gd name="connsiteY0" fmla="*/ 344850 h 344850"/>
                        <a:gd name="connsiteX1" fmla="*/ 139412 w 240308"/>
                        <a:gd name="connsiteY1" fmla="*/ 0 h 344850"/>
                        <a:gd name="connsiteX2" fmla="*/ 206971 w 240308"/>
                        <a:gd name="connsiteY2" fmla="*/ 856 h 344850"/>
                        <a:gd name="connsiteX3" fmla="*/ 240308 w 240308"/>
                        <a:gd name="connsiteY3" fmla="*/ 133350 h 344850"/>
                        <a:gd name="connsiteX4" fmla="*/ 145058 w 240308"/>
                        <a:gd name="connsiteY4" fmla="*/ 186594 h 344850"/>
                        <a:gd name="connsiteX5" fmla="*/ 155665 w 240308"/>
                        <a:gd name="connsiteY5" fmla="*/ 344850 h 344850"/>
                        <a:gd name="connsiteX6" fmla="*/ 0 w 240308"/>
                        <a:gd name="connsiteY6" fmla="*/ 344850 h 344850"/>
                        <a:gd name="connsiteX0" fmla="*/ 0 w 240308"/>
                        <a:gd name="connsiteY0" fmla="*/ 344850 h 344850"/>
                        <a:gd name="connsiteX1" fmla="*/ 139412 w 240308"/>
                        <a:gd name="connsiteY1" fmla="*/ 0 h 344850"/>
                        <a:gd name="connsiteX2" fmla="*/ 206971 w 240308"/>
                        <a:gd name="connsiteY2" fmla="*/ 856 h 344850"/>
                        <a:gd name="connsiteX3" fmla="*/ 240308 w 240308"/>
                        <a:gd name="connsiteY3" fmla="*/ 133350 h 344850"/>
                        <a:gd name="connsiteX4" fmla="*/ 142676 w 240308"/>
                        <a:gd name="connsiteY4" fmla="*/ 177069 h 344850"/>
                        <a:gd name="connsiteX5" fmla="*/ 155665 w 240308"/>
                        <a:gd name="connsiteY5" fmla="*/ 344850 h 344850"/>
                        <a:gd name="connsiteX6" fmla="*/ 0 w 240308"/>
                        <a:gd name="connsiteY6" fmla="*/ 344850 h 34485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240308" h="344850">
                          <a:moveTo>
                            <a:pt x="0" y="344850"/>
                          </a:moveTo>
                          <a:lnTo>
                            <a:pt x="139412" y="0"/>
                          </a:lnTo>
                          <a:lnTo>
                            <a:pt x="206971" y="856"/>
                          </a:lnTo>
                          <a:lnTo>
                            <a:pt x="240308" y="133350"/>
                          </a:lnTo>
                          <a:lnTo>
                            <a:pt x="142676" y="177069"/>
                          </a:lnTo>
                          <a:lnTo>
                            <a:pt x="155665" y="344850"/>
                          </a:lnTo>
                          <a:lnTo>
                            <a:pt x="0" y="344850"/>
                          </a:lnTo>
                          <a:close/>
                        </a:path>
                      </a:pathLst>
                    </a:custGeom>
                    <a:grpFill/>
                    <a:ln w="635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2204" name="円/楕円 27"/>
                  <p:cNvSpPr/>
                  <p:nvPr/>
                </p:nvSpPr>
                <p:spPr>
                  <a:xfrm>
                    <a:off x="2314397" y="4621406"/>
                    <a:ext cx="164248" cy="291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205" name="正方形/長方形 67"/>
                  <p:cNvSpPr/>
                  <p:nvPr/>
                </p:nvSpPr>
                <p:spPr>
                  <a:xfrm>
                    <a:off x="2379193" y="4553552"/>
                    <a:ext cx="50129" cy="2569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749072" h="1123608">
                        <a:moveTo>
                          <a:pt x="374536" y="0"/>
                        </a:moveTo>
                        <a:lnTo>
                          <a:pt x="749072" y="374536"/>
                        </a:lnTo>
                        <a:cubicBezTo>
                          <a:pt x="955923" y="581387"/>
                          <a:pt x="955923" y="916758"/>
                          <a:pt x="749072" y="1123608"/>
                        </a:cubicBezTo>
                        <a:cubicBezTo>
                          <a:pt x="542221" y="1330459"/>
                          <a:pt x="206851" y="1330459"/>
                          <a:pt x="0" y="1123608"/>
                        </a:cubicBezTo>
                        <a:cubicBezTo>
                          <a:pt x="-206851" y="916758"/>
                          <a:pt x="-206851" y="581387"/>
                          <a:pt x="0" y="374536"/>
                        </a:cubicBezTo>
                        <a:close/>
                      </a:path>
                    </a:pathLst>
                  </a:custGeom>
                  <a:solidFill>
                    <a:srgbClr val="FF9966"/>
                  </a:solid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206" name="月 2205"/>
                  <p:cNvSpPr/>
                  <p:nvPr/>
                </p:nvSpPr>
                <p:spPr>
                  <a:xfrm rot="5400000">
                    <a:off x="2177898" y="4122981"/>
                    <a:ext cx="45719" cy="85922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207" name="月 2206"/>
                  <p:cNvSpPr/>
                  <p:nvPr/>
                </p:nvSpPr>
                <p:spPr>
                  <a:xfrm rot="5400000">
                    <a:off x="2596837" y="4122982"/>
                    <a:ext cx="45719" cy="85922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</p:grpSp>
      </p:grpSp>
      <p:grpSp>
        <p:nvGrpSpPr>
          <p:cNvPr id="2266" name="グループ化 2265"/>
          <p:cNvGrpSpPr/>
          <p:nvPr/>
        </p:nvGrpSpPr>
        <p:grpSpPr>
          <a:xfrm>
            <a:off x="764113" y="5002736"/>
            <a:ext cx="1064952" cy="1325393"/>
            <a:chOff x="764113" y="1118519"/>
            <a:chExt cx="1064952" cy="1325393"/>
          </a:xfrm>
        </p:grpSpPr>
        <p:grpSp>
          <p:nvGrpSpPr>
            <p:cNvPr id="2267" name="グループ化 2266"/>
            <p:cNvGrpSpPr/>
            <p:nvPr/>
          </p:nvGrpSpPr>
          <p:grpSpPr>
            <a:xfrm>
              <a:off x="764113" y="1118519"/>
              <a:ext cx="917606" cy="1289829"/>
              <a:chOff x="878044" y="3848329"/>
              <a:chExt cx="917606" cy="1289829"/>
            </a:xfrm>
          </p:grpSpPr>
          <p:sp>
            <p:nvSpPr>
              <p:cNvPr id="2327" name="円/楕円 473"/>
              <p:cNvSpPr/>
              <p:nvPr/>
            </p:nvSpPr>
            <p:spPr>
              <a:xfrm>
                <a:off x="878044" y="3848329"/>
                <a:ext cx="917606" cy="560788"/>
              </a:xfrm>
              <a:custGeom>
                <a:avLst/>
                <a:gdLst/>
                <a:ahLst/>
                <a:cxnLst/>
                <a:rect l="l" t="t" r="r" b="b"/>
                <a:pathLst>
                  <a:path w="917606" h="560788">
                    <a:moveTo>
                      <a:pt x="350513" y="0"/>
                    </a:moveTo>
                    <a:cubicBezTo>
                      <a:pt x="389679" y="0"/>
                      <a:pt x="425328" y="15059"/>
                      <a:pt x="451289" y="40456"/>
                    </a:cubicBezTo>
                    <a:cubicBezTo>
                      <a:pt x="477250" y="15059"/>
                      <a:pt x="512899" y="0"/>
                      <a:pt x="552065" y="0"/>
                    </a:cubicBezTo>
                    <a:cubicBezTo>
                      <a:pt x="616429" y="0"/>
                      <a:pt x="671294" y="40669"/>
                      <a:pt x="691209" y="98139"/>
                    </a:cubicBezTo>
                    <a:cubicBezTo>
                      <a:pt x="692807" y="97182"/>
                      <a:pt x="694441" y="97155"/>
                      <a:pt x="696081" y="97155"/>
                    </a:cubicBezTo>
                    <a:cubicBezTo>
                      <a:pt x="778657" y="97155"/>
                      <a:pt x="845598" y="164096"/>
                      <a:pt x="845598" y="246672"/>
                    </a:cubicBezTo>
                    <a:lnTo>
                      <a:pt x="838516" y="281749"/>
                    </a:lnTo>
                    <a:cubicBezTo>
                      <a:pt x="886043" y="305239"/>
                      <a:pt x="917606" y="354569"/>
                      <a:pt x="917606" y="411271"/>
                    </a:cubicBezTo>
                    <a:cubicBezTo>
                      <a:pt x="917606" y="493847"/>
                      <a:pt x="850665" y="560788"/>
                      <a:pt x="768089" y="560788"/>
                    </a:cubicBezTo>
                    <a:cubicBezTo>
                      <a:pt x="685513" y="560788"/>
                      <a:pt x="618572" y="493847"/>
                      <a:pt x="618572" y="411271"/>
                    </a:cubicBezTo>
                    <a:lnTo>
                      <a:pt x="625570" y="376611"/>
                    </a:lnTo>
                    <a:cubicBezTo>
                      <a:pt x="593286" y="360813"/>
                      <a:pt x="568854" y="332439"/>
                      <a:pt x="556937" y="298051"/>
                    </a:cubicBezTo>
                    <a:cubicBezTo>
                      <a:pt x="555339" y="299008"/>
                      <a:pt x="553705" y="299034"/>
                      <a:pt x="552065" y="299034"/>
                    </a:cubicBezTo>
                    <a:cubicBezTo>
                      <a:pt x="512899" y="299034"/>
                      <a:pt x="477250" y="283975"/>
                      <a:pt x="451289" y="258578"/>
                    </a:cubicBezTo>
                    <a:cubicBezTo>
                      <a:pt x="429142" y="280244"/>
                      <a:pt x="399945" y="294386"/>
                      <a:pt x="367269" y="295793"/>
                    </a:cubicBezTo>
                    <a:cubicBezTo>
                      <a:pt x="355155" y="333233"/>
                      <a:pt x="328213" y="363759"/>
                      <a:pt x="292595" y="379380"/>
                    </a:cubicBezTo>
                    <a:cubicBezTo>
                      <a:pt x="297808" y="389212"/>
                      <a:pt x="299034" y="400099"/>
                      <a:pt x="299034" y="411271"/>
                    </a:cubicBezTo>
                    <a:cubicBezTo>
                      <a:pt x="299034" y="493847"/>
                      <a:pt x="232093" y="560788"/>
                      <a:pt x="149517" y="560788"/>
                    </a:cubicBezTo>
                    <a:cubicBezTo>
                      <a:pt x="66941" y="560788"/>
                      <a:pt x="0" y="493847"/>
                      <a:pt x="0" y="411271"/>
                    </a:cubicBezTo>
                    <a:cubicBezTo>
                      <a:pt x="0" y="352234"/>
                      <a:pt x="34217" y="301188"/>
                      <a:pt x="84497" y="278103"/>
                    </a:cubicBezTo>
                    <a:cubicBezTo>
                      <a:pt x="79341" y="268407"/>
                      <a:pt x="78152" y="257678"/>
                      <a:pt x="78152" y="246672"/>
                    </a:cubicBezTo>
                    <a:cubicBezTo>
                      <a:pt x="78152" y="169865"/>
                      <a:pt x="136066" y="106585"/>
                      <a:pt x="210883" y="100544"/>
                    </a:cubicBezTo>
                    <a:cubicBezTo>
                      <a:pt x="229813" y="41769"/>
                      <a:pt x="285285" y="0"/>
                      <a:pt x="350513" y="0"/>
                    </a:cubicBezTo>
                    <a:close/>
                  </a:path>
                </a:pathLst>
              </a:custGeom>
              <a:solidFill>
                <a:sysClr val="window" lastClr="FFFFFF">
                  <a:lumMod val="8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328" name="片側の 2 つの角を丸めた四角形 2327"/>
              <p:cNvSpPr/>
              <p:nvPr/>
            </p:nvSpPr>
            <p:spPr>
              <a:xfrm>
                <a:off x="1005901" y="4798926"/>
                <a:ext cx="675818" cy="339232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7030A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329" name="フリーフォーム 2328"/>
              <p:cNvSpPr/>
              <p:nvPr/>
            </p:nvSpPr>
            <p:spPr>
              <a:xfrm>
                <a:off x="1174500" y="4667957"/>
                <a:ext cx="323141" cy="176213"/>
              </a:xfrm>
              <a:custGeom>
                <a:avLst/>
                <a:gdLst>
                  <a:gd name="connsiteX0" fmla="*/ 109057 w 323141"/>
                  <a:gd name="connsiteY0" fmla="*/ 0 h 176213"/>
                  <a:gd name="connsiteX1" fmla="*/ 213831 w 323141"/>
                  <a:gd name="connsiteY1" fmla="*/ 0 h 176213"/>
                  <a:gd name="connsiteX2" fmla="*/ 240026 w 323141"/>
                  <a:gd name="connsiteY2" fmla="*/ 26195 h 176213"/>
                  <a:gd name="connsiteX3" fmla="*/ 240026 w 323141"/>
                  <a:gd name="connsiteY3" fmla="*/ 130480 h 176213"/>
                  <a:gd name="connsiteX4" fmla="*/ 323141 w 323141"/>
                  <a:gd name="connsiteY4" fmla="*/ 130480 h 176213"/>
                  <a:gd name="connsiteX5" fmla="*/ 322918 w 323141"/>
                  <a:gd name="connsiteY5" fmla="*/ 131418 h 176213"/>
                  <a:gd name="connsiteX6" fmla="*/ 317770 w 323141"/>
                  <a:gd name="connsiteY6" fmla="*/ 136147 h 176213"/>
                  <a:gd name="connsiteX7" fmla="*/ 161571 w 323141"/>
                  <a:gd name="connsiteY7" fmla="*/ 176213 h 176213"/>
                  <a:gd name="connsiteX8" fmla="*/ 5373 w 323141"/>
                  <a:gd name="connsiteY8" fmla="*/ 136147 h 176213"/>
                  <a:gd name="connsiteX9" fmla="*/ 223 w 323141"/>
                  <a:gd name="connsiteY9" fmla="*/ 131417 h 176213"/>
                  <a:gd name="connsiteX10" fmla="*/ 0 w 323141"/>
                  <a:gd name="connsiteY10" fmla="*/ 130480 h 176213"/>
                  <a:gd name="connsiteX11" fmla="*/ 82862 w 323141"/>
                  <a:gd name="connsiteY11" fmla="*/ 130480 h 176213"/>
                  <a:gd name="connsiteX12" fmla="*/ 82862 w 323141"/>
                  <a:gd name="connsiteY12" fmla="*/ 26195 h 176213"/>
                  <a:gd name="connsiteX13" fmla="*/ 109057 w 323141"/>
                  <a:gd name="connsiteY13" fmla="*/ 0 h 1762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23141" h="176213">
                    <a:moveTo>
                      <a:pt x="109057" y="0"/>
                    </a:moveTo>
                    <a:lnTo>
                      <a:pt x="213831" y="0"/>
                    </a:lnTo>
                    <a:cubicBezTo>
                      <a:pt x="228298" y="0"/>
                      <a:pt x="240026" y="11728"/>
                      <a:pt x="240026" y="26195"/>
                    </a:cubicBezTo>
                    <a:lnTo>
                      <a:pt x="240026" y="130480"/>
                    </a:lnTo>
                    <a:lnTo>
                      <a:pt x="323141" y="130480"/>
                    </a:lnTo>
                    <a:lnTo>
                      <a:pt x="322918" y="131418"/>
                    </a:lnTo>
                    <a:lnTo>
                      <a:pt x="317770" y="136147"/>
                    </a:lnTo>
                    <a:cubicBezTo>
                      <a:pt x="277795" y="160902"/>
                      <a:pt x="222571" y="176213"/>
                      <a:pt x="161571" y="176213"/>
                    </a:cubicBezTo>
                    <a:cubicBezTo>
                      <a:pt x="100572" y="176213"/>
                      <a:pt x="45347" y="160902"/>
                      <a:pt x="5373" y="136147"/>
                    </a:cubicBezTo>
                    <a:lnTo>
                      <a:pt x="223" y="131417"/>
                    </a:lnTo>
                    <a:lnTo>
                      <a:pt x="0" y="130480"/>
                    </a:lnTo>
                    <a:lnTo>
                      <a:pt x="82862" y="130480"/>
                    </a:lnTo>
                    <a:lnTo>
                      <a:pt x="82862" y="26195"/>
                    </a:lnTo>
                    <a:cubicBezTo>
                      <a:pt x="82862" y="11728"/>
                      <a:pt x="94590" y="0"/>
                      <a:pt x="109057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2330" name="グループ化 2329"/>
              <p:cNvGrpSpPr/>
              <p:nvPr/>
            </p:nvGrpSpPr>
            <p:grpSpPr>
              <a:xfrm>
                <a:off x="926524" y="3943263"/>
                <a:ext cx="834570" cy="787400"/>
                <a:chOff x="2791855" y="2017486"/>
                <a:chExt cx="1150919" cy="1045028"/>
              </a:xfrm>
              <a:solidFill>
                <a:srgbClr val="FFCC99"/>
              </a:solidFill>
            </p:grpSpPr>
            <p:grpSp>
              <p:nvGrpSpPr>
                <p:cNvPr id="2345" name="グループ化 2344"/>
                <p:cNvGrpSpPr/>
                <p:nvPr/>
              </p:nvGrpSpPr>
              <p:grpSpPr>
                <a:xfrm rot="20700000">
                  <a:off x="2791855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2350" name="円/楕円 2349"/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351" name="円/楕円 2350"/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2346" name="グループ化 2345"/>
                <p:cNvGrpSpPr/>
                <p:nvPr/>
              </p:nvGrpSpPr>
              <p:grpSpPr>
                <a:xfrm rot="900000" flipH="1">
                  <a:off x="3720768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2348" name="円/楕円 2347"/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349" name="円/楕円 2348"/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2347" name="円/楕円 2346"/>
                <p:cNvSpPr/>
                <p:nvPr/>
              </p:nvSpPr>
              <p:spPr>
                <a:xfrm>
                  <a:off x="2902857" y="2017486"/>
                  <a:ext cx="928914" cy="1045028"/>
                </a:xfrm>
                <a:prstGeom prst="ellipse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2331" name="円/楕円 27"/>
              <p:cNvSpPr/>
              <p:nvPr/>
            </p:nvSpPr>
            <p:spPr>
              <a:xfrm>
                <a:off x="1253947" y="4621406"/>
                <a:ext cx="164248" cy="2910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332" name="円/楕円 27"/>
              <p:cNvSpPr/>
              <p:nvPr/>
            </p:nvSpPr>
            <p:spPr>
              <a:xfrm rot="10800000">
                <a:off x="1060114" y="4164137"/>
                <a:ext cx="164248" cy="2910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" lastClr="FFFFFF">
                  <a:lumMod val="8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333" name="円/楕円 27"/>
              <p:cNvSpPr/>
              <p:nvPr/>
            </p:nvSpPr>
            <p:spPr>
              <a:xfrm rot="10800000">
                <a:off x="1466514" y="4164137"/>
                <a:ext cx="164248" cy="2910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" lastClr="FFFFFF">
                  <a:lumMod val="8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334" name="円/楕円 27"/>
              <p:cNvSpPr/>
              <p:nvPr/>
            </p:nvSpPr>
            <p:spPr>
              <a:xfrm rot="8100000">
                <a:off x="1138253" y="4540799"/>
                <a:ext cx="122819" cy="4571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rgbClr val="FF7C8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335" name="円/楕円 27"/>
              <p:cNvSpPr/>
              <p:nvPr/>
            </p:nvSpPr>
            <p:spPr>
              <a:xfrm rot="13500000" flipH="1">
                <a:off x="1410675" y="4540800"/>
                <a:ext cx="122819" cy="4571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rgbClr val="FF7C8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2336" name="グループ化 2335"/>
              <p:cNvGrpSpPr/>
              <p:nvPr/>
            </p:nvGrpSpPr>
            <p:grpSpPr>
              <a:xfrm>
                <a:off x="1041473" y="4298880"/>
                <a:ext cx="79284" cy="63766"/>
                <a:chOff x="648553" y="1246468"/>
                <a:chExt cx="164249" cy="93298"/>
              </a:xfrm>
              <a:solidFill>
                <a:srgbClr val="FF7C80"/>
              </a:solidFill>
            </p:grpSpPr>
            <p:sp>
              <p:nvSpPr>
                <p:cNvPr id="2343" name="円/楕円 27"/>
                <p:cNvSpPr/>
                <p:nvPr/>
              </p:nvSpPr>
              <p:spPr>
                <a:xfrm rot="21302598">
                  <a:off x="648554" y="1310657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344" name="円/楕円 27"/>
                <p:cNvSpPr/>
                <p:nvPr/>
              </p:nvSpPr>
              <p:spPr>
                <a:xfrm rot="523440">
                  <a:off x="648553" y="1246468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2337" name="円/楕円 2336"/>
              <p:cNvSpPr/>
              <p:nvPr/>
            </p:nvSpPr>
            <p:spPr>
              <a:xfrm>
                <a:off x="1147049" y="4307348"/>
                <a:ext cx="62620" cy="45719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2338" name="グループ化 2337"/>
              <p:cNvGrpSpPr/>
              <p:nvPr/>
            </p:nvGrpSpPr>
            <p:grpSpPr>
              <a:xfrm flipH="1">
                <a:off x="1559492" y="4298880"/>
                <a:ext cx="79284" cy="63766"/>
                <a:chOff x="648553" y="1246468"/>
                <a:chExt cx="164249" cy="93298"/>
              </a:xfrm>
              <a:solidFill>
                <a:srgbClr val="FF7C80"/>
              </a:solidFill>
            </p:grpSpPr>
            <p:sp>
              <p:nvSpPr>
                <p:cNvPr id="2341" name="円/楕円 27"/>
                <p:cNvSpPr/>
                <p:nvPr/>
              </p:nvSpPr>
              <p:spPr>
                <a:xfrm rot="21302598">
                  <a:off x="648554" y="1310657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342" name="円/楕円 27"/>
                <p:cNvSpPr/>
                <p:nvPr/>
              </p:nvSpPr>
              <p:spPr>
                <a:xfrm rot="523440">
                  <a:off x="648553" y="1246468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2339" name="円/楕円 2338"/>
              <p:cNvSpPr/>
              <p:nvPr/>
            </p:nvSpPr>
            <p:spPr>
              <a:xfrm>
                <a:off x="1470899" y="4307348"/>
                <a:ext cx="62620" cy="45719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340" name="円/楕円 64"/>
              <p:cNvSpPr/>
              <p:nvPr/>
            </p:nvSpPr>
            <p:spPr>
              <a:xfrm>
                <a:off x="1296842" y="4454106"/>
                <a:ext cx="80010" cy="79457"/>
              </a:xfrm>
              <a:custGeom>
                <a:avLst/>
                <a:gdLst>
                  <a:gd name="connsiteX0" fmla="*/ 24765 w 116205"/>
                  <a:gd name="connsiteY0" fmla="*/ 4629 h 96069"/>
                  <a:gd name="connsiteX1" fmla="*/ 76599 w 116205"/>
                  <a:gd name="connsiteY1" fmla="*/ 0 h 96069"/>
                  <a:gd name="connsiteX2" fmla="*/ 80010 w 116205"/>
                  <a:gd name="connsiteY2" fmla="*/ 13564 h 96069"/>
                  <a:gd name="connsiteX3" fmla="*/ 40005 w 116205"/>
                  <a:gd name="connsiteY3" fmla="*/ 79457 h 96069"/>
                  <a:gd name="connsiteX4" fmla="*/ 0 w 116205"/>
                  <a:gd name="connsiteY4" fmla="*/ 13564 h 96069"/>
                  <a:gd name="connsiteX5" fmla="*/ 2742 w 116205"/>
                  <a:gd name="connsiteY5" fmla="*/ 2662 h 96069"/>
                  <a:gd name="connsiteX6" fmla="*/ 116205 w 116205"/>
                  <a:gd name="connsiteY6" fmla="*/ 96069 h 96069"/>
                  <a:gd name="connsiteX0" fmla="*/ 24765 w 80010"/>
                  <a:gd name="connsiteY0" fmla="*/ 4629 h 79457"/>
                  <a:gd name="connsiteX1" fmla="*/ 76599 w 80010"/>
                  <a:gd name="connsiteY1" fmla="*/ 0 h 79457"/>
                  <a:gd name="connsiteX2" fmla="*/ 80010 w 80010"/>
                  <a:gd name="connsiteY2" fmla="*/ 13564 h 79457"/>
                  <a:gd name="connsiteX3" fmla="*/ 40005 w 80010"/>
                  <a:gd name="connsiteY3" fmla="*/ 79457 h 79457"/>
                  <a:gd name="connsiteX4" fmla="*/ 0 w 80010"/>
                  <a:gd name="connsiteY4" fmla="*/ 13564 h 79457"/>
                  <a:gd name="connsiteX5" fmla="*/ 2742 w 80010"/>
                  <a:gd name="connsiteY5" fmla="*/ 2662 h 79457"/>
                  <a:gd name="connsiteX0" fmla="*/ 76599 w 80010"/>
                  <a:gd name="connsiteY0" fmla="*/ 0 h 79457"/>
                  <a:gd name="connsiteX1" fmla="*/ 80010 w 80010"/>
                  <a:gd name="connsiteY1" fmla="*/ 13564 h 79457"/>
                  <a:gd name="connsiteX2" fmla="*/ 40005 w 80010"/>
                  <a:gd name="connsiteY2" fmla="*/ 79457 h 79457"/>
                  <a:gd name="connsiteX3" fmla="*/ 0 w 80010"/>
                  <a:gd name="connsiteY3" fmla="*/ 13564 h 79457"/>
                  <a:gd name="connsiteX4" fmla="*/ 2742 w 80010"/>
                  <a:gd name="connsiteY4" fmla="*/ 2662 h 794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0010" h="79457">
                    <a:moveTo>
                      <a:pt x="76599" y="0"/>
                    </a:moveTo>
                    <a:cubicBezTo>
                      <a:pt x="79703" y="4150"/>
                      <a:pt x="80010" y="8798"/>
                      <a:pt x="80010" y="13564"/>
                    </a:cubicBezTo>
                    <a:cubicBezTo>
                      <a:pt x="80010" y="49956"/>
                      <a:pt x="62099" y="79457"/>
                      <a:pt x="40005" y="79457"/>
                    </a:cubicBezTo>
                    <a:cubicBezTo>
                      <a:pt x="17911" y="79457"/>
                      <a:pt x="0" y="49956"/>
                      <a:pt x="0" y="13564"/>
                    </a:cubicBezTo>
                    <a:lnTo>
                      <a:pt x="2742" y="2662"/>
                    </a:lnTo>
                  </a:path>
                </a:pathLst>
              </a:custGeom>
              <a:solidFill>
                <a:srgbClr val="FF9966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2268" name="グループ化 2267"/>
            <p:cNvGrpSpPr/>
            <p:nvPr/>
          </p:nvGrpSpPr>
          <p:grpSpPr>
            <a:xfrm>
              <a:off x="1507333" y="2189282"/>
              <a:ext cx="312097" cy="254630"/>
              <a:chOff x="1511035" y="2189282"/>
              <a:chExt cx="312097" cy="254630"/>
            </a:xfrm>
          </p:grpSpPr>
          <p:sp>
            <p:nvSpPr>
              <p:cNvPr id="2325" name="角丸四角形 2324"/>
              <p:cNvSpPr/>
              <p:nvPr/>
            </p:nvSpPr>
            <p:spPr bwMode="auto">
              <a:xfrm rot="1800000">
                <a:off x="1511035" y="2189282"/>
                <a:ext cx="312097" cy="254630"/>
              </a:xfrm>
              <a:prstGeom prst="roundRect">
                <a:avLst>
                  <a:gd name="adj" fmla="val 50000"/>
                </a:avLst>
              </a:prstGeom>
              <a:solidFill>
                <a:srgbClr val="7030A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326" name="角丸四角形 2325"/>
              <p:cNvSpPr/>
              <p:nvPr/>
            </p:nvSpPr>
            <p:spPr bwMode="auto">
              <a:xfrm rot="1800000">
                <a:off x="1526199" y="2203013"/>
                <a:ext cx="266690" cy="215102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2269" name="グループ化 2268"/>
            <p:cNvGrpSpPr/>
            <p:nvPr/>
          </p:nvGrpSpPr>
          <p:grpSpPr>
            <a:xfrm rot="900000">
              <a:off x="1040345" y="1880777"/>
              <a:ext cx="788720" cy="470214"/>
              <a:chOff x="428906" y="798990"/>
              <a:chExt cx="2918064" cy="1739671"/>
            </a:xfrm>
          </p:grpSpPr>
          <p:grpSp>
            <p:nvGrpSpPr>
              <p:cNvPr id="2270" name="グループ化 2269"/>
              <p:cNvGrpSpPr/>
              <p:nvPr/>
            </p:nvGrpSpPr>
            <p:grpSpPr>
              <a:xfrm>
                <a:off x="1849966" y="798990"/>
                <a:ext cx="1497004" cy="1739671"/>
                <a:chOff x="4649442" y="4736264"/>
                <a:chExt cx="844378" cy="981254"/>
              </a:xfrm>
            </p:grpSpPr>
            <p:sp>
              <p:nvSpPr>
                <p:cNvPr id="2320" name="フリーフォーム 2319"/>
                <p:cNvSpPr/>
                <p:nvPr/>
              </p:nvSpPr>
              <p:spPr>
                <a:xfrm rot="5400000">
                  <a:off x="4795086" y="5018784"/>
                  <a:ext cx="553090" cy="844378"/>
                </a:xfrm>
                <a:custGeom>
                  <a:avLst/>
                  <a:gdLst>
                    <a:gd name="connsiteX0" fmla="*/ 340 w 553090"/>
                    <a:gd name="connsiteY0" fmla="*/ 341749 h 844378"/>
                    <a:gd name="connsiteX1" fmla="*/ 6535 w 553090"/>
                    <a:gd name="connsiteY1" fmla="*/ 303685 h 844378"/>
                    <a:gd name="connsiteX2" fmla="*/ 50083 w 553090"/>
                    <a:gd name="connsiteY2" fmla="*/ 141161 h 844378"/>
                    <a:gd name="connsiteX3" fmla="*/ 283263 w 553090"/>
                    <a:gd name="connsiteY3" fmla="*/ 6534 h 844378"/>
                    <a:gd name="connsiteX4" fmla="*/ 411930 w 553090"/>
                    <a:gd name="connsiteY4" fmla="*/ 41010 h 844378"/>
                    <a:gd name="connsiteX5" fmla="*/ 546556 w 553090"/>
                    <a:gd name="connsiteY5" fmla="*/ 274190 h 844378"/>
                    <a:gd name="connsiteX6" fmla="*/ 503008 w 553090"/>
                    <a:gd name="connsiteY6" fmla="*/ 436715 h 844378"/>
                    <a:gd name="connsiteX7" fmla="*/ 469375 w 553090"/>
                    <a:gd name="connsiteY7" fmla="*/ 504427 h 844378"/>
                    <a:gd name="connsiteX8" fmla="*/ 447832 w 553090"/>
                    <a:gd name="connsiteY8" fmla="*/ 523161 h 844378"/>
                    <a:gd name="connsiteX9" fmla="*/ 447832 w 553090"/>
                    <a:gd name="connsiteY9" fmla="*/ 771091 h 844378"/>
                    <a:gd name="connsiteX10" fmla="*/ 374545 w 553090"/>
                    <a:gd name="connsiteY10" fmla="*/ 844378 h 844378"/>
                    <a:gd name="connsiteX11" fmla="*/ 301258 w 553090"/>
                    <a:gd name="connsiteY11" fmla="*/ 771091 h 844378"/>
                    <a:gd name="connsiteX12" fmla="*/ 301258 w 553090"/>
                    <a:gd name="connsiteY12" fmla="*/ 573312 h 844378"/>
                    <a:gd name="connsiteX13" fmla="*/ 269827 w 553090"/>
                    <a:gd name="connsiteY13" fmla="*/ 571342 h 844378"/>
                    <a:gd name="connsiteX14" fmla="*/ 141161 w 553090"/>
                    <a:gd name="connsiteY14" fmla="*/ 536866 h 844378"/>
                    <a:gd name="connsiteX15" fmla="*/ 340 w 553090"/>
                    <a:gd name="connsiteY15" fmla="*/ 341749 h 8443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553090" h="844378">
                      <a:moveTo>
                        <a:pt x="340" y="341749"/>
                      </a:moveTo>
                      <a:cubicBezTo>
                        <a:pt x="1098" y="329121"/>
                        <a:pt x="3133" y="316381"/>
                        <a:pt x="6535" y="303685"/>
                      </a:cubicBezTo>
                      <a:lnTo>
                        <a:pt x="50083" y="141161"/>
                      </a:lnTo>
                      <a:cubicBezTo>
                        <a:pt x="77298" y="39593"/>
                        <a:pt x="181696" y="-20681"/>
                        <a:pt x="283263" y="6534"/>
                      </a:cubicBezTo>
                      <a:lnTo>
                        <a:pt x="411930" y="41010"/>
                      </a:lnTo>
                      <a:cubicBezTo>
                        <a:pt x="513497" y="68225"/>
                        <a:pt x="573771" y="172623"/>
                        <a:pt x="546556" y="274190"/>
                      </a:cubicBezTo>
                      <a:lnTo>
                        <a:pt x="503008" y="436715"/>
                      </a:lnTo>
                      <a:cubicBezTo>
                        <a:pt x="496204" y="462107"/>
                        <a:pt x="484577" y="484918"/>
                        <a:pt x="469375" y="504427"/>
                      </a:cubicBezTo>
                      <a:lnTo>
                        <a:pt x="447832" y="523161"/>
                      </a:lnTo>
                      <a:lnTo>
                        <a:pt x="447832" y="771091"/>
                      </a:lnTo>
                      <a:cubicBezTo>
                        <a:pt x="447832" y="811566"/>
                        <a:pt x="415020" y="844378"/>
                        <a:pt x="374545" y="844378"/>
                      </a:cubicBezTo>
                      <a:cubicBezTo>
                        <a:pt x="334070" y="844378"/>
                        <a:pt x="301258" y="811566"/>
                        <a:pt x="301258" y="771091"/>
                      </a:cubicBezTo>
                      <a:lnTo>
                        <a:pt x="301258" y="573312"/>
                      </a:lnTo>
                      <a:lnTo>
                        <a:pt x="269827" y="571342"/>
                      </a:lnTo>
                      <a:lnTo>
                        <a:pt x="141161" y="536866"/>
                      </a:lnTo>
                      <a:cubicBezTo>
                        <a:pt x="52290" y="513053"/>
                        <a:pt x="-4967" y="430146"/>
                        <a:pt x="340" y="341749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321" name="フリーフォーム 2320"/>
                <p:cNvSpPr/>
                <p:nvPr/>
              </p:nvSpPr>
              <p:spPr>
                <a:xfrm rot="9000000">
                  <a:off x="4750158" y="4736264"/>
                  <a:ext cx="302399" cy="586319"/>
                </a:xfrm>
                <a:custGeom>
                  <a:avLst/>
                  <a:gdLst>
                    <a:gd name="connsiteX0" fmla="*/ 226964 w 327828"/>
                    <a:gd name="connsiteY0" fmla="*/ 630259 h 635624"/>
                    <a:gd name="connsiteX1" fmla="*/ 202720 w 327828"/>
                    <a:gd name="connsiteY1" fmla="*/ 614160 h 635624"/>
                    <a:gd name="connsiteX2" fmla="*/ 21466 w 327828"/>
                    <a:gd name="connsiteY2" fmla="*/ 432906 h 635624"/>
                    <a:gd name="connsiteX3" fmla="*/ 0 w 327828"/>
                    <a:gd name="connsiteY3" fmla="*/ 381084 h 635624"/>
                    <a:gd name="connsiteX4" fmla="*/ 2425 w 327828"/>
                    <a:gd name="connsiteY4" fmla="*/ 368624 h 635624"/>
                    <a:gd name="connsiteX5" fmla="*/ 2425 w 327828"/>
                    <a:gd name="connsiteY5" fmla="*/ 73287 h 635624"/>
                    <a:gd name="connsiteX6" fmla="*/ 75712 w 327828"/>
                    <a:gd name="connsiteY6" fmla="*/ 0 h 635624"/>
                    <a:gd name="connsiteX7" fmla="*/ 148999 w 327828"/>
                    <a:gd name="connsiteY7" fmla="*/ 73287 h 635624"/>
                    <a:gd name="connsiteX8" fmla="*/ 148999 w 327828"/>
                    <a:gd name="connsiteY8" fmla="*/ 353152 h 635624"/>
                    <a:gd name="connsiteX9" fmla="*/ 306363 w 327828"/>
                    <a:gd name="connsiteY9" fmla="*/ 510516 h 635624"/>
                    <a:gd name="connsiteX10" fmla="*/ 306363 w 327828"/>
                    <a:gd name="connsiteY10" fmla="*/ 614160 h 635624"/>
                    <a:gd name="connsiteX11" fmla="*/ 226964 w 327828"/>
                    <a:gd name="connsiteY11" fmla="*/ 630259 h 635624"/>
                    <a:gd name="connsiteX0" fmla="*/ 226964 w 327828"/>
                    <a:gd name="connsiteY0" fmla="*/ 630259 h 635624"/>
                    <a:gd name="connsiteX1" fmla="*/ 202720 w 327828"/>
                    <a:gd name="connsiteY1" fmla="*/ 614160 h 635624"/>
                    <a:gd name="connsiteX2" fmla="*/ 21466 w 327828"/>
                    <a:gd name="connsiteY2" fmla="*/ 432906 h 635624"/>
                    <a:gd name="connsiteX3" fmla="*/ 0 w 327828"/>
                    <a:gd name="connsiteY3" fmla="*/ 381084 h 635624"/>
                    <a:gd name="connsiteX4" fmla="*/ 2425 w 327828"/>
                    <a:gd name="connsiteY4" fmla="*/ 73287 h 635624"/>
                    <a:gd name="connsiteX5" fmla="*/ 75712 w 327828"/>
                    <a:gd name="connsiteY5" fmla="*/ 0 h 635624"/>
                    <a:gd name="connsiteX6" fmla="*/ 148999 w 327828"/>
                    <a:gd name="connsiteY6" fmla="*/ 73287 h 635624"/>
                    <a:gd name="connsiteX7" fmla="*/ 148999 w 327828"/>
                    <a:gd name="connsiteY7" fmla="*/ 353152 h 635624"/>
                    <a:gd name="connsiteX8" fmla="*/ 306363 w 327828"/>
                    <a:gd name="connsiteY8" fmla="*/ 510516 h 635624"/>
                    <a:gd name="connsiteX9" fmla="*/ 306363 w 327828"/>
                    <a:gd name="connsiteY9" fmla="*/ 614160 h 635624"/>
                    <a:gd name="connsiteX10" fmla="*/ 226964 w 327828"/>
                    <a:gd name="connsiteY10" fmla="*/ 630259 h 6356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327828" h="635624">
                      <a:moveTo>
                        <a:pt x="226964" y="630259"/>
                      </a:moveTo>
                      <a:cubicBezTo>
                        <a:pt x="218142" y="626681"/>
                        <a:pt x="209875" y="621315"/>
                        <a:pt x="202720" y="614160"/>
                      </a:cubicBezTo>
                      <a:lnTo>
                        <a:pt x="21466" y="432906"/>
                      </a:lnTo>
                      <a:cubicBezTo>
                        <a:pt x="7156" y="418596"/>
                        <a:pt x="1" y="399840"/>
                        <a:pt x="0" y="381084"/>
                      </a:cubicBezTo>
                      <a:cubicBezTo>
                        <a:pt x="808" y="278485"/>
                        <a:pt x="1617" y="175886"/>
                        <a:pt x="2425" y="73287"/>
                      </a:cubicBezTo>
                      <a:cubicBezTo>
                        <a:pt x="2425" y="32812"/>
                        <a:pt x="35237" y="0"/>
                        <a:pt x="75712" y="0"/>
                      </a:cubicBezTo>
                      <a:cubicBezTo>
                        <a:pt x="116187" y="0"/>
                        <a:pt x="148999" y="32812"/>
                        <a:pt x="148999" y="73287"/>
                      </a:cubicBezTo>
                      <a:lnTo>
                        <a:pt x="148999" y="353152"/>
                      </a:lnTo>
                      <a:lnTo>
                        <a:pt x="306363" y="510516"/>
                      </a:lnTo>
                      <a:cubicBezTo>
                        <a:pt x="334984" y="539137"/>
                        <a:pt x="334984" y="585540"/>
                        <a:pt x="306363" y="614160"/>
                      </a:cubicBezTo>
                      <a:cubicBezTo>
                        <a:pt x="284898" y="635625"/>
                        <a:pt x="253430" y="640991"/>
                        <a:pt x="226964" y="630259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322" name="角丸四角形 2321"/>
                <p:cNvSpPr/>
                <p:nvPr/>
              </p:nvSpPr>
              <p:spPr>
                <a:xfrm rot="1744618">
                  <a:off x="4947309" y="5070632"/>
                  <a:ext cx="179400" cy="388875"/>
                </a:xfrm>
                <a:prstGeom prst="roundRect">
                  <a:avLst>
                    <a:gd name="adj" fmla="val 42529"/>
                  </a:avLst>
                </a:prstGeom>
                <a:solidFill>
                  <a:srgbClr val="FFCC99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323" name="角丸四角形 2322"/>
                <p:cNvSpPr/>
                <p:nvPr/>
              </p:nvSpPr>
              <p:spPr>
                <a:xfrm rot="1267774">
                  <a:off x="5031689" y="5099097"/>
                  <a:ext cx="169691" cy="400539"/>
                </a:xfrm>
                <a:prstGeom prst="roundRect">
                  <a:avLst>
                    <a:gd name="adj" fmla="val 42529"/>
                  </a:avLst>
                </a:prstGeom>
                <a:solidFill>
                  <a:srgbClr val="FFCC99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324" name="フリーフォーム 2323"/>
                <p:cNvSpPr/>
                <p:nvPr/>
              </p:nvSpPr>
              <p:spPr>
                <a:xfrm>
                  <a:off x="5091071" y="5139190"/>
                  <a:ext cx="315077" cy="401306"/>
                </a:xfrm>
                <a:custGeom>
                  <a:avLst/>
                  <a:gdLst>
                    <a:gd name="connsiteX0" fmla="*/ 154126 w 315077"/>
                    <a:gd name="connsiteY0" fmla="*/ 461 h 401306"/>
                    <a:gd name="connsiteX1" fmla="*/ 181496 w 315077"/>
                    <a:gd name="connsiteY1" fmla="*/ 9506 h 401306"/>
                    <a:gd name="connsiteX2" fmla="*/ 315077 w 315077"/>
                    <a:gd name="connsiteY2" fmla="*/ 98313 h 401306"/>
                    <a:gd name="connsiteX3" fmla="*/ 242787 w 315077"/>
                    <a:gd name="connsiteY3" fmla="*/ 215034 h 401306"/>
                    <a:gd name="connsiteX4" fmla="*/ 207151 w 315077"/>
                    <a:gd name="connsiteY4" fmla="*/ 196300 h 401306"/>
                    <a:gd name="connsiteX5" fmla="*/ 186672 w 315077"/>
                    <a:gd name="connsiteY5" fmla="*/ 270764 h 401306"/>
                    <a:gd name="connsiteX6" fmla="*/ 191810 w 315077"/>
                    <a:gd name="connsiteY6" fmla="*/ 270764 h 401306"/>
                    <a:gd name="connsiteX7" fmla="*/ 257081 w 315077"/>
                    <a:gd name="connsiteY7" fmla="*/ 336035 h 401306"/>
                    <a:gd name="connsiteX8" fmla="*/ 257080 w 315077"/>
                    <a:gd name="connsiteY8" fmla="*/ 336035 h 401306"/>
                    <a:gd name="connsiteX9" fmla="*/ 191809 w 315077"/>
                    <a:gd name="connsiteY9" fmla="*/ 401306 h 401306"/>
                    <a:gd name="connsiteX10" fmla="*/ 104488 w 315077"/>
                    <a:gd name="connsiteY10" fmla="*/ 401305 h 401306"/>
                    <a:gd name="connsiteX11" fmla="*/ 99018 w 315077"/>
                    <a:gd name="connsiteY11" fmla="*/ 400201 h 401306"/>
                    <a:gd name="connsiteX12" fmla="*/ 77015 w 315077"/>
                    <a:gd name="connsiteY12" fmla="*/ 399058 h 401306"/>
                    <a:gd name="connsiteX13" fmla="*/ 52632 w 315077"/>
                    <a:gd name="connsiteY13" fmla="*/ 392700 h 401306"/>
                    <a:gd name="connsiteX14" fmla="*/ 2695 w 315077"/>
                    <a:gd name="connsiteY14" fmla="*/ 303842 h 401306"/>
                    <a:gd name="connsiteX15" fmla="*/ 68842 w 315077"/>
                    <a:gd name="connsiteY15" fmla="*/ 63325 h 401306"/>
                    <a:gd name="connsiteX16" fmla="*/ 81159 w 315077"/>
                    <a:gd name="connsiteY16" fmla="*/ 38628 h 401306"/>
                    <a:gd name="connsiteX17" fmla="*/ 81462 w 315077"/>
                    <a:gd name="connsiteY17" fmla="*/ 37742 h 401306"/>
                    <a:gd name="connsiteX18" fmla="*/ 81462 w 315077"/>
                    <a:gd name="connsiteY18" fmla="*/ 37743 h 401306"/>
                    <a:gd name="connsiteX19" fmla="*/ 81785 w 315077"/>
                    <a:gd name="connsiteY19" fmla="*/ 37373 h 401306"/>
                    <a:gd name="connsiteX20" fmla="*/ 81870 w 315077"/>
                    <a:gd name="connsiteY20" fmla="*/ 37201 h 401306"/>
                    <a:gd name="connsiteX21" fmla="*/ 82152 w 315077"/>
                    <a:gd name="connsiteY21" fmla="*/ 36952 h 401306"/>
                    <a:gd name="connsiteX22" fmla="*/ 100891 w 315077"/>
                    <a:gd name="connsiteY22" fmla="*/ 15488 h 401306"/>
                    <a:gd name="connsiteX23" fmla="*/ 154126 w 315077"/>
                    <a:gd name="connsiteY23" fmla="*/ 461 h 401306"/>
                    <a:gd name="connsiteX0" fmla="*/ 242787 w 334227"/>
                    <a:gd name="connsiteY0" fmla="*/ 215034 h 401306"/>
                    <a:gd name="connsiteX1" fmla="*/ 207151 w 334227"/>
                    <a:gd name="connsiteY1" fmla="*/ 196300 h 401306"/>
                    <a:gd name="connsiteX2" fmla="*/ 186672 w 334227"/>
                    <a:gd name="connsiteY2" fmla="*/ 270764 h 401306"/>
                    <a:gd name="connsiteX3" fmla="*/ 191810 w 334227"/>
                    <a:gd name="connsiteY3" fmla="*/ 270764 h 401306"/>
                    <a:gd name="connsiteX4" fmla="*/ 257081 w 334227"/>
                    <a:gd name="connsiteY4" fmla="*/ 336035 h 401306"/>
                    <a:gd name="connsiteX5" fmla="*/ 257080 w 334227"/>
                    <a:gd name="connsiteY5" fmla="*/ 336035 h 401306"/>
                    <a:gd name="connsiteX6" fmla="*/ 191809 w 334227"/>
                    <a:gd name="connsiteY6" fmla="*/ 401306 h 401306"/>
                    <a:gd name="connsiteX7" fmla="*/ 104488 w 334227"/>
                    <a:gd name="connsiteY7" fmla="*/ 401305 h 401306"/>
                    <a:gd name="connsiteX8" fmla="*/ 99018 w 334227"/>
                    <a:gd name="connsiteY8" fmla="*/ 400201 h 401306"/>
                    <a:gd name="connsiteX9" fmla="*/ 77015 w 334227"/>
                    <a:gd name="connsiteY9" fmla="*/ 399058 h 401306"/>
                    <a:gd name="connsiteX10" fmla="*/ 52632 w 334227"/>
                    <a:gd name="connsiteY10" fmla="*/ 392700 h 401306"/>
                    <a:gd name="connsiteX11" fmla="*/ 2695 w 334227"/>
                    <a:gd name="connsiteY11" fmla="*/ 303842 h 401306"/>
                    <a:gd name="connsiteX12" fmla="*/ 68842 w 334227"/>
                    <a:gd name="connsiteY12" fmla="*/ 63325 h 401306"/>
                    <a:gd name="connsiteX13" fmla="*/ 81159 w 334227"/>
                    <a:gd name="connsiteY13" fmla="*/ 38628 h 401306"/>
                    <a:gd name="connsiteX14" fmla="*/ 81462 w 334227"/>
                    <a:gd name="connsiteY14" fmla="*/ 37742 h 401306"/>
                    <a:gd name="connsiteX15" fmla="*/ 81462 w 334227"/>
                    <a:gd name="connsiteY15" fmla="*/ 37743 h 401306"/>
                    <a:gd name="connsiteX16" fmla="*/ 81785 w 334227"/>
                    <a:gd name="connsiteY16" fmla="*/ 37373 h 401306"/>
                    <a:gd name="connsiteX17" fmla="*/ 81870 w 334227"/>
                    <a:gd name="connsiteY17" fmla="*/ 37201 h 401306"/>
                    <a:gd name="connsiteX18" fmla="*/ 82152 w 334227"/>
                    <a:gd name="connsiteY18" fmla="*/ 36952 h 401306"/>
                    <a:gd name="connsiteX19" fmla="*/ 100891 w 334227"/>
                    <a:gd name="connsiteY19" fmla="*/ 15488 h 401306"/>
                    <a:gd name="connsiteX20" fmla="*/ 154126 w 334227"/>
                    <a:gd name="connsiteY20" fmla="*/ 461 h 401306"/>
                    <a:gd name="connsiteX21" fmla="*/ 181496 w 334227"/>
                    <a:gd name="connsiteY21" fmla="*/ 9506 h 401306"/>
                    <a:gd name="connsiteX22" fmla="*/ 315077 w 334227"/>
                    <a:gd name="connsiteY22" fmla="*/ 98313 h 401306"/>
                    <a:gd name="connsiteX23" fmla="*/ 334227 w 334227"/>
                    <a:gd name="connsiteY23" fmla="*/ 306474 h 401306"/>
                    <a:gd name="connsiteX0" fmla="*/ 242787 w 315077"/>
                    <a:gd name="connsiteY0" fmla="*/ 215034 h 401306"/>
                    <a:gd name="connsiteX1" fmla="*/ 207151 w 315077"/>
                    <a:gd name="connsiteY1" fmla="*/ 196300 h 401306"/>
                    <a:gd name="connsiteX2" fmla="*/ 186672 w 315077"/>
                    <a:gd name="connsiteY2" fmla="*/ 270764 h 401306"/>
                    <a:gd name="connsiteX3" fmla="*/ 191810 w 315077"/>
                    <a:gd name="connsiteY3" fmla="*/ 270764 h 401306"/>
                    <a:gd name="connsiteX4" fmla="*/ 257081 w 315077"/>
                    <a:gd name="connsiteY4" fmla="*/ 336035 h 401306"/>
                    <a:gd name="connsiteX5" fmla="*/ 257080 w 315077"/>
                    <a:gd name="connsiteY5" fmla="*/ 336035 h 401306"/>
                    <a:gd name="connsiteX6" fmla="*/ 191809 w 315077"/>
                    <a:gd name="connsiteY6" fmla="*/ 401306 h 401306"/>
                    <a:gd name="connsiteX7" fmla="*/ 104488 w 315077"/>
                    <a:gd name="connsiteY7" fmla="*/ 401305 h 401306"/>
                    <a:gd name="connsiteX8" fmla="*/ 99018 w 315077"/>
                    <a:gd name="connsiteY8" fmla="*/ 400201 h 401306"/>
                    <a:gd name="connsiteX9" fmla="*/ 77015 w 315077"/>
                    <a:gd name="connsiteY9" fmla="*/ 399058 h 401306"/>
                    <a:gd name="connsiteX10" fmla="*/ 52632 w 315077"/>
                    <a:gd name="connsiteY10" fmla="*/ 392700 h 401306"/>
                    <a:gd name="connsiteX11" fmla="*/ 2695 w 315077"/>
                    <a:gd name="connsiteY11" fmla="*/ 303842 h 401306"/>
                    <a:gd name="connsiteX12" fmla="*/ 68842 w 315077"/>
                    <a:gd name="connsiteY12" fmla="*/ 63325 h 401306"/>
                    <a:gd name="connsiteX13" fmla="*/ 81159 w 315077"/>
                    <a:gd name="connsiteY13" fmla="*/ 38628 h 401306"/>
                    <a:gd name="connsiteX14" fmla="*/ 81462 w 315077"/>
                    <a:gd name="connsiteY14" fmla="*/ 37742 h 401306"/>
                    <a:gd name="connsiteX15" fmla="*/ 81462 w 315077"/>
                    <a:gd name="connsiteY15" fmla="*/ 37743 h 401306"/>
                    <a:gd name="connsiteX16" fmla="*/ 81785 w 315077"/>
                    <a:gd name="connsiteY16" fmla="*/ 37373 h 401306"/>
                    <a:gd name="connsiteX17" fmla="*/ 81870 w 315077"/>
                    <a:gd name="connsiteY17" fmla="*/ 37201 h 401306"/>
                    <a:gd name="connsiteX18" fmla="*/ 82152 w 315077"/>
                    <a:gd name="connsiteY18" fmla="*/ 36952 h 401306"/>
                    <a:gd name="connsiteX19" fmla="*/ 100891 w 315077"/>
                    <a:gd name="connsiteY19" fmla="*/ 15488 h 401306"/>
                    <a:gd name="connsiteX20" fmla="*/ 154126 w 315077"/>
                    <a:gd name="connsiteY20" fmla="*/ 461 h 401306"/>
                    <a:gd name="connsiteX21" fmla="*/ 181496 w 315077"/>
                    <a:gd name="connsiteY21" fmla="*/ 9506 h 401306"/>
                    <a:gd name="connsiteX22" fmla="*/ 315077 w 315077"/>
                    <a:gd name="connsiteY22" fmla="*/ 98313 h 4013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315077" h="401306">
                      <a:moveTo>
                        <a:pt x="242787" y="215034"/>
                      </a:moveTo>
                      <a:lnTo>
                        <a:pt x="207151" y="196300"/>
                      </a:lnTo>
                      <a:lnTo>
                        <a:pt x="186672" y="270764"/>
                      </a:lnTo>
                      <a:lnTo>
                        <a:pt x="191810" y="270764"/>
                      </a:lnTo>
                      <a:cubicBezTo>
                        <a:pt x="227858" y="270764"/>
                        <a:pt x="257081" y="299987"/>
                        <a:pt x="257081" y="336035"/>
                      </a:cubicBezTo>
                      <a:lnTo>
                        <a:pt x="257080" y="336035"/>
                      </a:lnTo>
                      <a:cubicBezTo>
                        <a:pt x="257080" y="372083"/>
                        <a:pt x="227857" y="401306"/>
                        <a:pt x="191809" y="401306"/>
                      </a:cubicBezTo>
                      <a:lnTo>
                        <a:pt x="104488" y="401305"/>
                      </a:lnTo>
                      <a:lnTo>
                        <a:pt x="99018" y="400201"/>
                      </a:lnTo>
                      <a:lnTo>
                        <a:pt x="77015" y="399058"/>
                      </a:lnTo>
                      <a:lnTo>
                        <a:pt x="52632" y="392700"/>
                      </a:lnTo>
                      <a:cubicBezTo>
                        <a:pt x="14304" y="382707"/>
                        <a:pt x="-8053" y="342923"/>
                        <a:pt x="2695" y="303842"/>
                      </a:cubicBezTo>
                      <a:lnTo>
                        <a:pt x="68842" y="63325"/>
                      </a:lnTo>
                      <a:lnTo>
                        <a:pt x="81159" y="38628"/>
                      </a:lnTo>
                      <a:lnTo>
                        <a:pt x="81462" y="37742"/>
                      </a:lnTo>
                      <a:lnTo>
                        <a:pt x="81462" y="37743"/>
                      </a:lnTo>
                      <a:lnTo>
                        <a:pt x="81785" y="37373"/>
                      </a:lnTo>
                      <a:cubicBezTo>
                        <a:pt x="81813" y="37316"/>
                        <a:pt x="81842" y="37258"/>
                        <a:pt x="81870" y="37201"/>
                      </a:cubicBezTo>
                      <a:lnTo>
                        <a:pt x="82152" y="36952"/>
                      </a:lnTo>
                      <a:lnTo>
                        <a:pt x="100891" y="15488"/>
                      </a:lnTo>
                      <a:cubicBezTo>
                        <a:pt x="116156" y="3726"/>
                        <a:pt x="135331" y="-1687"/>
                        <a:pt x="154126" y="461"/>
                      </a:cubicBezTo>
                      <a:cubicBezTo>
                        <a:pt x="163523" y="1536"/>
                        <a:pt x="172825" y="4500"/>
                        <a:pt x="181496" y="9506"/>
                      </a:cubicBezTo>
                      <a:lnTo>
                        <a:pt x="315077" y="98313"/>
                      </a:lnTo>
                    </a:path>
                  </a:pathLst>
                </a:custGeom>
                <a:solidFill>
                  <a:srgbClr val="FFCC99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2271" name="グループ化 2270"/>
              <p:cNvGrpSpPr/>
              <p:nvPr/>
            </p:nvGrpSpPr>
            <p:grpSpPr>
              <a:xfrm>
                <a:off x="428906" y="1163189"/>
                <a:ext cx="1572272" cy="976662"/>
                <a:chOff x="431647" y="1168230"/>
                <a:chExt cx="1556044" cy="966581"/>
              </a:xfrm>
            </p:grpSpPr>
            <p:grpSp>
              <p:nvGrpSpPr>
                <p:cNvPr id="2272" name="グループ化 2271"/>
                <p:cNvGrpSpPr/>
                <p:nvPr/>
              </p:nvGrpSpPr>
              <p:grpSpPr>
                <a:xfrm>
                  <a:off x="431647" y="1168230"/>
                  <a:ext cx="1556044" cy="966581"/>
                  <a:chOff x="7627353" y="2698603"/>
                  <a:chExt cx="2917825" cy="1812490"/>
                </a:xfrm>
              </p:grpSpPr>
              <p:sp>
                <p:nvSpPr>
                  <p:cNvPr id="2299" name="正方形/長方形 2298"/>
                  <p:cNvSpPr/>
                  <p:nvPr/>
                </p:nvSpPr>
                <p:spPr>
                  <a:xfrm>
                    <a:off x="7731493" y="3369523"/>
                    <a:ext cx="819785" cy="1072937"/>
                  </a:xfrm>
                  <a:prstGeom prst="rect">
                    <a:avLst/>
                  </a:prstGeom>
                  <a:gradFill flip="none" rotWithShape="1">
                    <a:gsLst>
                      <a:gs pos="0">
                        <a:srgbClr val="00B0F0"/>
                      </a:gs>
                      <a:gs pos="100000">
                        <a:srgbClr val="5B9BD5">
                          <a:lumMod val="40000"/>
                          <a:lumOff val="60000"/>
                        </a:srgbClr>
                      </a:gs>
                    </a:gsLst>
                    <a:lin ang="16200000" scaled="1"/>
                    <a:tileRect/>
                  </a:gra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300" name="フリーフォーム 2299"/>
                  <p:cNvSpPr/>
                  <p:nvPr/>
                </p:nvSpPr>
                <p:spPr>
                  <a:xfrm>
                    <a:off x="7627353" y="2698603"/>
                    <a:ext cx="2917825" cy="1812490"/>
                  </a:xfrm>
                  <a:custGeom>
                    <a:avLst/>
                    <a:gdLst>
                      <a:gd name="connsiteX0" fmla="*/ 127000 w 2917825"/>
                      <a:gd name="connsiteY0" fmla="*/ 709020 h 1812490"/>
                      <a:gd name="connsiteX1" fmla="*/ 127000 w 2917825"/>
                      <a:gd name="connsiteY1" fmla="*/ 1698137 h 1812490"/>
                      <a:gd name="connsiteX2" fmla="*/ 898525 w 2917825"/>
                      <a:gd name="connsiteY2" fmla="*/ 1698137 h 1812490"/>
                      <a:gd name="connsiteX3" fmla="*/ 898525 w 2917825"/>
                      <a:gd name="connsiteY3" fmla="*/ 709020 h 1812490"/>
                      <a:gd name="connsiteX4" fmla="*/ 111595 w 2917825"/>
                      <a:gd name="connsiteY4" fmla="*/ 0 h 1812490"/>
                      <a:gd name="connsiteX5" fmla="*/ 2806230 w 2917825"/>
                      <a:gd name="connsiteY5" fmla="*/ 0 h 1812490"/>
                      <a:gd name="connsiteX6" fmla="*/ 2917825 w 2917825"/>
                      <a:gd name="connsiteY6" fmla="*/ 111595 h 1812490"/>
                      <a:gd name="connsiteX7" fmla="*/ 2917825 w 2917825"/>
                      <a:gd name="connsiteY7" fmla="*/ 1700895 h 1812490"/>
                      <a:gd name="connsiteX8" fmla="*/ 2806230 w 2917825"/>
                      <a:gd name="connsiteY8" fmla="*/ 1812490 h 1812490"/>
                      <a:gd name="connsiteX9" fmla="*/ 111595 w 2917825"/>
                      <a:gd name="connsiteY9" fmla="*/ 1812490 h 1812490"/>
                      <a:gd name="connsiteX10" fmla="*/ 0 w 2917825"/>
                      <a:gd name="connsiteY10" fmla="*/ 1700895 h 1812490"/>
                      <a:gd name="connsiteX11" fmla="*/ 0 w 2917825"/>
                      <a:gd name="connsiteY11" fmla="*/ 111595 h 1812490"/>
                      <a:gd name="connsiteX12" fmla="*/ 111595 w 2917825"/>
                      <a:gd name="connsiteY12" fmla="*/ 0 h 181249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2917825" h="1812490">
                        <a:moveTo>
                          <a:pt x="127000" y="709020"/>
                        </a:moveTo>
                        <a:lnTo>
                          <a:pt x="127000" y="1698137"/>
                        </a:lnTo>
                        <a:lnTo>
                          <a:pt x="898525" y="1698137"/>
                        </a:lnTo>
                        <a:lnTo>
                          <a:pt x="898525" y="709020"/>
                        </a:lnTo>
                        <a:close/>
                        <a:moveTo>
                          <a:pt x="111595" y="0"/>
                        </a:moveTo>
                        <a:lnTo>
                          <a:pt x="2806230" y="0"/>
                        </a:lnTo>
                        <a:cubicBezTo>
                          <a:pt x="2867862" y="0"/>
                          <a:pt x="2917825" y="49963"/>
                          <a:pt x="2917825" y="111595"/>
                        </a:cubicBezTo>
                        <a:lnTo>
                          <a:pt x="2917825" y="1700895"/>
                        </a:lnTo>
                        <a:cubicBezTo>
                          <a:pt x="2917825" y="1762527"/>
                          <a:pt x="2867862" y="1812490"/>
                          <a:pt x="2806230" y="1812490"/>
                        </a:cubicBezTo>
                        <a:lnTo>
                          <a:pt x="111595" y="1812490"/>
                        </a:lnTo>
                        <a:cubicBezTo>
                          <a:pt x="49963" y="1812490"/>
                          <a:pt x="0" y="1762527"/>
                          <a:pt x="0" y="1700895"/>
                        </a:cubicBezTo>
                        <a:lnTo>
                          <a:pt x="0" y="111595"/>
                        </a:lnTo>
                        <a:cubicBezTo>
                          <a:pt x="0" y="49963"/>
                          <a:pt x="49963" y="0"/>
                          <a:pt x="111595" y="0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ysClr val="window" lastClr="FFFFFF">
                          <a:lumMod val="75000"/>
                        </a:sysClr>
                      </a:gs>
                      <a:gs pos="100000">
                        <a:sysClr val="window" lastClr="FFFFFF"/>
                      </a:gs>
                    </a:gsLst>
                    <a:lin ang="18900000" scaled="1"/>
                    <a:tileRect/>
                  </a:grad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301" name="正方形/長方形 2300"/>
                  <p:cNvSpPr/>
                  <p:nvPr/>
                </p:nvSpPr>
                <p:spPr>
                  <a:xfrm>
                    <a:off x="8598903" y="3728085"/>
                    <a:ext cx="1828800" cy="676275"/>
                  </a:xfrm>
                  <a:prstGeom prst="rect">
                    <a:avLst/>
                  </a:prstGeom>
                  <a:pattFill prst="weave">
                    <a:fgClr>
                      <a:srgbClr val="ED7D31">
                        <a:lumMod val="60000"/>
                        <a:lumOff val="40000"/>
                      </a:srgbClr>
                    </a:fgClr>
                    <a:bgClr>
                      <a:sysClr val="window" lastClr="FFFFFF"/>
                    </a:bgClr>
                  </a:pattFill>
                  <a:ln w="6350" cap="flat" cmpd="sng" algn="ctr">
                    <a:solidFill>
                      <a:srgbClr val="ED7D31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cxnSp>
                <p:nvCxnSpPr>
                  <p:cNvPr id="2302" name="直線コネクタ 2301"/>
                  <p:cNvCxnSpPr>
                    <a:stCxn id="2301" idx="1"/>
                  </p:cNvCxnSpPr>
                  <p:nvPr/>
                </p:nvCxnSpPr>
                <p:spPr>
                  <a:xfrm>
                    <a:off x="8598903" y="4066223"/>
                    <a:ext cx="1838325" cy="952"/>
                  </a:xfrm>
                  <a:prstGeom prst="line">
                    <a:avLst/>
                  </a:prstGeom>
                  <a:noFill/>
                  <a:ln w="6350" cap="flat" cmpd="sng" algn="ctr">
                    <a:solidFill>
                      <a:srgbClr val="ED7D31">
                        <a:lumMod val="60000"/>
                        <a:lumOff val="40000"/>
                      </a:srgbClr>
                    </a:solidFill>
                    <a:prstDash val="dash"/>
                    <a:miter lim="800000"/>
                  </a:ln>
                  <a:effectLst/>
                </p:spPr>
              </p:cxnSp>
              <p:cxnSp>
                <p:nvCxnSpPr>
                  <p:cNvPr id="2303" name="直線コネクタ 2302"/>
                  <p:cNvCxnSpPr/>
                  <p:nvPr/>
                </p:nvCxnSpPr>
                <p:spPr>
                  <a:xfrm>
                    <a:off x="8598903" y="3894773"/>
                    <a:ext cx="1838325" cy="952"/>
                  </a:xfrm>
                  <a:prstGeom prst="line">
                    <a:avLst/>
                  </a:prstGeom>
                  <a:noFill/>
                  <a:ln w="6350" cap="flat" cmpd="sng" algn="ctr">
                    <a:solidFill>
                      <a:srgbClr val="ED7D31">
                        <a:lumMod val="60000"/>
                        <a:lumOff val="40000"/>
                      </a:srgbClr>
                    </a:solidFill>
                    <a:prstDash val="dash"/>
                    <a:miter lim="800000"/>
                  </a:ln>
                  <a:effectLst/>
                </p:spPr>
              </p:cxnSp>
              <p:cxnSp>
                <p:nvCxnSpPr>
                  <p:cNvPr id="2304" name="直線コネクタ 2303"/>
                  <p:cNvCxnSpPr/>
                  <p:nvPr/>
                </p:nvCxnSpPr>
                <p:spPr>
                  <a:xfrm>
                    <a:off x="8598903" y="4218623"/>
                    <a:ext cx="1838325" cy="952"/>
                  </a:xfrm>
                  <a:prstGeom prst="line">
                    <a:avLst/>
                  </a:prstGeom>
                  <a:noFill/>
                  <a:ln w="6350" cap="flat" cmpd="sng" algn="ctr">
                    <a:solidFill>
                      <a:srgbClr val="ED7D31">
                        <a:lumMod val="60000"/>
                        <a:lumOff val="40000"/>
                      </a:srgbClr>
                    </a:solidFill>
                    <a:prstDash val="dash"/>
                    <a:miter lim="800000"/>
                  </a:ln>
                  <a:effectLst/>
                </p:spPr>
              </p:cxnSp>
              <p:sp>
                <p:nvSpPr>
                  <p:cNvPr id="2305" name="テキスト ボックス 2304"/>
                  <p:cNvSpPr txBox="1"/>
                  <p:nvPr/>
                </p:nvSpPr>
                <p:spPr>
                  <a:xfrm>
                    <a:off x="7731492" y="2748145"/>
                    <a:ext cx="2073580" cy="609327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prstTxWarp prst="textPlain">
                      <a:avLst/>
                    </a:prstTxWarp>
                    <a:spAutoFit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ja-JP" altLang="en-US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氏　名</a:t>
                    </a:r>
                    <a:r>
                      <a:rPr kumimoji="0" lang="ja-JP" altLang="en-US" sz="9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：□□　□□</a:t>
                    </a:r>
                    <a:endParaRPr kumimoji="0" lang="en-US" altLang="ja-JP" sz="9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altLang="ja-JP" sz="9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ja-JP" altLang="en-US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住　所</a:t>
                    </a:r>
                    <a:r>
                      <a:rPr kumimoji="0" lang="ja-JP" altLang="en-US" sz="9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：○○県△△市▽▽町◇丁目□番地○号</a:t>
                    </a:r>
                    <a:endParaRPr kumimoji="0" lang="en-US" altLang="ja-JP" sz="9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altLang="ja-JP" sz="9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ja-JP" altLang="en-US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生年月日</a:t>
                    </a:r>
                    <a:r>
                      <a:rPr kumimoji="0" lang="ja-JP" altLang="en-US" sz="9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：平成○○年○月○日　　</a:t>
                    </a:r>
                    <a:r>
                      <a:rPr kumimoji="0" lang="ja-JP" altLang="en-US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性　別</a:t>
                    </a:r>
                    <a:r>
                      <a:rPr kumimoji="0" lang="ja-JP" altLang="en-US" sz="9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：□</a:t>
                    </a:r>
                  </a:p>
                </p:txBody>
              </p:sp>
              <p:sp>
                <p:nvSpPr>
                  <p:cNvPr id="2306" name="テキスト ボックス 2305"/>
                  <p:cNvSpPr txBox="1"/>
                  <p:nvPr/>
                </p:nvSpPr>
                <p:spPr>
                  <a:xfrm>
                    <a:off x="8613561" y="3467321"/>
                    <a:ext cx="1030371" cy="163358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prstTxWarp prst="textPlain">
                      <a:avLst/>
                    </a:prstTxWarp>
                    <a:spAutoFit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altLang="ja-JP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20XX</a:t>
                    </a:r>
                    <a:r>
                      <a:rPr kumimoji="0" lang="ja-JP" altLang="en-US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年</a:t>
                    </a:r>
                    <a:r>
                      <a:rPr kumimoji="0" lang="en-US" altLang="ja-JP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3</a:t>
                    </a:r>
                    <a:r>
                      <a:rPr kumimoji="0" lang="ja-JP" altLang="en-US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月</a:t>
                    </a:r>
                    <a:r>
                      <a:rPr kumimoji="0" lang="en-US" altLang="ja-JP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31</a:t>
                    </a:r>
                    <a:r>
                      <a:rPr kumimoji="0" lang="ja-JP" altLang="en-US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日まで有効</a:t>
                    </a:r>
                    <a:endParaRPr kumimoji="0" lang="ja-JP" altLang="en-US" sz="9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</p:txBody>
              </p:sp>
              <p:sp>
                <p:nvSpPr>
                  <p:cNvPr id="2307" name="テキスト ボックス 2306"/>
                  <p:cNvSpPr txBox="1"/>
                  <p:nvPr/>
                </p:nvSpPr>
                <p:spPr>
                  <a:xfrm>
                    <a:off x="9934575" y="2795753"/>
                    <a:ext cx="481100" cy="250628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prstTxWarp prst="textPlain">
                      <a:avLst/>
                    </a:prstTxWarp>
                    <a:sp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ja-JP" altLang="en-US" sz="1100" b="1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個人番号</a:t>
                    </a:r>
                    <a:endParaRPr kumimoji="0" lang="en-US" altLang="ja-JP" sz="11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ja-JP" altLang="en-US" sz="1100" b="1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カード</a:t>
                    </a:r>
                  </a:p>
                </p:txBody>
              </p:sp>
              <p:grpSp>
                <p:nvGrpSpPr>
                  <p:cNvPr id="2308" name="グループ化 2307"/>
                  <p:cNvGrpSpPr/>
                  <p:nvPr/>
                </p:nvGrpSpPr>
                <p:grpSpPr>
                  <a:xfrm>
                    <a:off x="9952032" y="3302058"/>
                    <a:ext cx="410617" cy="367596"/>
                    <a:chOff x="5631654" y="-26213"/>
                    <a:chExt cx="404948" cy="418044"/>
                  </a:xfrm>
                </p:grpSpPr>
                <p:grpSp>
                  <p:nvGrpSpPr>
                    <p:cNvPr id="2312" name="グループ化 2311"/>
                    <p:cNvGrpSpPr/>
                    <p:nvPr/>
                  </p:nvGrpSpPr>
                  <p:grpSpPr>
                    <a:xfrm>
                      <a:off x="5631654" y="-26202"/>
                      <a:ext cx="404948" cy="334849"/>
                      <a:chOff x="4339640" y="3267059"/>
                      <a:chExt cx="309314" cy="240355"/>
                    </a:xfrm>
                    <a:gradFill flip="none" rotWithShape="1">
                      <a:gsLst>
                        <a:gs pos="0">
                          <a:srgbClr val="FFC000">
                            <a:lumMod val="67000"/>
                          </a:srgbClr>
                        </a:gs>
                        <a:gs pos="48000">
                          <a:srgbClr val="FFC000">
                            <a:lumMod val="97000"/>
                            <a:lumOff val="3000"/>
                          </a:srgbClr>
                        </a:gs>
                        <a:gs pos="100000">
                          <a:srgbClr val="FFC000">
                            <a:lumMod val="60000"/>
                            <a:lumOff val="40000"/>
                          </a:srgbClr>
                        </a:gs>
                      </a:gsLst>
                      <a:lin ang="18900000" scaled="1"/>
                      <a:tileRect/>
                    </a:gradFill>
                  </p:grpSpPr>
                  <p:sp>
                    <p:nvSpPr>
                      <p:cNvPr id="2316" name="片側の 2 つの角を丸めた四角形 2315"/>
                      <p:cNvSpPr/>
                      <p:nvPr/>
                    </p:nvSpPr>
                    <p:spPr>
                      <a:xfrm>
                        <a:off x="4339641" y="3267059"/>
                        <a:ext cx="309313" cy="61252"/>
                      </a:xfrm>
                      <a:prstGeom prst="round2SameRect">
                        <a:avLst>
                          <a:gd name="adj1" fmla="val 50000"/>
                          <a:gd name="adj2" fmla="val 0"/>
                        </a:avLst>
                      </a:prstGeom>
                      <a:noFill/>
                      <a:ln w="6350" cap="flat" cmpd="sng" algn="ctr">
                        <a:solidFill>
                          <a:srgbClr val="5B9BD5">
                            <a:lumMod val="60000"/>
                            <a:lumOff val="40000"/>
                          </a:srgbClr>
                        </a:solidFill>
                        <a:prstDash val="dash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2317" name="正方形/長方形 2316"/>
                      <p:cNvSpPr/>
                      <p:nvPr/>
                    </p:nvSpPr>
                    <p:spPr>
                      <a:xfrm>
                        <a:off x="4339640" y="3328311"/>
                        <a:ext cx="309313" cy="59701"/>
                      </a:xfrm>
                      <a:prstGeom prst="rect">
                        <a:avLst/>
                      </a:prstGeom>
                      <a:noFill/>
                      <a:ln w="6350" cap="flat" cmpd="sng" algn="ctr">
                        <a:solidFill>
                          <a:srgbClr val="5B9BD5">
                            <a:lumMod val="60000"/>
                            <a:lumOff val="40000"/>
                          </a:srgbClr>
                        </a:solidFill>
                        <a:prstDash val="dash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2318" name="正方形/長方形 2317"/>
                      <p:cNvSpPr/>
                      <p:nvPr/>
                    </p:nvSpPr>
                    <p:spPr>
                      <a:xfrm>
                        <a:off x="4339640" y="3388012"/>
                        <a:ext cx="309313" cy="59701"/>
                      </a:xfrm>
                      <a:prstGeom prst="rect">
                        <a:avLst/>
                      </a:prstGeom>
                      <a:noFill/>
                      <a:ln w="6350" cap="flat" cmpd="sng" algn="ctr">
                        <a:solidFill>
                          <a:srgbClr val="5B9BD5">
                            <a:lumMod val="60000"/>
                            <a:lumOff val="40000"/>
                          </a:srgbClr>
                        </a:solidFill>
                        <a:prstDash val="dash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2319" name="正方形/長方形 2318"/>
                      <p:cNvSpPr/>
                      <p:nvPr/>
                    </p:nvSpPr>
                    <p:spPr>
                      <a:xfrm>
                        <a:off x="4339640" y="3447713"/>
                        <a:ext cx="309313" cy="59701"/>
                      </a:xfrm>
                      <a:prstGeom prst="rect">
                        <a:avLst/>
                      </a:prstGeom>
                      <a:noFill/>
                      <a:ln w="6350" cap="flat" cmpd="sng" algn="ctr">
                        <a:solidFill>
                          <a:srgbClr val="5B9BD5">
                            <a:lumMod val="60000"/>
                            <a:lumOff val="40000"/>
                          </a:srgbClr>
                        </a:solidFill>
                        <a:prstDash val="dash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2313" name="フリーフォーム 2312"/>
                    <p:cNvSpPr/>
                    <p:nvPr/>
                  </p:nvSpPr>
                  <p:spPr>
                    <a:xfrm rot="10800000">
                      <a:off x="5911187" y="308657"/>
                      <a:ext cx="125414" cy="83174"/>
                    </a:xfrm>
                    <a:custGeom>
                      <a:avLst/>
                      <a:gdLst>
                        <a:gd name="connsiteX0" fmla="*/ 125414 w 125414"/>
                        <a:gd name="connsiteY0" fmla="*/ 83174 h 83174"/>
                        <a:gd name="connsiteX1" fmla="*/ 0 w 125414"/>
                        <a:gd name="connsiteY1" fmla="*/ 83174 h 83174"/>
                        <a:gd name="connsiteX2" fmla="*/ 0 w 125414"/>
                        <a:gd name="connsiteY2" fmla="*/ 41587 h 83174"/>
                        <a:gd name="connsiteX3" fmla="*/ 41587 w 125414"/>
                        <a:gd name="connsiteY3" fmla="*/ 0 h 83174"/>
                        <a:gd name="connsiteX4" fmla="*/ 125414 w 125414"/>
                        <a:gd name="connsiteY4" fmla="*/ 0 h 83174"/>
                        <a:gd name="connsiteX5" fmla="*/ 125414 w 125414"/>
                        <a:gd name="connsiteY5" fmla="*/ 83174 h 8317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25414" h="83174">
                          <a:moveTo>
                            <a:pt x="125414" y="83174"/>
                          </a:moveTo>
                          <a:lnTo>
                            <a:pt x="0" y="83174"/>
                          </a:lnTo>
                          <a:lnTo>
                            <a:pt x="0" y="41587"/>
                          </a:lnTo>
                          <a:cubicBezTo>
                            <a:pt x="0" y="18619"/>
                            <a:pt x="18619" y="0"/>
                            <a:pt x="41587" y="0"/>
                          </a:cubicBezTo>
                          <a:lnTo>
                            <a:pt x="125414" y="0"/>
                          </a:lnTo>
                          <a:lnTo>
                            <a:pt x="125414" y="83174"/>
                          </a:lnTo>
                          <a:close/>
                        </a:path>
                      </a:pathLst>
                    </a:custGeom>
                    <a:noFill/>
                    <a:ln w="6350" cap="flat" cmpd="sng" algn="ctr">
                      <a:solidFill>
                        <a:srgbClr val="5B9BD5">
                          <a:lumMod val="60000"/>
                          <a:lumOff val="40000"/>
                        </a:srgbClr>
                      </a:solidFill>
                      <a:prstDash val="dash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314" name="フリーフォーム 2313"/>
                    <p:cNvSpPr/>
                    <p:nvPr/>
                  </p:nvSpPr>
                  <p:spPr>
                    <a:xfrm rot="10800000">
                      <a:off x="5631655" y="308657"/>
                      <a:ext cx="279531" cy="83174"/>
                    </a:xfrm>
                    <a:custGeom>
                      <a:avLst/>
                      <a:gdLst>
                        <a:gd name="connsiteX0" fmla="*/ 316495 w 316495"/>
                        <a:gd name="connsiteY0" fmla="*/ 83174 h 83174"/>
                        <a:gd name="connsiteX1" fmla="*/ 0 w 316495"/>
                        <a:gd name="connsiteY1" fmla="*/ 83174 h 83174"/>
                        <a:gd name="connsiteX2" fmla="*/ 0 w 316495"/>
                        <a:gd name="connsiteY2" fmla="*/ 0 h 83174"/>
                        <a:gd name="connsiteX3" fmla="*/ 274908 w 316495"/>
                        <a:gd name="connsiteY3" fmla="*/ 0 h 83174"/>
                        <a:gd name="connsiteX4" fmla="*/ 316495 w 316495"/>
                        <a:gd name="connsiteY4" fmla="*/ 41587 h 83174"/>
                        <a:gd name="connsiteX5" fmla="*/ 316495 w 316495"/>
                        <a:gd name="connsiteY5" fmla="*/ 83174 h 8317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316495" h="83174">
                          <a:moveTo>
                            <a:pt x="316495" y="83174"/>
                          </a:moveTo>
                          <a:lnTo>
                            <a:pt x="0" y="83174"/>
                          </a:lnTo>
                          <a:lnTo>
                            <a:pt x="0" y="0"/>
                          </a:lnTo>
                          <a:lnTo>
                            <a:pt x="274908" y="0"/>
                          </a:lnTo>
                          <a:cubicBezTo>
                            <a:pt x="297876" y="0"/>
                            <a:pt x="316495" y="18619"/>
                            <a:pt x="316495" y="41587"/>
                          </a:cubicBezTo>
                          <a:lnTo>
                            <a:pt x="316495" y="83174"/>
                          </a:lnTo>
                          <a:close/>
                        </a:path>
                      </a:pathLst>
                    </a:custGeom>
                    <a:noFill/>
                    <a:ln w="6350" cap="flat" cmpd="sng" algn="ctr">
                      <a:solidFill>
                        <a:srgbClr val="5B9BD5">
                          <a:lumMod val="60000"/>
                          <a:lumOff val="40000"/>
                        </a:srgbClr>
                      </a:solidFill>
                      <a:prstDash val="dash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315" name="フリーフォーム 2314"/>
                    <p:cNvSpPr/>
                    <p:nvPr/>
                  </p:nvSpPr>
                  <p:spPr>
                    <a:xfrm>
                      <a:off x="5752939" y="-26213"/>
                      <a:ext cx="283662" cy="334864"/>
                    </a:xfrm>
                    <a:custGeom>
                      <a:avLst/>
                      <a:gdLst>
                        <a:gd name="connsiteX0" fmla="*/ 0 w 283662"/>
                        <a:gd name="connsiteY0" fmla="*/ 0 h 334864"/>
                        <a:gd name="connsiteX1" fmla="*/ 240995 w 283662"/>
                        <a:gd name="connsiteY1" fmla="*/ 0 h 334864"/>
                        <a:gd name="connsiteX2" fmla="*/ 283662 w 283662"/>
                        <a:gd name="connsiteY2" fmla="*/ 42667 h 334864"/>
                        <a:gd name="connsiteX3" fmla="*/ 283661 w 283662"/>
                        <a:gd name="connsiteY3" fmla="*/ 85333 h 334864"/>
                        <a:gd name="connsiteX4" fmla="*/ 158246 w 283662"/>
                        <a:gd name="connsiteY4" fmla="*/ 85333 h 334864"/>
                        <a:gd name="connsiteX5" fmla="*/ 158246 w 283662"/>
                        <a:gd name="connsiteY5" fmla="*/ 334864 h 334864"/>
                        <a:gd name="connsiteX6" fmla="*/ 0 w 283662"/>
                        <a:gd name="connsiteY6" fmla="*/ 334864 h 33486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283662" h="334864">
                          <a:moveTo>
                            <a:pt x="0" y="0"/>
                          </a:moveTo>
                          <a:lnTo>
                            <a:pt x="240995" y="0"/>
                          </a:lnTo>
                          <a:cubicBezTo>
                            <a:pt x="264559" y="0"/>
                            <a:pt x="283662" y="19103"/>
                            <a:pt x="283662" y="42667"/>
                          </a:cubicBezTo>
                          <a:cubicBezTo>
                            <a:pt x="283662" y="56889"/>
                            <a:pt x="283661" y="71111"/>
                            <a:pt x="283661" y="85333"/>
                          </a:cubicBezTo>
                          <a:lnTo>
                            <a:pt x="158246" y="85333"/>
                          </a:lnTo>
                          <a:lnTo>
                            <a:pt x="158246" y="334864"/>
                          </a:lnTo>
                          <a:lnTo>
                            <a:pt x="0" y="334864"/>
                          </a:lnTo>
                          <a:close/>
                        </a:path>
                      </a:pathLst>
                    </a:custGeom>
                    <a:noFill/>
                    <a:ln w="6350" cap="flat" cmpd="sng" algn="ctr">
                      <a:solidFill>
                        <a:srgbClr val="5B9BD5">
                          <a:lumMod val="60000"/>
                          <a:lumOff val="40000"/>
                        </a:srgbClr>
                      </a:solidFill>
                      <a:prstDash val="dash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2309" name="グループ化 2308"/>
                  <p:cNvGrpSpPr/>
                  <p:nvPr/>
                </p:nvGrpSpPr>
                <p:grpSpPr>
                  <a:xfrm>
                    <a:off x="9977307" y="3327653"/>
                    <a:ext cx="368964" cy="324779"/>
                    <a:chOff x="14159332" y="3300413"/>
                    <a:chExt cx="423443" cy="372734"/>
                  </a:xfrm>
                </p:grpSpPr>
                <p:sp>
                  <p:nvSpPr>
                    <p:cNvPr id="2310" name="フリーフォーム 2309"/>
                    <p:cNvSpPr/>
                    <p:nvPr/>
                  </p:nvSpPr>
                  <p:spPr>
                    <a:xfrm>
                      <a:off x="14159332" y="3300413"/>
                      <a:ext cx="423443" cy="372734"/>
                    </a:xfrm>
                    <a:custGeom>
                      <a:avLst/>
                      <a:gdLst>
                        <a:gd name="connsiteX0" fmla="*/ 30795 w 301205"/>
                        <a:gd name="connsiteY0" fmla="*/ 13897 h 272925"/>
                        <a:gd name="connsiteX1" fmla="*/ 14192 w 301205"/>
                        <a:gd name="connsiteY1" fmla="*/ 30500 h 272925"/>
                        <a:gd name="connsiteX2" fmla="*/ 14192 w 301205"/>
                        <a:gd name="connsiteY2" fmla="*/ 242426 h 272925"/>
                        <a:gd name="connsiteX3" fmla="*/ 30795 w 301205"/>
                        <a:gd name="connsiteY3" fmla="*/ 259029 h 272925"/>
                        <a:gd name="connsiteX4" fmla="*/ 270411 w 301205"/>
                        <a:gd name="connsiteY4" fmla="*/ 259029 h 272925"/>
                        <a:gd name="connsiteX5" fmla="*/ 287014 w 301205"/>
                        <a:gd name="connsiteY5" fmla="*/ 242426 h 272925"/>
                        <a:gd name="connsiteX6" fmla="*/ 287014 w 301205"/>
                        <a:gd name="connsiteY6" fmla="*/ 30500 h 272925"/>
                        <a:gd name="connsiteX7" fmla="*/ 270411 w 301205"/>
                        <a:gd name="connsiteY7" fmla="*/ 13897 h 272925"/>
                        <a:gd name="connsiteX8" fmla="*/ 26438 w 301205"/>
                        <a:gd name="connsiteY8" fmla="*/ 0 h 272925"/>
                        <a:gd name="connsiteX9" fmla="*/ 274767 w 301205"/>
                        <a:gd name="connsiteY9" fmla="*/ 0 h 272925"/>
                        <a:gd name="connsiteX10" fmla="*/ 301205 w 301205"/>
                        <a:gd name="connsiteY10" fmla="*/ 26438 h 272925"/>
                        <a:gd name="connsiteX11" fmla="*/ 301205 w 301205"/>
                        <a:gd name="connsiteY11" fmla="*/ 246487 h 272925"/>
                        <a:gd name="connsiteX12" fmla="*/ 274767 w 301205"/>
                        <a:gd name="connsiteY12" fmla="*/ 272925 h 272925"/>
                        <a:gd name="connsiteX13" fmla="*/ 26438 w 301205"/>
                        <a:gd name="connsiteY13" fmla="*/ 272925 h 272925"/>
                        <a:gd name="connsiteX14" fmla="*/ 0 w 301205"/>
                        <a:gd name="connsiteY14" fmla="*/ 246487 h 272925"/>
                        <a:gd name="connsiteX15" fmla="*/ 0 w 301205"/>
                        <a:gd name="connsiteY15" fmla="*/ 26438 h 272925"/>
                        <a:gd name="connsiteX16" fmla="*/ 26438 w 301205"/>
                        <a:gd name="connsiteY16" fmla="*/ 0 h 27292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</a:cxnLst>
                      <a:rect l="l" t="t" r="r" b="b"/>
                      <a:pathLst>
                        <a:path w="301205" h="272925">
                          <a:moveTo>
                            <a:pt x="30795" y="13897"/>
                          </a:moveTo>
                          <a:cubicBezTo>
                            <a:pt x="21625" y="13897"/>
                            <a:pt x="14192" y="21330"/>
                            <a:pt x="14192" y="30500"/>
                          </a:cubicBezTo>
                          <a:lnTo>
                            <a:pt x="14192" y="242426"/>
                          </a:lnTo>
                          <a:cubicBezTo>
                            <a:pt x="14192" y="251596"/>
                            <a:pt x="21625" y="259029"/>
                            <a:pt x="30795" y="259029"/>
                          </a:cubicBezTo>
                          <a:lnTo>
                            <a:pt x="270411" y="259029"/>
                          </a:lnTo>
                          <a:cubicBezTo>
                            <a:pt x="279581" y="259029"/>
                            <a:pt x="287014" y="251596"/>
                            <a:pt x="287014" y="242426"/>
                          </a:cubicBezTo>
                          <a:lnTo>
                            <a:pt x="287014" y="30500"/>
                          </a:lnTo>
                          <a:cubicBezTo>
                            <a:pt x="287014" y="21330"/>
                            <a:pt x="279581" y="13897"/>
                            <a:pt x="270411" y="13897"/>
                          </a:cubicBezTo>
                          <a:close/>
                          <a:moveTo>
                            <a:pt x="26438" y="0"/>
                          </a:moveTo>
                          <a:lnTo>
                            <a:pt x="274767" y="0"/>
                          </a:lnTo>
                          <a:cubicBezTo>
                            <a:pt x="289368" y="0"/>
                            <a:pt x="301205" y="11837"/>
                            <a:pt x="301205" y="26438"/>
                          </a:cubicBezTo>
                          <a:lnTo>
                            <a:pt x="301205" y="246487"/>
                          </a:lnTo>
                          <a:cubicBezTo>
                            <a:pt x="301205" y="261088"/>
                            <a:pt x="289368" y="272925"/>
                            <a:pt x="274767" y="272925"/>
                          </a:cubicBezTo>
                          <a:lnTo>
                            <a:pt x="26438" y="272925"/>
                          </a:lnTo>
                          <a:cubicBezTo>
                            <a:pt x="11837" y="272925"/>
                            <a:pt x="0" y="261088"/>
                            <a:pt x="0" y="246487"/>
                          </a:cubicBezTo>
                          <a:lnTo>
                            <a:pt x="0" y="26438"/>
                          </a:lnTo>
                          <a:cubicBezTo>
                            <a:pt x="0" y="11837"/>
                            <a:pt x="11837" y="0"/>
                            <a:pt x="26438" y="0"/>
                          </a:cubicBezTo>
                          <a:close/>
                        </a:path>
                      </a:pathLst>
                    </a:custGeom>
                    <a:solidFill>
                      <a:srgbClr val="FF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311" name="テキスト ボックス 2310"/>
                    <p:cNvSpPr txBox="1"/>
                    <p:nvPr/>
                  </p:nvSpPr>
                  <p:spPr>
                    <a:xfrm rot="5400000">
                      <a:off x="14224628" y="3310159"/>
                      <a:ext cx="292850" cy="340037"/>
                    </a:xfrm>
                    <a:prstGeom prst="rect">
                      <a:avLst/>
                    </a:prstGeom>
                    <a:noFill/>
                  </p:spPr>
                  <p:txBody>
                    <a:bodyPr vert="eaVert" wrap="none" rtlCol="0">
                      <a:prstTxWarp prst="textPlain">
                        <a:avLst/>
                      </a:prstTxWarp>
                      <a:spAutoFit/>
                    </a:bodyPr>
                    <a:lstStyle/>
                    <a:p>
                      <a:pPr marL="0" marR="0" lvl="0" indent="0" algn="dist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ja-JP" altLang="en-US" sz="1400" b="1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個　人</a:t>
                      </a:r>
                      <a:endParaRPr kumimoji="0" lang="en-US" altLang="ja-JP" sz="1400" b="1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marL="0" marR="0" lvl="0" indent="0" algn="dist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ja-JP" altLang="en-US" sz="1400" b="1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番　号</a:t>
                      </a:r>
                      <a:endParaRPr kumimoji="0" lang="en-US" altLang="ja-JP" sz="1400" b="1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marL="0" marR="0" lvl="0" indent="0" algn="dist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ja-JP" altLang="en-US" sz="1400" b="1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カード</a:t>
                      </a:r>
                    </a:p>
                  </p:txBody>
                </p:sp>
              </p:grpSp>
            </p:grpSp>
            <p:grpSp>
              <p:nvGrpSpPr>
                <p:cNvPr id="2273" name="グループ化 2272"/>
                <p:cNvGrpSpPr/>
                <p:nvPr/>
              </p:nvGrpSpPr>
              <p:grpSpPr>
                <a:xfrm>
                  <a:off x="541574" y="1579100"/>
                  <a:ext cx="347861" cy="488969"/>
                  <a:chOff x="878044" y="3848329"/>
                  <a:chExt cx="917606" cy="1289829"/>
                </a:xfrm>
              </p:grpSpPr>
              <p:sp>
                <p:nvSpPr>
                  <p:cNvPr id="2274" name="円/楕円 473"/>
                  <p:cNvSpPr/>
                  <p:nvPr/>
                </p:nvSpPr>
                <p:spPr>
                  <a:xfrm>
                    <a:off x="878044" y="3848329"/>
                    <a:ext cx="917606" cy="560788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917606" h="560788">
                        <a:moveTo>
                          <a:pt x="350513" y="0"/>
                        </a:moveTo>
                        <a:cubicBezTo>
                          <a:pt x="389679" y="0"/>
                          <a:pt x="425328" y="15059"/>
                          <a:pt x="451289" y="40456"/>
                        </a:cubicBezTo>
                        <a:cubicBezTo>
                          <a:pt x="477250" y="15059"/>
                          <a:pt x="512899" y="0"/>
                          <a:pt x="552065" y="0"/>
                        </a:cubicBezTo>
                        <a:cubicBezTo>
                          <a:pt x="616429" y="0"/>
                          <a:pt x="671294" y="40669"/>
                          <a:pt x="691209" y="98139"/>
                        </a:cubicBezTo>
                        <a:cubicBezTo>
                          <a:pt x="692807" y="97182"/>
                          <a:pt x="694441" y="97155"/>
                          <a:pt x="696081" y="97155"/>
                        </a:cubicBezTo>
                        <a:cubicBezTo>
                          <a:pt x="778657" y="97155"/>
                          <a:pt x="845598" y="164096"/>
                          <a:pt x="845598" y="246672"/>
                        </a:cubicBezTo>
                        <a:lnTo>
                          <a:pt x="838516" y="281749"/>
                        </a:lnTo>
                        <a:cubicBezTo>
                          <a:pt x="886043" y="305239"/>
                          <a:pt x="917606" y="354569"/>
                          <a:pt x="917606" y="411271"/>
                        </a:cubicBezTo>
                        <a:cubicBezTo>
                          <a:pt x="917606" y="493847"/>
                          <a:pt x="850665" y="560788"/>
                          <a:pt x="768089" y="560788"/>
                        </a:cubicBezTo>
                        <a:cubicBezTo>
                          <a:pt x="685513" y="560788"/>
                          <a:pt x="618572" y="493847"/>
                          <a:pt x="618572" y="411271"/>
                        </a:cubicBezTo>
                        <a:lnTo>
                          <a:pt x="625570" y="376611"/>
                        </a:lnTo>
                        <a:cubicBezTo>
                          <a:pt x="593286" y="360813"/>
                          <a:pt x="568854" y="332439"/>
                          <a:pt x="556937" y="298051"/>
                        </a:cubicBezTo>
                        <a:cubicBezTo>
                          <a:pt x="555339" y="299008"/>
                          <a:pt x="553705" y="299034"/>
                          <a:pt x="552065" y="299034"/>
                        </a:cubicBezTo>
                        <a:cubicBezTo>
                          <a:pt x="512899" y="299034"/>
                          <a:pt x="477250" y="283975"/>
                          <a:pt x="451289" y="258578"/>
                        </a:cubicBezTo>
                        <a:cubicBezTo>
                          <a:pt x="429142" y="280244"/>
                          <a:pt x="399945" y="294386"/>
                          <a:pt x="367269" y="295793"/>
                        </a:cubicBezTo>
                        <a:cubicBezTo>
                          <a:pt x="355155" y="333233"/>
                          <a:pt x="328213" y="363759"/>
                          <a:pt x="292595" y="379380"/>
                        </a:cubicBezTo>
                        <a:cubicBezTo>
                          <a:pt x="297808" y="389212"/>
                          <a:pt x="299034" y="400099"/>
                          <a:pt x="299034" y="411271"/>
                        </a:cubicBezTo>
                        <a:cubicBezTo>
                          <a:pt x="299034" y="493847"/>
                          <a:pt x="232093" y="560788"/>
                          <a:pt x="149517" y="560788"/>
                        </a:cubicBezTo>
                        <a:cubicBezTo>
                          <a:pt x="66941" y="560788"/>
                          <a:pt x="0" y="493847"/>
                          <a:pt x="0" y="411271"/>
                        </a:cubicBezTo>
                        <a:cubicBezTo>
                          <a:pt x="0" y="352234"/>
                          <a:pt x="34217" y="301188"/>
                          <a:pt x="84497" y="278103"/>
                        </a:cubicBezTo>
                        <a:cubicBezTo>
                          <a:pt x="79341" y="268407"/>
                          <a:pt x="78152" y="257678"/>
                          <a:pt x="78152" y="246672"/>
                        </a:cubicBezTo>
                        <a:cubicBezTo>
                          <a:pt x="78152" y="169865"/>
                          <a:pt x="136066" y="106585"/>
                          <a:pt x="210883" y="100544"/>
                        </a:cubicBezTo>
                        <a:cubicBezTo>
                          <a:pt x="229813" y="41769"/>
                          <a:pt x="285285" y="0"/>
                          <a:pt x="350513" y="0"/>
                        </a:cubicBezTo>
                        <a:close/>
                      </a:path>
                    </a:pathLst>
                  </a:custGeom>
                  <a:solidFill>
                    <a:sysClr val="window" lastClr="FFFFFF">
                      <a:lumMod val="85000"/>
                    </a:sysClr>
                  </a:solid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275" name="片側の 2 つの角を丸めた四角形 2274"/>
                  <p:cNvSpPr/>
                  <p:nvPr/>
                </p:nvSpPr>
                <p:spPr>
                  <a:xfrm>
                    <a:off x="1005901" y="4798926"/>
                    <a:ext cx="675818" cy="339232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7030A0"/>
                  </a:solid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276" name="フリーフォーム 2275"/>
                  <p:cNvSpPr/>
                  <p:nvPr/>
                </p:nvSpPr>
                <p:spPr>
                  <a:xfrm>
                    <a:off x="1174500" y="4667957"/>
                    <a:ext cx="323141" cy="176213"/>
                  </a:xfrm>
                  <a:custGeom>
                    <a:avLst/>
                    <a:gdLst>
                      <a:gd name="connsiteX0" fmla="*/ 109057 w 323141"/>
                      <a:gd name="connsiteY0" fmla="*/ 0 h 176213"/>
                      <a:gd name="connsiteX1" fmla="*/ 213831 w 323141"/>
                      <a:gd name="connsiteY1" fmla="*/ 0 h 176213"/>
                      <a:gd name="connsiteX2" fmla="*/ 240026 w 323141"/>
                      <a:gd name="connsiteY2" fmla="*/ 26195 h 176213"/>
                      <a:gd name="connsiteX3" fmla="*/ 240026 w 323141"/>
                      <a:gd name="connsiteY3" fmla="*/ 130480 h 176213"/>
                      <a:gd name="connsiteX4" fmla="*/ 323141 w 323141"/>
                      <a:gd name="connsiteY4" fmla="*/ 130480 h 176213"/>
                      <a:gd name="connsiteX5" fmla="*/ 322918 w 323141"/>
                      <a:gd name="connsiteY5" fmla="*/ 131418 h 176213"/>
                      <a:gd name="connsiteX6" fmla="*/ 317770 w 323141"/>
                      <a:gd name="connsiteY6" fmla="*/ 136147 h 176213"/>
                      <a:gd name="connsiteX7" fmla="*/ 161571 w 323141"/>
                      <a:gd name="connsiteY7" fmla="*/ 176213 h 176213"/>
                      <a:gd name="connsiteX8" fmla="*/ 5373 w 323141"/>
                      <a:gd name="connsiteY8" fmla="*/ 136147 h 176213"/>
                      <a:gd name="connsiteX9" fmla="*/ 223 w 323141"/>
                      <a:gd name="connsiteY9" fmla="*/ 131417 h 176213"/>
                      <a:gd name="connsiteX10" fmla="*/ 0 w 323141"/>
                      <a:gd name="connsiteY10" fmla="*/ 130480 h 176213"/>
                      <a:gd name="connsiteX11" fmla="*/ 82862 w 323141"/>
                      <a:gd name="connsiteY11" fmla="*/ 130480 h 176213"/>
                      <a:gd name="connsiteX12" fmla="*/ 82862 w 323141"/>
                      <a:gd name="connsiteY12" fmla="*/ 26195 h 176213"/>
                      <a:gd name="connsiteX13" fmla="*/ 109057 w 323141"/>
                      <a:gd name="connsiteY13" fmla="*/ 0 h 17621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323141" h="176213">
                        <a:moveTo>
                          <a:pt x="109057" y="0"/>
                        </a:moveTo>
                        <a:lnTo>
                          <a:pt x="213831" y="0"/>
                        </a:lnTo>
                        <a:cubicBezTo>
                          <a:pt x="228298" y="0"/>
                          <a:pt x="240026" y="11728"/>
                          <a:pt x="240026" y="26195"/>
                        </a:cubicBezTo>
                        <a:lnTo>
                          <a:pt x="240026" y="130480"/>
                        </a:lnTo>
                        <a:lnTo>
                          <a:pt x="323141" y="130480"/>
                        </a:lnTo>
                        <a:lnTo>
                          <a:pt x="322918" y="131418"/>
                        </a:lnTo>
                        <a:lnTo>
                          <a:pt x="317770" y="136147"/>
                        </a:lnTo>
                        <a:cubicBezTo>
                          <a:pt x="277795" y="160902"/>
                          <a:pt x="222571" y="176213"/>
                          <a:pt x="161571" y="176213"/>
                        </a:cubicBezTo>
                        <a:cubicBezTo>
                          <a:pt x="100572" y="176213"/>
                          <a:pt x="45347" y="160902"/>
                          <a:pt x="5373" y="136147"/>
                        </a:cubicBezTo>
                        <a:lnTo>
                          <a:pt x="223" y="131417"/>
                        </a:lnTo>
                        <a:lnTo>
                          <a:pt x="0" y="130480"/>
                        </a:lnTo>
                        <a:lnTo>
                          <a:pt x="82862" y="130480"/>
                        </a:lnTo>
                        <a:lnTo>
                          <a:pt x="82862" y="26195"/>
                        </a:lnTo>
                        <a:cubicBezTo>
                          <a:pt x="82862" y="11728"/>
                          <a:pt x="94590" y="0"/>
                          <a:pt x="109057" y="0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2277" name="グループ化 2276"/>
                  <p:cNvGrpSpPr/>
                  <p:nvPr/>
                </p:nvGrpSpPr>
                <p:grpSpPr>
                  <a:xfrm>
                    <a:off x="926524" y="3943263"/>
                    <a:ext cx="834570" cy="787400"/>
                    <a:chOff x="2791855" y="2017486"/>
                    <a:chExt cx="1150919" cy="1045028"/>
                  </a:xfrm>
                  <a:solidFill>
                    <a:srgbClr val="FFCC99"/>
                  </a:solidFill>
                </p:grpSpPr>
                <p:grpSp>
                  <p:nvGrpSpPr>
                    <p:cNvPr id="2292" name="グループ化 2291"/>
                    <p:cNvGrpSpPr/>
                    <p:nvPr/>
                  </p:nvGrpSpPr>
                  <p:grpSpPr>
                    <a:xfrm rot="20700000">
                      <a:off x="2791855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2297" name="円/楕円 2296"/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grpFill/>
                      <a:ln w="6350" cap="flat" cmpd="sng" algn="ctr">
                        <a:solidFill>
                          <a:schemeClr val="tx1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2298" name="円/楕円 2297"/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rgbClr val="FF9966"/>
                      </a:solidFill>
                      <a:ln w="6350" cap="flat" cmpd="sng" algn="ctr">
                        <a:solidFill>
                          <a:schemeClr val="tx1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2293" name="グループ化 2292"/>
                    <p:cNvGrpSpPr/>
                    <p:nvPr/>
                  </p:nvGrpSpPr>
                  <p:grpSpPr>
                    <a:xfrm rot="900000" flipH="1">
                      <a:off x="3720768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2295" name="円/楕円 2294"/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grpFill/>
                      <a:ln w="6350" cap="flat" cmpd="sng" algn="ctr">
                        <a:solidFill>
                          <a:schemeClr val="tx1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2296" name="円/楕円 2295"/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rgbClr val="FF9966"/>
                      </a:solidFill>
                      <a:ln w="6350" cap="flat" cmpd="sng" algn="ctr">
                        <a:solidFill>
                          <a:schemeClr val="tx1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2294" name="円/楕円 2293"/>
                    <p:cNvSpPr/>
                    <p:nvPr/>
                  </p:nvSpPr>
                  <p:spPr>
                    <a:xfrm>
                      <a:off x="2902857" y="2017486"/>
                      <a:ext cx="928914" cy="1045028"/>
                    </a:xfrm>
                    <a:prstGeom prst="ellipse">
                      <a:avLst/>
                    </a:prstGeom>
                    <a:grpFill/>
                    <a:ln w="635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2278" name="円/楕円 27"/>
                  <p:cNvSpPr/>
                  <p:nvPr/>
                </p:nvSpPr>
                <p:spPr>
                  <a:xfrm>
                    <a:off x="1253947" y="4621406"/>
                    <a:ext cx="164248" cy="291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279" name="円/楕円 27"/>
                  <p:cNvSpPr/>
                  <p:nvPr/>
                </p:nvSpPr>
                <p:spPr>
                  <a:xfrm rot="10800000">
                    <a:off x="1060114" y="4164137"/>
                    <a:ext cx="164248" cy="291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ysClr val="window" lastClr="FFFFFF">
                      <a:lumMod val="85000"/>
                    </a:sysClr>
                  </a:solid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280" name="円/楕円 27"/>
                  <p:cNvSpPr/>
                  <p:nvPr/>
                </p:nvSpPr>
                <p:spPr>
                  <a:xfrm rot="10800000">
                    <a:off x="1466514" y="4164137"/>
                    <a:ext cx="164248" cy="291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ysClr val="window" lastClr="FFFFFF">
                      <a:lumMod val="85000"/>
                    </a:sysClr>
                  </a:solid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281" name="円/楕円 27"/>
                  <p:cNvSpPr/>
                  <p:nvPr/>
                </p:nvSpPr>
                <p:spPr>
                  <a:xfrm rot="8100000">
                    <a:off x="1138253" y="4540799"/>
                    <a:ext cx="122819" cy="4571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rgbClr val="FF7C80"/>
                  </a:solid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282" name="円/楕円 27"/>
                  <p:cNvSpPr/>
                  <p:nvPr/>
                </p:nvSpPr>
                <p:spPr>
                  <a:xfrm rot="13500000" flipH="1">
                    <a:off x="1410675" y="4540800"/>
                    <a:ext cx="122819" cy="4571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rgbClr val="FF7C80"/>
                  </a:solid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2283" name="グループ化 2282"/>
                  <p:cNvGrpSpPr/>
                  <p:nvPr/>
                </p:nvGrpSpPr>
                <p:grpSpPr>
                  <a:xfrm>
                    <a:off x="1041473" y="4298880"/>
                    <a:ext cx="79284" cy="63766"/>
                    <a:chOff x="648553" y="1246468"/>
                    <a:chExt cx="164249" cy="93298"/>
                  </a:xfrm>
                  <a:solidFill>
                    <a:srgbClr val="FF7C80"/>
                  </a:solidFill>
                </p:grpSpPr>
                <p:sp>
                  <p:nvSpPr>
                    <p:cNvPr id="2290" name="円/楕円 27"/>
                    <p:cNvSpPr/>
                    <p:nvPr/>
                  </p:nvSpPr>
                  <p:spPr>
                    <a:xfrm rot="21302598">
                      <a:off x="648554" y="1310657"/>
                      <a:ext cx="164248" cy="29109"/>
                    </a:xfrm>
                    <a:custGeom>
                      <a:avLst/>
                      <a:gdLst>
                        <a:gd name="connsiteX0" fmla="*/ 0 w 3210417"/>
                        <a:gd name="connsiteY0" fmla="*/ 346285 h 692570"/>
                        <a:gd name="connsiteX1" fmla="*/ 1605209 w 3210417"/>
                        <a:gd name="connsiteY1" fmla="*/ 0 h 692570"/>
                        <a:gd name="connsiteX2" fmla="*/ 3210418 w 3210417"/>
                        <a:gd name="connsiteY2" fmla="*/ 346285 h 692570"/>
                        <a:gd name="connsiteX3" fmla="*/ 1605209 w 3210417"/>
                        <a:gd name="connsiteY3" fmla="*/ 692570 h 692570"/>
                        <a:gd name="connsiteX4" fmla="*/ 0 w 3210417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57559 h 403844"/>
                        <a:gd name="connsiteX1" fmla="*/ 1605209 w 3210418"/>
                        <a:gd name="connsiteY1" fmla="*/ 212924 h 403844"/>
                        <a:gd name="connsiteX2" fmla="*/ 3210418 w 3210418"/>
                        <a:gd name="connsiteY2" fmla="*/ 57559 h 403844"/>
                        <a:gd name="connsiteX3" fmla="*/ 1605209 w 3210418"/>
                        <a:gd name="connsiteY3" fmla="*/ 403844 h 403844"/>
                        <a:gd name="connsiteX4" fmla="*/ 0 w 3210418"/>
                        <a:gd name="connsiteY4" fmla="*/ 57559 h 403844"/>
                        <a:gd name="connsiteX0" fmla="*/ 58 w 3210476"/>
                        <a:gd name="connsiteY0" fmla="*/ 57559 h 403844"/>
                        <a:gd name="connsiteX1" fmla="*/ 1605267 w 3210476"/>
                        <a:gd name="connsiteY1" fmla="*/ 212924 h 403844"/>
                        <a:gd name="connsiteX2" fmla="*/ 3210476 w 3210476"/>
                        <a:gd name="connsiteY2" fmla="*/ 57559 h 403844"/>
                        <a:gd name="connsiteX3" fmla="*/ 1605267 w 3210476"/>
                        <a:gd name="connsiteY3" fmla="*/ 403844 h 403844"/>
                        <a:gd name="connsiteX4" fmla="*/ 58 w 3210476"/>
                        <a:gd name="connsiteY4" fmla="*/ 57559 h 403844"/>
                        <a:gd name="connsiteX0" fmla="*/ 58 w 3210534"/>
                        <a:gd name="connsiteY0" fmla="*/ 15401 h 361686"/>
                        <a:gd name="connsiteX1" fmla="*/ 1605267 w 3210534"/>
                        <a:gd name="connsiteY1" fmla="*/ 170766 h 361686"/>
                        <a:gd name="connsiteX2" fmla="*/ 3210476 w 3210534"/>
                        <a:gd name="connsiteY2" fmla="*/ 15401 h 361686"/>
                        <a:gd name="connsiteX3" fmla="*/ 1605267 w 3210534"/>
                        <a:gd name="connsiteY3" fmla="*/ 361686 h 361686"/>
                        <a:gd name="connsiteX4" fmla="*/ 58 w 3210534"/>
                        <a:gd name="connsiteY4" fmla="*/ 15401 h 361686"/>
                        <a:gd name="connsiteX0" fmla="*/ 58 w 3210476"/>
                        <a:gd name="connsiteY0" fmla="*/ 20254 h 366539"/>
                        <a:gd name="connsiteX1" fmla="*/ 1605267 w 3210476"/>
                        <a:gd name="connsiteY1" fmla="*/ 175619 h 366539"/>
                        <a:gd name="connsiteX2" fmla="*/ 3210476 w 3210476"/>
                        <a:gd name="connsiteY2" fmla="*/ 20254 h 366539"/>
                        <a:gd name="connsiteX3" fmla="*/ 1605267 w 3210476"/>
                        <a:gd name="connsiteY3" fmla="*/ 366539 h 366539"/>
                        <a:gd name="connsiteX4" fmla="*/ 58 w 3210476"/>
                        <a:gd name="connsiteY4" fmla="*/ 20254 h 36653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210476" h="366539">
                          <a:moveTo>
                            <a:pt x="58" y="20254"/>
                          </a:moveTo>
                          <a:cubicBezTo>
                            <a:pt x="7704" y="-55984"/>
                            <a:pt x="718735" y="175619"/>
                            <a:pt x="1605267" y="175619"/>
                          </a:cubicBezTo>
                          <a:cubicBezTo>
                            <a:pt x="2491799" y="175619"/>
                            <a:pt x="3210476" y="-70988"/>
                            <a:pt x="3210476" y="20254"/>
                          </a:cubicBezTo>
                          <a:cubicBezTo>
                            <a:pt x="3210476" y="111496"/>
                            <a:pt x="2491799" y="366539"/>
                            <a:pt x="1605267" y="366539"/>
                          </a:cubicBezTo>
                          <a:cubicBezTo>
                            <a:pt x="718735" y="366539"/>
                            <a:pt x="-7588" y="96492"/>
                            <a:pt x="58" y="20254"/>
                          </a:cubicBezTo>
                          <a:close/>
                        </a:path>
                      </a:pathLst>
                    </a:custGeom>
                    <a:grpFill/>
                    <a:ln w="635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291" name="円/楕円 27"/>
                    <p:cNvSpPr/>
                    <p:nvPr/>
                  </p:nvSpPr>
                  <p:spPr>
                    <a:xfrm rot="523440">
                      <a:off x="648553" y="1246468"/>
                      <a:ext cx="164248" cy="29109"/>
                    </a:xfrm>
                    <a:custGeom>
                      <a:avLst/>
                      <a:gdLst>
                        <a:gd name="connsiteX0" fmla="*/ 0 w 3210417"/>
                        <a:gd name="connsiteY0" fmla="*/ 346285 h 692570"/>
                        <a:gd name="connsiteX1" fmla="*/ 1605209 w 3210417"/>
                        <a:gd name="connsiteY1" fmla="*/ 0 h 692570"/>
                        <a:gd name="connsiteX2" fmla="*/ 3210418 w 3210417"/>
                        <a:gd name="connsiteY2" fmla="*/ 346285 h 692570"/>
                        <a:gd name="connsiteX3" fmla="*/ 1605209 w 3210417"/>
                        <a:gd name="connsiteY3" fmla="*/ 692570 h 692570"/>
                        <a:gd name="connsiteX4" fmla="*/ 0 w 3210417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57559 h 403844"/>
                        <a:gd name="connsiteX1" fmla="*/ 1605209 w 3210418"/>
                        <a:gd name="connsiteY1" fmla="*/ 212924 h 403844"/>
                        <a:gd name="connsiteX2" fmla="*/ 3210418 w 3210418"/>
                        <a:gd name="connsiteY2" fmla="*/ 57559 h 403844"/>
                        <a:gd name="connsiteX3" fmla="*/ 1605209 w 3210418"/>
                        <a:gd name="connsiteY3" fmla="*/ 403844 h 403844"/>
                        <a:gd name="connsiteX4" fmla="*/ 0 w 3210418"/>
                        <a:gd name="connsiteY4" fmla="*/ 57559 h 403844"/>
                        <a:gd name="connsiteX0" fmla="*/ 58 w 3210476"/>
                        <a:gd name="connsiteY0" fmla="*/ 57559 h 403844"/>
                        <a:gd name="connsiteX1" fmla="*/ 1605267 w 3210476"/>
                        <a:gd name="connsiteY1" fmla="*/ 212924 h 403844"/>
                        <a:gd name="connsiteX2" fmla="*/ 3210476 w 3210476"/>
                        <a:gd name="connsiteY2" fmla="*/ 57559 h 403844"/>
                        <a:gd name="connsiteX3" fmla="*/ 1605267 w 3210476"/>
                        <a:gd name="connsiteY3" fmla="*/ 403844 h 403844"/>
                        <a:gd name="connsiteX4" fmla="*/ 58 w 3210476"/>
                        <a:gd name="connsiteY4" fmla="*/ 57559 h 403844"/>
                        <a:gd name="connsiteX0" fmla="*/ 58 w 3210534"/>
                        <a:gd name="connsiteY0" fmla="*/ 15401 h 361686"/>
                        <a:gd name="connsiteX1" fmla="*/ 1605267 w 3210534"/>
                        <a:gd name="connsiteY1" fmla="*/ 170766 h 361686"/>
                        <a:gd name="connsiteX2" fmla="*/ 3210476 w 3210534"/>
                        <a:gd name="connsiteY2" fmla="*/ 15401 h 361686"/>
                        <a:gd name="connsiteX3" fmla="*/ 1605267 w 3210534"/>
                        <a:gd name="connsiteY3" fmla="*/ 361686 h 361686"/>
                        <a:gd name="connsiteX4" fmla="*/ 58 w 3210534"/>
                        <a:gd name="connsiteY4" fmla="*/ 15401 h 361686"/>
                        <a:gd name="connsiteX0" fmla="*/ 58 w 3210476"/>
                        <a:gd name="connsiteY0" fmla="*/ 20254 h 366539"/>
                        <a:gd name="connsiteX1" fmla="*/ 1605267 w 3210476"/>
                        <a:gd name="connsiteY1" fmla="*/ 175619 h 366539"/>
                        <a:gd name="connsiteX2" fmla="*/ 3210476 w 3210476"/>
                        <a:gd name="connsiteY2" fmla="*/ 20254 h 366539"/>
                        <a:gd name="connsiteX3" fmla="*/ 1605267 w 3210476"/>
                        <a:gd name="connsiteY3" fmla="*/ 366539 h 366539"/>
                        <a:gd name="connsiteX4" fmla="*/ 58 w 3210476"/>
                        <a:gd name="connsiteY4" fmla="*/ 20254 h 36653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210476" h="366539">
                          <a:moveTo>
                            <a:pt x="58" y="20254"/>
                          </a:moveTo>
                          <a:cubicBezTo>
                            <a:pt x="7704" y="-55984"/>
                            <a:pt x="718735" y="175619"/>
                            <a:pt x="1605267" y="175619"/>
                          </a:cubicBezTo>
                          <a:cubicBezTo>
                            <a:pt x="2491799" y="175619"/>
                            <a:pt x="3210476" y="-70988"/>
                            <a:pt x="3210476" y="20254"/>
                          </a:cubicBezTo>
                          <a:cubicBezTo>
                            <a:pt x="3210476" y="111496"/>
                            <a:pt x="2491799" y="366539"/>
                            <a:pt x="1605267" y="366539"/>
                          </a:cubicBezTo>
                          <a:cubicBezTo>
                            <a:pt x="718735" y="366539"/>
                            <a:pt x="-7588" y="96492"/>
                            <a:pt x="58" y="20254"/>
                          </a:cubicBezTo>
                          <a:close/>
                        </a:path>
                      </a:pathLst>
                    </a:custGeom>
                    <a:grpFill/>
                    <a:ln w="635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2284" name="円/楕円 2283"/>
                  <p:cNvSpPr/>
                  <p:nvPr/>
                </p:nvSpPr>
                <p:spPr>
                  <a:xfrm>
                    <a:off x="1147049" y="4307348"/>
                    <a:ext cx="62620" cy="45719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2285" name="グループ化 2284"/>
                  <p:cNvGrpSpPr/>
                  <p:nvPr/>
                </p:nvGrpSpPr>
                <p:grpSpPr>
                  <a:xfrm flipH="1">
                    <a:off x="1559492" y="4298880"/>
                    <a:ext cx="79284" cy="63766"/>
                    <a:chOff x="648553" y="1246468"/>
                    <a:chExt cx="164249" cy="93298"/>
                  </a:xfrm>
                  <a:solidFill>
                    <a:srgbClr val="FF7C80"/>
                  </a:solidFill>
                </p:grpSpPr>
                <p:sp>
                  <p:nvSpPr>
                    <p:cNvPr id="2288" name="円/楕円 27"/>
                    <p:cNvSpPr/>
                    <p:nvPr/>
                  </p:nvSpPr>
                  <p:spPr>
                    <a:xfrm rot="21302598">
                      <a:off x="648554" y="1310657"/>
                      <a:ext cx="164248" cy="29109"/>
                    </a:xfrm>
                    <a:custGeom>
                      <a:avLst/>
                      <a:gdLst>
                        <a:gd name="connsiteX0" fmla="*/ 0 w 3210417"/>
                        <a:gd name="connsiteY0" fmla="*/ 346285 h 692570"/>
                        <a:gd name="connsiteX1" fmla="*/ 1605209 w 3210417"/>
                        <a:gd name="connsiteY1" fmla="*/ 0 h 692570"/>
                        <a:gd name="connsiteX2" fmla="*/ 3210418 w 3210417"/>
                        <a:gd name="connsiteY2" fmla="*/ 346285 h 692570"/>
                        <a:gd name="connsiteX3" fmla="*/ 1605209 w 3210417"/>
                        <a:gd name="connsiteY3" fmla="*/ 692570 h 692570"/>
                        <a:gd name="connsiteX4" fmla="*/ 0 w 3210417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57559 h 403844"/>
                        <a:gd name="connsiteX1" fmla="*/ 1605209 w 3210418"/>
                        <a:gd name="connsiteY1" fmla="*/ 212924 h 403844"/>
                        <a:gd name="connsiteX2" fmla="*/ 3210418 w 3210418"/>
                        <a:gd name="connsiteY2" fmla="*/ 57559 h 403844"/>
                        <a:gd name="connsiteX3" fmla="*/ 1605209 w 3210418"/>
                        <a:gd name="connsiteY3" fmla="*/ 403844 h 403844"/>
                        <a:gd name="connsiteX4" fmla="*/ 0 w 3210418"/>
                        <a:gd name="connsiteY4" fmla="*/ 57559 h 403844"/>
                        <a:gd name="connsiteX0" fmla="*/ 58 w 3210476"/>
                        <a:gd name="connsiteY0" fmla="*/ 57559 h 403844"/>
                        <a:gd name="connsiteX1" fmla="*/ 1605267 w 3210476"/>
                        <a:gd name="connsiteY1" fmla="*/ 212924 h 403844"/>
                        <a:gd name="connsiteX2" fmla="*/ 3210476 w 3210476"/>
                        <a:gd name="connsiteY2" fmla="*/ 57559 h 403844"/>
                        <a:gd name="connsiteX3" fmla="*/ 1605267 w 3210476"/>
                        <a:gd name="connsiteY3" fmla="*/ 403844 h 403844"/>
                        <a:gd name="connsiteX4" fmla="*/ 58 w 3210476"/>
                        <a:gd name="connsiteY4" fmla="*/ 57559 h 403844"/>
                        <a:gd name="connsiteX0" fmla="*/ 58 w 3210534"/>
                        <a:gd name="connsiteY0" fmla="*/ 15401 h 361686"/>
                        <a:gd name="connsiteX1" fmla="*/ 1605267 w 3210534"/>
                        <a:gd name="connsiteY1" fmla="*/ 170766 h 361686"/>
                        <a:gd name="connsiteX2" fmla="*/ 3210476 w 3210534"/>
                        <a:gd name="connsiteY2" fmla="*/ 15401 h 361686"/>
                        <a:gd name="connsiteX3" fmla="*/ 1605267 w 3210534"/>
                        <a:gd name="connsiteY3" fmla="*/ 361686 h 361686"/>
                        <a:gd name="connsiteX4" fmla="*/ 58 w 3210534"/>
                        <a:gd name="connsiteY4" fmla="*/ 15401 h 361686"/>
                        <a:gd name="connsiteX0" fmla="*/ 58 w 3210476"/>
                        <a:gd name="connsiteY0" fmla="*/ 20254 h 366539"/>
                        <a:gd name="connsiteX1" fmla="*/ 1605267 w 3210476"/>
                        <a:gd name="connsiteY1" fmla="*/ 175619 h 366539"/>
                        <a:gd name="connsiteX2" fmla="*/ 3210476 w 3210476"/>
                        <a:gd name="connsiteY2" fmla="*/ 20254 h 366539"/>
                        <a:gd name="connsiteX3" fmla="*/ 1605267 w 3210476"/>
                        <a:gd name="connsiteY3" fmla="*/ 366539 h 366539"/>
                        <a:gd name="connsiteX4" fmla="*/ 58 w 3210476"/>
                        <a:gd name="connsiteY4" fmla="*/ 20254 h 36653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210476" h="366539">
                          <a:moveTo>
                            <a:pt x="58" y="20254"/>
                          </a:moveTo>
                          <a:cubicBezTo>
                            <a:pt x="7704" y="-55984"/>
                            <a:pt x="718735" y="175619"/>
                            <a:pt x="1605267" y="175619"/>
                          </a:cubicBezTo>
                          <a:cubicBezTo>
                            <a:pt x="2491799" y="175619"/>
                            <a:pt x="3210476" y="-70988"/>
                            <a:pt x="3210476" y="20254"/>
                          </a:cubicBezTo>
                          <a:cubicBezTo>
                            <a:pt x="3210476" y="111496"/>
                            <a:pt x="2491799" y="366539"/>
                            <a:pt x="1605267" y="366539"/>
                          </a:cubicBezTo>
                          <a:cubicBezTo>
                            <a:pt x="718735" y="366539"/>
                            <a:pt x="-7588" y="96492"/>
                            <a:pt x="58" y="20254"/>
                          </a:cubicBezTo>
                          <a:close/>
                        </a:path>
                      </a:pathLst>
                    </a:custGeom>
                    <a:grpFill/>
                    <a:ln w="635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289" name="円/楕円 27"/>
                    <p:cNvSpPr/>
                    <p:nvPr/>
                  </p:nvSpPr>
                  <p:spPr>
                    <a:xfrm rot="523440">
                      <a:off x="648553" y="1246468"/>
                      <a:ext cx="164248" cy="29109"/>
                    </a:xfrm>
                    <a:custGeom>
                      <a:avLst/>
                      <a:gdLst>
                        <a:gd name="connsiteX0" fmla="*/ 0 w 3210417"/>
                        <a:gd name="connsiteY0" fmla="*/ 346285 h 692570"/>
                        <a:gd name="connsiteX1" fmla="*/ 1605209 w 3210417"/>
                        <a:gd name="connsiteY1" fmla="*/ 0 h 692570"/>
                        <a:gd name="connsiteX2" fmla="*/ 3210418 w 3210417"/>
                        <a:gd name="connsiteY2" fmla="*/ 346285 h 692570"/>
                        <a:gd name="connsiteX3" fmla="*/ 1605209 w 3210417"/>
                        <a:gd name="connsiteY3" fmla="*/ 692570 h 692570"/>
                        <a:gd name="connsiteX4" fmla="*/ 0 w 3210417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57559 h 403844"/>
                        <a:gd name="connsiteX1" fmla="*/ 1605209 w 3210418"/>
                        <a:gd name="connsiteY1" fmla="*/ 212924 h 403844"/>
                        <a:gd name="connsiteX2" fmla="*/ 3210418 w 3210418"/>
                        <a:gd name="connsiteY2" fmla="*/ 57559 h 403844"/>
                        <a:gd name="connsiteX3" fmla="*/ 1605209 w 3210418"/>
                        <a:gd name="connsiteY3" fmla="*/ 403844 h 403844"/>
                        <a:gd name="connsiteX4" fmla="*/ 0 w 3210418"/>
                        <a:gd name="connsiteY4" fmla="*/ 57559 h 403844"/>
                        <a:gd name="connsiteX0" fmla="*/ 58 w 3210476"/>
                        <a:gd name="connsiteY0" fmla="*/ 57559 h 403844"/>
                        <a:gd name="connsiteX1" fmla="*/ 1605267 w 3210476"/>
                        <a:gd name="connsiteY1" fmla="*/ 212924 h 403844"/>
                        <a:gd name="connsiteX2" fmla="*/ 3210476 w 3210476"/>
                        <a:gd name="connsiteY2" fmla="*/ 57559 h 403844"/>
                        <a:gd name="connsiteX3" fmla="*/ 1605267 w 3210476"/>
                        <a:gd name="connsiteY3" fmla="*/ 403844 h 403844"/>
                        <a:gd name="connsiteX4" fmla="*/ 58 w 3210476"/>
                        <a:gd name="connsiteY4" fmla="*/ 57559 h 403844"/>
                        <a:gd name="connsiteX0" fmla="*/ 58 w 3210534"/>
                        <a:gd name="connsiteY0" fmla="*/ 15401 h 361686"/>
                        <a:gd name="connsiteX1" fmla="*/ 1605267 w 3210534"/>
                        <a:gd name="connsiteY1" fmla="*/ 170766 h 361686"/>
                        <a:gd name="connsiteX2" fmla="*/ 3210476 w 3210534"/>
                        <a:gd name="connsiteY2" fmla="*/ 15401 h 361686"/>
                        <a:gd name="connsiteX3" fmla="*/ 1605267 w 3210534"/>
                        <a:gd name="connsiteY3" fmla="*/ 361686 h 361686"/>
                        <a:gd name="connsiteX4" fmla="*/ 58 w 3210534"/>
                        <a:gd name="connsiteY4" fmla="*/ 15401 h 361686"/>
                        <a:gd name="connsiteX0" fmla="*/ 58 w 3210476"/>
                        <a:gd name="connsiteY0" fmla="*/ 20254 h 366539"/>
                        <a:gd name="connsiteX1" fmla="*/ 1605267 w 3210476"/>
                        <a:gd name="connsiteY1" fmla="*/ 175619 h 366539"/>
                        <a:gd name="connsiteX2" fmla="*/ 3210476 w 3210476"/>
                        <a:gd name="connsiteY2" fmla="*/ 20254 h 366539"/>
                        <a:gd name="connsiteX3" fmla="*/ 1605267 w 3210476"/>
                        <a:gd name="connsiteY3" fmla="*/ 366539 h 366539"/>
                        <a:gd name="connsiteX4" fmla="*/ 58 w 3210476"/>
                        <a:gd name="connsiteY4" fmla="*/ 20254 h 36653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210476" h="366539">
                          <a:moveTo>
                            <a:pt x="58" y="20254"/>
                          </a:moveTo>
                          <a:cubicBezTo>
                            <a:pt x="7704" y="-55984"/>
                            <a:pt x="718735" y="175619"/>
                            <a:pt x="1605267" y="175619"/>
                          </a:cubicBezTo>
                          <a:cubicBezTo>
                            <a:pt x="2491799" y="175619"/>
                            <a:pt x="3210476" y="-70988"/>
                            <a:pt x="3210476" y="20254"/>
                          </a:cubicBezTo>
                          <a:cubicBezTo>
                            <a:pt x="3210476" y="111496"/>
                            <a:pt x="2491799" y="366539"/>
                            <a:pt x="1605267" y="366539"/>
                          </a:cubicBezTo>
                          <a:cubicBezTo>
                            <a:pt x="718735" y="366539"/>
                            <a:pt x="-7588" y="96492"/>
                            <a:pt x="58" y="20254"/>
                          </a:cubicBezTo>
                          <a:close/>
                        </a:path>
                      </a:pathLst>
                    </a:custGeom>
                    <a:grpFill/>
                    <a:ln w="635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2286" name="円/楕円 2285"/>
                  <p:cNvSpPr/>
                  <p:nvPr/>
                </p:nvSpPr>
                <p:spPr>
                  <a:xfrm>
                    <a:off x="1470899" y="4307348"/>
                    <a:ext cx="62620" cy="45719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287" name="円/楕円 64"/>
                  <p:cNvSpPr/>
                  <p:nvPr/>
                </p:nvSpPr>
                <p:spPr>
                  <a:xfrm>
                    <a:off x="1296842" y="4454106"/>
                    <a:ext cx="80010" cy="79457"/>
                  </a:xfrm>
                  <a:custGeom>
                    <a:avLst/>
                    <a:gdLst>
                      <a:gd name="connsiteX0" fmla="*/ 24765 w 116205"/>
                      <a:gd name="connsiteY0" fmla="*/ 4629 h 96069"/>
                      <a:gd name="connsiteX1" fmla="*/ 76599 w 116205"/>
                      <a:gd name="connsiteY1" fmla="*/ 0 h 96069"/>
                      <a:gd name="connsiteX2" fmla="*/ 80010 w 116205"/>
                      <a:gd name="connsiteY2" fmla="*/ 13564 h 96069"/>
                      <a:gd name="connsiteX3" fmla="*/ 40005 w 116205"/>
                      <a:gd name="connsiteY3" fmla="*/ 79457 h 96069"/>
                      <a:gd name="connsiteX4" fmla="*/ 0 w 116205"/>
                      <a:gd name="connsiteY4" fmla="*/ 13564 h 96069"/>
                      <a:gd name="connsiteX5" fmla="*/ 2742 w 116205"/>
                      <a:gd name="connsiteY5" fmla="*/ 2662 h 96069"/>
                      <a:gd name="connsiteX6" fmla="*/ 116205 w 116205"/>
                      <a:gd name="connsiteY6" fmla="*/ 96069 h 96069"/>
                      <a:gd name="connsiteX0" fmla="*/ 24765 w 80010"/>
                      <a:gd name="connsiteY0" fmla="*/ 4629 h 79457"/>
                      <a:gd name="connsiteX1" fmla="*/ 76599 w 80010"/>
                      <a:gd name="connsiteY1" fmla="*/ 0 h 79457"/>
                      <a:gd name="connsiteX2" fmla="*/ 80010 w 80010"/>
                      <a:gd name="connsiteY2" fmla="*/ 13564 h 79457"/>
                      <a:gd name="connsiteX3" fmla="*/ 40005 w 80010"/>
                      <a:gd name="connsiteY3" fmla="*/ 79457 h 79457"/>
                      <a:gd name="connsiteX4" fmla="*/ 0 w 80010"/>
                      <a:gd name="connsiteY4" fmla="*/ 13564 h 79457"/>
                      <a:gd name="connsiteX5" fmla="*/ 2742 w 80010"/>
                      <a:gd name="connsiteY5" fmla="*/ 2662 h 79457"/>
                      <a:gd name="connsiteX0" fmla="*/ 76599 w 80010"/>
                      <a:gd name="connsiteY0" fmla="*/ 0 h 79457"/>
                      <a:gd name="connsiteX1" fmla="*/ 80010 w 80010"/>
                      <a:gd name="connsiteY1" fmla="*/ 13564 h 79457"/>
                      <a:gd name="connsiteX2" fmla="*/ 40005 w 80010"/>
                      <a:gd name="connsiteY2" fmla="*/ 79457 h 79457"/>
                      <a:gd name="connsiteX3" fmla="*/ 0 w 80010"/>
                      <a:gd name="connsiteY3" fmla="*/ 13564 h 79457"/>
                      <a:gd name="connsiteX4" fmla="*/ 2742 w 80010"/>
                      <a:gd name="connsiteY4" fmla="*/ 2662 h 794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0010" h="79457">
                        <a:moveTo>
                          <a:pt x="76599" y="0"/>
                        </a:moveTo>
                        <a:cubicBezTo>
                          <a:pt x="79703" y="4150"/>
                          <a:pt x="80010" y="8798"/>
                          <a:pt x="80010" y="13564"/>
                        </a:cubicBezTo>
                        <a:cubicBezTo>
                          <a:pt x="80010" y="49956"/>
                          <a:pt x="62099" y="79457"/>
                          <a:pt x="40005" y="79457"/>
                        </a:cubicBezTo>
                        <a:cubicBezTo>
                          <a:pt x="17911" y="79457"/>
                          <a:pt x="0" y="49956"/>
                          <a:pt x="0" y="13564"/>
                        </a:cubicBezTo>
                        <a:lnTo>
                          <a:pt x="2742" y="2662"/>
                        </a:lnTo>
                      </a:path>
                    </a:pathLst>
                  </a:custGeom>
                  <a:solidFill>
                    <a:srgbClr val="FF9966"/>
                  </a:solid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</p:grpSp>
      </p:grpSp>
    </p:spTree>
    <p:extLst>
      <p:ext uri="{BB962C8B-B14F-4D97-AF65-F5344CB8AC3E}">
        <p14:creationId xmlns:p14="http://schemas.microsoft.com/office/powerpoint/2010/main" val="819438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グループ化 13"/>
          <p:cNvGrpSpPr/>
          <p:nvPr/>
        </p:nvGrpSpPr>
        <p:grpSpPr>
          <a:xfrm>
            <a:off x="2438474" y="2975726"/>
            <a:ext cx="1310076" cy="1314777"/>
            <a:chOff x="2438474" y="2975726"/>
            <a:chExt cx="1310076" cy="1314777"/>
          </a:xfrm>
        </p:grpSpPr>
        <p:grpSp>
          <p:nvGrpSpPr>
            <p:cNvPr id="446" name="グループ化 445"/>
            <p:cNvGrpSpPr/>
            <p:nvPr/>
          </p:nvGrpSpPr>
          <p:grpSpPr>
            <a:xfrm>
              <a:off x="2438474" y="2975726"/>
              <a:ext cx="834570" cy="1252064"/>
              <a:chOff x="1975302" y="5324480"/>
              <a:chExt cx="834570" cy="1252064"/>
            </a:xfrm>
          </p:grpSpPr>
          <p:sp>
            <p:nvSpPr>
              <p:cNvPr id="447" name="円/楕円 446"/>
              <p:cNvSpPr/>
              <p:nvPr/>
            </p:nvSpPr>
            <p:spPr>
              <a:xfrm>
                <a:off x="2003703" y="5469026"/>
                <a:ext cx="786581" cy="1051453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48" name="円/楕円 708"/>
              <p:cNvSpPr/>
              <p:nvPr/>
            </p:nvSpPr>
            <p:spPr>
              <a:xfrm>
                <a:off x="1994887" y="5324480"/>
                <a:ext cx="795397" cy="634204"/>
              </a:xfrm>
              <a:custGeom>
                <a:avLst/>
                <a:gdLst/>
                <a:ahLst/>
                <a:cxnLst/>
                <a:rect l="l" t="t" r="r" b="b"/>
                <a:pathLst>
                  <a:path w="795397" h="634204">
                    <a:moveTo>
                      <a:pt x="317102" y="0"/>
                    </a:moveTo>
                    <a:cubicBezTo>
                      <a:pt x="345067" y="0"/>
                      <a:pt x="372186" y="3620"/>
                      <a:pt x="397699" y="11623"/>
                    </a:cubicBezTo>
                    <a:cubicBezTo>
                      <a:pt x="423212" y="3620"/>
                      <a:pt x="450331" y="0"/>
                      <a:pt x="478295" y="0"/>
                    </a:cubicBezTo>
                    <a:cubicBezTo>
                      <a:pt x="653426" y="0"/>
                      <a:pt x="795397" y="141971"/>
                      <a:pt x="795397" y="317102"/>
                    </a:cubicBezTo>
                    <a:cubicBezTo>
                      <a:pt x="795397" y="492233"/>
                      <a:pt x="653426" y="634204"/>
                      <a:pt x="478295" y="634204"/>
                    </a:cubicBezTo>
                    <a:cubicBezTo>
                      <a:pt x="450331" y="634204"/>
                      <a:pt x="423212" y="630584"/>
                      <a:pt x="397699" y="622581"/>
                    </a:cubicBezTo>
                    <a:cubicBezTo>
                      <a:pt x="372186" y="630584"/>
                      <a:pt x="345067" y="634204"/>
                      <a:pt x="317102" y="634204"/>
                    </a:cubicBezTo>
                    <a:cubicBezTo>
                      <a:pt x="141971" y="634204"/>
                      <a:pt x="0" y="492233"/>
                      <a:pt x="0" y="317102"/>
                    </a:cubicBezTo>
                    <a:cubicBezTo>
                      <a:pt x="0" y="141971"/>
                      <a:pt x="141971" y="0"/>
                      <a:pt x="317102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49" name="片側の 2 つの角を丸めた四角形 448"/>
              <p:cNvSpPr/>
              <p:nvPr/>
            </p:nvSpPr>
            <p:spPr>
              <a:xfrm>
                <a:off x="2072680" y="6237312"/>
                <a:ext cx="639814" cy="339232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44546A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50" name="フリーフォーム 449"/>
              <p:cNvSpPr/>
              <p:nvPr/>
            </p:nvSpPr>
            <p:spPr>
              <a:xfrm>
                <a:off x="2261581" y="6088901"/>
                <a:ext cx="265453" cy="273984"/>
              </a:xfrm>
              <a:custGeom>
                <a:avLst/>
                <a:gdLst>
                  <a:gd name="connsiteX0" fmla="*/ 109057 w 323141"/>
                  <a:gd name="connsiteY0" fmla="*/ 0 h 470199"/>
                  <a:gd name="connsiteX1" fmla="*/ 213831 w 323141"/>
                  <a:gd name="connsiteY1" fmla="*/ 0 h 470199"/>
                  <a:gd name="connsiteX2" fmla="*/ 240026 w 323141"/>
                  <a:gd name="connsiteY2" fmla="*/ 26195 h 470199"/>
                  <a:gd name="connsiteX3" fmla="*/ 240026 w 323141"/>
                  <a:gd name="connsiteY3" fmla="*/ 130480 h 470199"/>
                  <a:gd name="connsiteX4" fmla="*/ 323141 w 323141"/>
                  <a:gd name="connsiteY4" fmla="*/ 130480 h 470199"/>
                  <a:gd name="connsiteX5" fmla="*/ 242356 w 323141"/>
                  <a:gd name="connsiteY5" fmla="*/ 470199 h 470199"/>
                  <a:gd name="connsiteX6" fmla="*/ 80785 w 323141"/>
                  <a:gd name="connsiteY6" fmla="*/ 470199 h 470199"/>
                  <a:gd name="connsiteX7" fmla="*/ 0 w 323141"/>
                  <a:gd name="connsiteY7" fmla="*/ 130480 h 470199"/>
                  <a:gd name="connsiteX8" fmla="*/ 82862 w 323141"/>
                  <a:gd name="connsiteY8" fmla="*/ 130480 h 470199"/>
                  <a:gd name="connsiteX9" fmla="*/ 82862 w 323141"/>
                  <a:gd name="connsiteY9" fmla="*/ 26195 h 470199"/>
                  <a:gd name="connsiteX10" fmla="*/ 109057 w 323141"/>
                  <a:gd name="connsiteY10" fmla="*/ 0 h 470199"/>
                  <a:gd name="connsiteX0" fmla="*/ 109057 w 323141"/>
                  <a:gd name="connsiteY0" fmla="*/ 0 h 470199"/>
                  <a:gd name="connsiteX1" fmla="*/ 213831 w 323141"/>
                  <a:gd name="connsiteY1" fmla="*/ 0 h 470199"/>
                  <a:gd name="connsiteX2" fmla="*/ 240026 w 323141"/>
                  <a:gd name="connsiteY2" fmla="*/ 26195 h 470199"/>
                  <a:gd name="connsiteX3" fmla="*/ 240026 w 323141"/>
                  <a:gd name="connsiteY3" fmla="*/ 130480 h 470199"/>
                  <a:gd name="connsiteX4" fmla="*/ 323141 w 323141"/>
                  <a:gd name="connsiteY4" fmla="*/ 130480 h 470199"/>
                  <a:gd name="connsiteX5" fmla="*/ 242356 w 323141"/>
                  <a:gd name="connsiteY5" fmla="*/ 470199 h 470199"/>
                  <a:gd name="connsiteX6" fmla="*/ 145717 w 323141"/>
                  <a:gd name="connsiteY6" fmla="*/ 272079 h 470199"/>
                  <a:gd name="connsiteX7" fmla="*/ 0 w 323141"/>
                  <a:gd name="connsiteY7" fmla="*/ 130480 h 470199"/>
                  <a:gd name="connsiteX8" fmla="*/ 82862 w 323141"/>
                  <a:gd name="connsiteY8" fmla="*/ 130480 h 470199"/>
                  <a:gd name="connsiteX9" fmla="*/ 82862 w 323141"/>
                  <a:gd name="connsiteY9" fmla="*/ 26195 h 470199"/>
                  <a:gd name="connsiteX10" fmla="*/ 109057 w 323141"/>
                  <a:gd name="connsiteY10" fmla="*/ 0 h 470199"/>
                  <a:gd name="connsiteX0" fmla="*/ 109057 w 323141"/>
                  <a:gd name="connsiteY0" fmla="*/ 0 h 273984"/>
                  <a:gd name="connsiteX1" fmla="*/ 213831 w 323141"/>
                  <a:gd name="connsiteY1" fmla="*/ 0 h 273984"/>
                  <a:gd name="connsiteX2" fmla="*/ 240026 w 323141"/>
                  <a:gd name="connsiteY2" fmla="*/ 26195 h 273984"/>
                  <a:gd name="connsiteX3" fmla="*/ 240026 w 323141"/>
                  <a:gd name="connsiteY3" fmla="*/ 130480 h 273984"/>
                  <a:gd name="connsiteX4" fmla="*/ 323141 w 323141"/>
                  <a:gd name="connsiteY4" fmla="*/ 130480 h 273984"/>
                  <a:gd name="connsiteX5" fmla="*/ 200614 w 323141"/>
                  <a:gd name="connsiteY5" fmla="*/ 273984 h 273984"/>
                  <a:gd name="connsiteX6" fmla="*/ 145717 w 323141"/>
                  <a:gd name="connsiteY6" fmla="*/ 272079 h 273984"/>
                  <a:gd name="connsiteX7" fmla="*/ 0 w 323141"/>
                  <a:gd name="connsiteY7" fmla="*/ 130480 h 273984"/>
                  <a:gd name="connsiteX8" fmla="*/ 82862 w 323141"/>
                  <a:gd name="connsiteY8" fmla="*/ 130480 h 273984"/>
                  <a:gd name="connsiteX9" fmla="*/ 82862 w 323141"/>
                  <a:gd name="connsiteY9" fmla="*/ 26195 h 273984"/>
                  <a:gd name="connsiteX10" fmla="*/ 109057 w 323141"/>
                  <a:gd name="connsiteY10" fmla="*/ 0 h 273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23141" h="273984">
                    <a:moveTo>
                      <a:pt x="109057" y="0"/>
                    </a:moveTo>
                    <a:lnTo>
                      <a:pt x="213831" y="0"/>
                    </a:lnTo>
                    <a:cubicBezTo>
                      <a:pt x="228298" y="0"/>
                      <a:pt x="240026" y="11728"/>
                      <a:pt x="240026" y="26195"/>
                    </a:cubicBezTo>
                    <a:lnTo>
                      <a:pt x="240026" y="130480"/>
                    </a:lnTo>
                    <a:lnTo>
                      <a:pt x="323141" y="130480"/>
                    </a:lnTo>
                    <a:lnTo>
                      <a:pt x="200614" y="273984"/>
                    </a:lnTo>
                    <a:lnTo>
                      <a:pt x="145717" y="272079"/>
                    </a:lnTo>
                    <a:lnTo>
                      <a:pt x="0" y="130480"/>
                    </a:lnTo>
                    <a:lnTo>
                      <a:pt x="82862" y="130480"/>
                    </a:lnTo>
                    <a:lnTo>
                      <a:pt x="82862" y="26195"/>
                    </a:lnTo>
                    <a:cubicBezTo>
                      <a:pt x="82862" y="11728"/>
                      <a:pt x="94590" y="0"/>
                      <a:pt x="109057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51" name="台形 450"/>
              <p:cNvSpPr/>
              <p:nvPr/>
            </p:nvSpPr>
            <p:spPr>
              <a:xfrm rot="10800000">
                <a:off x="2286418" y="6302561"/>
                <a:ext cx="207764" cy="139038"/>
              </a:xfrm>
              <a:prstGeom prst="trapezoid">
                <a:avLst>
                  <a:gd name="adj" fmla="val 58044"/>
                </a:avLst>
              </a:prstGeom>
              <a:solidFill>
                <a:srgbClr val="44546A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452" name="グループ化 451"/>
              <p:cNvGrpSpPr/>
              <p:nvPr/>
            </p:nvGrpSpPr>
            <p:grpSpPr>
              <a:xfrm>
                <a:off x="1975302" y="5381649"/>
                <a:ext cx="834570" cy="787400"/>
                <a:chOff x="2791855" y="2017486"/>
                <a:chExt cx="1150919" cy="1045028"/>
              </a:xfrm>
              <a:solidFill>
                <a:srgbClr val="FFCC99"/>
              </a:solidFill>
            </p:grpSpPr>
            <p:grpSp>
              <p:nvGrpSpPr>
                <p:cNvPr id="485" name="グループ化 484"/>
                <p:cNvGrpSpPr/>
                <p:nvPr/>
              </p:nvGrpSpPr>
              <p:grpSpPr>
                <a:xfrm rot="20700000">
                  <a:off x="2791855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490" name="円/楕円 489"/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491" name="円/楕円 490"/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486" name="グループ化 485"/>
                <p:cNvGrpSpPr/>
                <p:nvPr/>
              </p:nvGrpSpPr>
              <p:grpSpPr>
                <a:xfrm rot="900000" flipH="1">
                  <a:off x="3720768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488" name="円/楕円 487"/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489" name="円/楕円 488"/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487" name="円/楕円 486"/>
                <p:cNvSpPr/>
                <p:nvPr/>
              </p:nvSpPr>
              <p:spPr>
                <a:xfrm>
                  <a:off x="2902857" y="2017486"/>
                  <a:ext cx="928914" cy="1045028"/>
                </a:xfrm>
                <a:prstGeom prst="ellipse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453" name="円/楕円 27"/>
              <p:cNvSpPr/>
              <p:nvPr/>
            </p:nvSpPr>
            <p:spPr>
              <a:xfrm>
                <a:off x="2312468" y="6061400"/>
                <a:ext cx="166531" cy="27501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  <a:gd name="connsiteX0" fmla="*/ 58 w 3255101"/>
                  <a:gd name="connsiteY0" fmla="*/ 6 h 346291"/>
                  <a:gd name="connsiteX1" fmla="*/ 3210476 w 3255101"/>
                  <a:gd name="connsiteY1" fmla="*/ 6 h 346291"/>
                  <a:gd name="connsiteX2" fmla="*/ 1605267 w 3255101"/>
                  <a:gd name="connsiteY2" fmla="*/ 346291 h 346291"/>
                  <a:gd name="connsiteX3" fmla="*/ 58 w 3255101"/>
                  <a:gd name="connsiteY3" fmla="*/ 6 h 3462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255101" h="346291">
                    <a:moveTo>
                      <a:pt x="58" y="6"/>
                    </a:moveTo>
                    <a:cubicBezTo>
                      <a:pt x="267593" y="-57708"/>
                      <a:pt x="2942941" y="-57708"/>
                      <a:pt x="3210476" y="6"/>
                    </a:cubicBezTo>
                    <a:cubicBezTo>
                      <a:pt x="3478011" y="57720"/>
                      <a:pt x="2491799" y="346291"/>
                      <a:pt x="1605267" y="346291"/>
                    </a:cubicBezTo>
                    <a:cubicBezTo>
                      <a:pt x="718735" y="346291"/>
                      <a:pt x="-7588" y="76244"/>
                      <a:pt x="58" y="6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54" name="円/楕円 27"/>
              <p:cNvSpPr/>
              <p:nvPr/>
            </p:nvSpPr>
            <p:spPr>
              <a:xfrm rot="10800000">
                <a:off x="2118635" y="5602523"/>
                <a:ext cx="164248" cy="2910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55" name="円/楕円 27"/>
              <p:cNvSpPr/>
              <p:nvPr/>
            </p:nvSpPr>
            <p:spPr>
              <a:xfrm rot="10800000">
                <a:off x="2525035" y="5602523"/>
                <a:ext cx="164248" cy="2910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56" name="正方形/長方形 67"/>
              <p:cNvSpPr/>
              <p:nvPr/>
            </p:nvSpPr>
            <p:spPr>
              <a:xfrm>
                <a:off x="2369527" y="5956511"/>
                <a:ext cx="50129" cy="25695"/>
              </a:xfrm>
              <a:custGeom>
                <a:avLst/>
                <a:gdLst/>
                <a:ahLst/>
                <a:cxnLst/>
                <a:rect l="l" t="t" r="r" b="b"/>
                <a:pathLst>
                  <a:path w="749072" h="1123608">
                    <a:moveTo>
                      <a:pt x="374536" y="0"/>
                    </a:moveTo>
                    <a:lnTo>
                      <a:pt x="749072" y="374536"/>
                    </a:lnTo>
                    <a:cubicBezTo>
                      <a:pt x="955923" y="581387"/>
                      <a:pt x="955923" y="916758"/>
                      <a:pt x="749072" y="1123608"/>
                    </a:cubicBezTo>
                    <a:cubicBezTo>
                      <a:pt x="542221" y="1330459"/>
                      <a:pt x="206851" y="1330459"/>
                      <a:pt x="0" y="1123608"/>
                    </a:cubicBezTo>
                    <a:cubicBezTo>
                      <a:pt x="-206851" y="916758"/>
                      <a:pt x="-206851" y="581387"/>
                      <a:pt x="0" y="374536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457" name="グループ化 456"/>
              <p:cNvGrpSpPr/>
              <p:nvPr/>
            </p:nvGrpSpPr>
            <p:grpSpPr>
              <a:xfrm>
                <a:off x="2136000" y="5356184"/>
                <a:ext cx="203350" cy="299649"/>
                <a:chOff x="3224378" y="5356184"/>
                <a:chExt cx="203350" cy="299649"/>
              </a:xfrm>
            </p:grpSpPr>
            <p:sp>
              <p:nvSpPr>
                <p:cNvPr id="482" name="月 481"/>
                <p:cNvSpPr/>
                <p:nvPr/>
              </p:nvSpPr>
              <p:spPr>
                <a:xfrm>
                  <a:off x="3224378" y="5381649"/>
                  <a:ext cx="58904" cy="274184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83" name="月 482"/>
                <p:cNvSpPr/>
                <p:nvPr/>
              </p:nvSpPr>
              <p:spPr>
                <a:xfrm>
                  <a:off x="3296816" y="5367398"/>
                  <a:ext cx="58904" cy="274184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84" name="月 483"/>
                <p:cNvSpPr/>
                <p:nvPr/>
              </p:nvSpPr>
              <p:spPr>
                <a:xfrm>
                  <a:off x="3368824" y="5356184"/>
                  <a:ext cx="58904" cy="274184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458" name="グループ化 457"/>
              <p:cNvGrpSpPr/>
              <p:nvPr/>
            </p:nvGrpSpPr>
            <p:grpSpPr>
              <a:xfrm flipH="1">
                <a:off x="2446634" y="5356184"/>
                <a:ext cx="203350" cy="299649"/>
                <a:chOff x="3224378" y="5356184"/>
                <a:chExt cx="203350" cy="299649"/>
              </a:xfrm>
            </p:grpSpPr>
            <p:sp>
              <p:nvSpPr>
                <p:cNvPr id="479" name="月 478"/>
                <p:cNvSpPr/>
                <p:nvPr/>
              </p:nvSpPr>
              <p:spPr>
                <a:xfrm>
                  <a:off x="3224378" y="5381649"/>
                  <a:ext cx="58904" cy="274184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80" name="月 479"/>
                <p:cNvSpPr/>
                <p:nvPr/>
              </p:nvSpPr>
              <p:spPr>
                <a:xfrm>
                  <a:off x="3296816" y="5367398"/>
                  <a:ext cx="58904" cy="274184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81" name="月 480"/>
                <p:cNvSpPr/>
                <p:nvPr/>
              </p:nvSpPr>
              <p:spPr>
                <a:xfrm>
                  <a:off x="3368824" y="5356184"/>
                  <a:ext cx="58904" cy="274184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459" name="二等辺三角形 458"/>
              <p:cNvSpPr/>
              <p:nvPr/>
            </p:nvSpPr>
            <p:spPr>
              <a:xfrm rot="3600000">
                <a:off x="2311765" y="6433706"/>
                <a:ext cx="97406" cy="86060"/>
              </a:xfrm>
              <a:prstGeom prst="triangle">
                <a:avLst/>
              </a:prstGeom>
              <a:solidFill>
                <a:srgbClr val="70AD47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60" name="二等辺三角形 459"/>
              <p:cNvSpPr/>
              <p:nvPr/>
            </p:nvSpPr>
            <p:spPr>
              <a:xfrm rot="1800000">
                <a:off x="2320141" y="6463549"/>
                <a:ext cx="97406" cy="86060"/>
              </a:xfrm>
              <a:prstGeom prst="triangle">
                <a:avLst/>
              </a:prstGeom>
              <a:solidFill>
                <a:srgbClr val="70AD47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61" name="二等辺三角形 460"/>
              <p:cNvSpPr/>
              <p:nvPr/>
            </p:nvSpPr>
            <p:spPr>
              <a:xfrm rot="18000000" flipH="1">
                <a:off x="2369973" y="6433706"/>
                <a:ext cx="97406" cy="86060"/>
              </a:xfrm>
              <a:prstGeom prst="triangle">
                <a:avLst/>
              </a:prstGeom>
              <a:solidFill>
                <a:srgbClr val="70AD47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62" name="二等辺三角形 461"/>
              <p:cNvSpPr/>
              <p:nvPr/>
            </p:nvSpPr>
            <p:spPr>
              <a:xfrm rot="19800000" flipH="1">
                <a:off x="2378349" y="6463549"/>
                <a:ext cx="97406" cy="86060"/>
              </a:xfrm>
              <a:prstGeom prst="triangle">
                <a:avLst/>
              </a:prstGeom>
              <a:solidFill>
                <a:srgbClr val="70AD47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63" name="フリーフォーム 462"/>
              <p:cNvSpPr/>
              <p:nvPr/>
            </p:nvSpPr>
            <p:spPr>
              <a:xfrm>
                <a:off x="2100322" y="6210610"/>
                <a:ext cx="287655" cy="255270"/>
              </a:xfrm>
              <a:custGeom>
                <a:avLst/>
                <a:gdLst>
                  <a:gd name="connsiteX0" fmla="*/ 194310 w 278130"/>
                  <a:gd name="connsiteY0" fmla="*/ 0 h 245745"/>
                  <a:gd name="connsiteX1" fmla="*/ 278130 w 278130"/>
                  <a:gd name="connsiteY1" fmla="*/ 245745 h 245745"/>
                  <a:gd name="connsiteX2" fmla="*/ 0 w 278130"/>
                  <a:gd name="connsiteY2" fmla="*/ 87630 h 245745"/>
                  <a:gd name="connsiteX3" fmla="*/ 62865 w 278130"/>
                  <a:gd name="connsiteY3" fmla="*/ 26670 h 245745"/>
                  <a:gd name="connsiteX4" fmla="*/ 194310 w 278130"/>
                  <a:gd name="connsiteY4" fmla="*/ 0 h 245745"/>
                  <a:gd name="connsiteX0" fmla="*/ 194310 w 278130"/>
                  <a:gd name="connsiteY0" fmla="*/ 0 h 245745"/>
                  <a:gd name="connsiteX1" fmla="*/ 278130 w 278130"/>
                  <a:gd name="connsiteY1" fmla="*/ 245745 h 245745"/>
                  <a:gd name="connsiteX2" fmla="*/ 0 w 278130"/>
                  <a:gd name="connsiteY2" fmla="*/ 87630 h 245745"/>
                  <a:gd name="connsiteX3" fmla="*/ 62865 w 278130"/>
                  <a:gd name="connsiteY3" fmla="*/ 26670 h 245745"/>
                  <a:gd name="connsiteX4" fmla="*/ 194310 w 278130"/>
                  <a:gd name="connsiteY4" fmla="*/ 0 h 245745"/>
                  <a:gd name="connsiteX0" fmla="*/ 194310 w 278130"/>
                  <a:gd name="connsiteY0" fmla="*/ 0 h 245745"/>
                  <a:gd name="connsiteX1" fmla="*/ 278130 w 278130"/>
                  <a:gd name="connsiteY1" fmla="*/ 245745 h 245745"/>
                  <a:gd name="connsiteX2" fmla="*/ 0 w 278130"/>
                  <a:gd name="connsiteY2" fmla="*/ 87630 h 245745"/>
                  <a:gd name="connsiteX3" fmla="*/ 62865 w 278130"/>
                  <a:gd name="connsiteY3" fmla="*/ 26670 h 245745"/>
                  <a:gd name="connsiteX4" fmla="*/ 194310 w 278130"/>
                  <a:gd name="connsiteY4" fmla="*/ 0 h 245745"/>
                  <a:gd name="connsiteX0" fmla="*/ 194310 w 278130"/>
                  <a:gd name="connsiteY0" fmla="*/ 0 h 245745"/>
                  <a:gd name="connsiteX1" fmla="*/ 278130 w 278130"/>
                  <a:gd name="connsiteY1" fmla="*/ 245745 h 245745"/>
                  <a:gd name="connsiteX2" fmla="*/ 0 w 278130"/>
                  <a:gd name="connsiteY2" fmla="*/ 87630 h 245745"/>
                  <a:gd name="connsiteX3" fmla="*/ 62865 w 278130"/>
                  <a:gd name="connsiteY3" fmla="*/ 26670 h 245745"/>
                  <a:gd name="connsiteX4" fmla="*/ 194310 w 278130"/>
                  <a:gd name="connsiteY4" fmla="*/ 0 h 245745"/>
                  <a:gd name="connsiteX0" fmla="*/ 194310 w 278130"/>
                  <a:gd name="connsiteY0" fmla="*/ 0 h 245745"/>
                  <a:gd name="connsiteX1" fmla="*/ 278130 w 278130"/>
                  <a:gd name="connsiteY1" fmla="*/ 245745 h 245745"/>
                  <a:gd name="connsiteX2" fmla="*/ 0 w 278130"/>
                  <a:gd name="connsiteY2" fmla="*/ 87630 h 245745"/>
                  <a:gd name="connsiteX3" fmla="*/ 80010 w 278130"/>
                  <a:gd name="connsiteY3" fmla="*/ 26670 h 245745"/>
                  <a:gd name="connsiteX4" fmla="*/ 194310 w 278130"/>
                  <a:gd name="connsiteY4" fmla="*/ 0 h 245745"/>
                  <a:gd name="connsiteX0" fmla="*/ 194310 w 278130"/>
                  <a:gd name="connsiteY0" fmla="*/ 4168 h 249913"/>
                  <a:gd name="connsiteX1" fmla="*/ 278130 w 278130"/>
                  <a:gd name="connsiteY1" fmla="*/ 249913 h 249913"/>
                  <a:gd name="connsiteX2" fmla="*/ 0 w 278130"/>
                  <a:gd name="connsiteY2" fmla="*/ 91798 h 249913"/>
                  <a:gd name="connsiteX3" fmla="*/ 80010 w 278130"/>
                  <a:gd name="connsiteY3" fmla="*/ 30838 h 249913"/>
                  <a:gd name="connsiteX4" fmla="*/ 194310 w 278130"/>
                  <a:gd name="connsiteY4" fmla="*/ 4168 h 249913"/>
                  <a:gd name="connsiteX0" fmla="*/ 194310 w 278130"/>
                  <a:gd name="connsiteY0" fmla="*/ 1875 h 247620"/>
                  <a:gd name="connsiteX1" fmla="*/ 278130 w 278130"/>
                  <a:gd name="connsiteY1" fmla="*/ 247620 h 247620"/>
                  <a:gd name="connsiteX2" fmla="*/ 0 w 278130"/>
                  <a:gd name="connsiteY2" fmla="*/ 89505 h 247620"/>
                  <a:gd name="connsiteX3" fmla="*/ 83820 w 278130"/>
                  <a:gd name="connsiteY3" fmla="*/ 36165 h 247620"/>
                  <a:gd name="connsiteX4" fmla="*/ 194310 w 278130"/>
                  <a:gd name="connsiteY4" fmla="*/ 1875 h 247620"/>
                  <a:gd name="connsiteX0" fmla="*/ 194310 w 278130"/>
                  <a:gd name="connsiteY0" fmla="*/ 1015 h 246760"/>
                  <a:gd name="connsiteX1" fmla="*/ 278130 w 278130"/>
                  <a:gd name="connsiteY1" fmla="*/ 246760 h 246760"/>
                  <a:gd name="connsiteX2" fmla="*/ 0 w 278130"/>
                  <a:gd name="connsiteY2" fmla="*/ 88645 h 246760"/>
                  <a:gd name="connsiteX3" fmla="*/ 83820 w 278130"/>
                  <a:gd name="connsiteY3" fmla="*/ 35305 h 246760"/>
                  <a:gd name="connsiteX4" fmla="*/ 194310 w 278130"/>
                  <a:gd name="connsiteY4" fmla="*/ 1015 h 246760"/>
                  <a:gd name="connsiteX0" fmla="*/ 194310 w 278130"/>
                  <a:gd name="connsiteY0" fmla="*/ 2048 h 247793"/>
                  <a:gd name="connsiteX1" fmla="*/ 278130 w 278130"/>
                  <a:gd name="connsiteY1" fmla="*/ 247793 h 247793"/>
                  <a:gd name="connsiteX2" fmla="*/ 0 w 278130"/>
                  <a:gd name="connsiteY2" fmla="*/ 89678 h 247793"/>
                  <a:gd name="connsiteX3" fmla="*/ 83820 w 278130"/>
                  <a:gd name="connsiteY3" fmla="*/ 30623 h 247793"/>
                  <a:gd name="connsiteX4" fmla="*/ 194310 w 278130"/>
                  <a:gd name="connsiteY4" fmla="*/ 2048 h 247793"/>
                  <a:gd name="connsiteX0" fmla="*/ 194310 w 278130"/>
                  <a:gd name="connsiteY0" fmla="*/ 6430 h 252175"/>
                  <a:gd name="connsiteX1" fmla="*/ 278130 w 278130"/>
                  <a:gd name="connsiteY1" fmla="*/ 252175 h 252175"/>
                  <a:gd name="connsiteX2" fmla="*/ 0 w 278130"/>
                  <a:gd name="connsiteY2" fmla="*/ 94060 h 252175"/>
                  <a:gd name="connsiteX3" fmla="*/ 72390 w 278130"/>
                  <a:gd name="connsiteY3" fmla="*/ 23575 h 252175"/>
                  <a:gd name="connsiteX4" fmla="*/ 194310 w 278130"/>
                  <a:gd name="connsiteY4" fmla="*/ 6430 h 252175"/>
                  <a:gd name="connsiteX0" fmla="*/ 194310 w 278130"/>
                  <a:gd name="connsiteY0" fmla="*/ 6430 h 252175"/>
                  <a:gd name="connsiteX1" fmla="*/ 278130 w 278130"/>
                  <a:gd name="connsiteY1" fmla="*/ 252175 h 252175"/>
                  <a:gd name="connsiteX2" fmla="*/ 0 w 278130"/>
                  <a:gd name="connsiteY2" fmla="*/ 94060 h 252175"/>
                  <a:gd name="connsiteX3" fmla="*/ 72390 w 278130"/>
                  <a:gd name="connsiteY3" fmla="*/ 23575 h 252175"/>
                  <a:gd name="connsiteX4" fmla="*/ 194310 w 278130"/>
                  <a:gd name="connsiteY4" fmla="*/ 6430 h 252175"/>
                  <a:gd name="connsiteX0" fmla="*/ 203835 w 287655"/>
                  <a:gd name="connsiteY0" fmla="*/ 6430 h 252175"/>
                  <a:gd name="connsiteX1" fmla="*/ 287655 w 287655"/>
                  <a:gd name="connsiteY1" fmla="*/ 252175 h 252175"/>
                  <a:gd name="connsiteX2" fmla="*/ 0 w 287655"/>
                  <a:gd name="connsiteY2" fmla="*/ 92155 h 252175"/>
                  <a:gd name="connsiteX3" fmla="*/ 81915 w 287655"/>
                  <a:gd name="connsiteY3" fmla="*/ 23575 h 252175"/>
                  <a:gd name="connsiteX4" fmla="*/ 203835 w 287655"/>
                  <a:gd name="connsiteY4" fmla="*/ 6430 h 252175"/>
                  <a:gd name="connsiteX0" fmla="*/ 201930 w 287655"/>
                  <a:gd name="connsiteY0" fmla="*/ 2565 h 257835"/>
                  <a:gd name="connsiteX1" fmla="*/ 287655 w 287655"/>
                  <a:gd name="connsiteY1" fmla="*/ 257835 h 257835"/>
                  <a:gd name="connsiteX2" fmla="*/ 0 w 287655"/>
                  <a:gd name="connsiteY2" fmla="*/ 97815 h 257835"/>
                  <a:gd name="connsiteX3" fmla="*/ 81915 w 287655"/>
                  <a:gd name="connsiteY3" fmla="*/ 29235 h 257835"/>
                  <a:gd name="connsiteX4" fmla="*/ 201930 w 287655"/>
                  <a:gd name="connsiteY4" fmla="*/ 2565 h 257835"/>
                  <a:gd name="connsiteX0" fmla="*/ 201930 w 287655"/>
                  <a:gd name="connsiteY0" fmla="*/ 0 h 255270"/>
                  <a:gd name="connsiteX1" fmla="*/ 287655 w 287655"/>
                  <a:gd name="connsiteY1" fmla="*/ 255270 h 255270"/>
                  <a:gd name="connsiteX2" fmla="*/ 0 w 287655"/>
                  <a:gd name="connsiteY2" fmla="*/ 95250 h 255270"/>
                  <a:gd name="connsiteX3" fmla="*/ 81915 w 287655"/>
                  <a:gd name="connsiteY3" fmla="*/ 26670 h 255270"/>
                  <a:gd name="connsiteX4" fmla="*/ 201930 w 287655"/>
                  <a:gd name="connsiteY4" fmla="*/ 0 h 255270"/>
                  <a:gd name="connsiteX0" fmla="*/ 201930 w 287655"/>
                  <a:gd name="connsiteY0" fmla="*/ 0 h 255270"/>
                  <a:gd name="connsiteX1" fmla="*/ 287655 w 287655"/>
                  <a:gd name="connsiteY1" fmla="*/ 255270 h 255270"/>
                  <a:gd name="connsiteX2" fmla="*/ 0 w 287655"/>
                  <a:gd name="connsiteY2" fmla="*/ 95250 h 255270"/>
                  <a:gd name="connsiteX3" fmla="*/ 85725 w 287655"/>
                  <a:gd name="connsiteY3" fmla="*/ 32385 h 255270"/>
                  <a:gd name="connsiteX4" fmla="*/ 201930 w 287655"/>
                  <a:gd name="connsiteY4" fmla="*/ 0 h 2552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7655" h="255270">
                    <a:moveTo>
                      <a:pt x="201930" y="0"/>
                    </a:moveTo>
                    <a:lnTo>
                      <a:pt x="287655" y="255270"/>
                    </a:lnTo>
                    <a:lnTo>
                      <a:pt x="0" y="95250"/>
                    </a:lnTo>
                    <a:cubicBezTo>
                      <a:pt x="17145" y="63500"/>
                      <a:pt x="47625" y="52705"/>
                      <a:pt x="85725" y="32385"/>
                    </a:cubicBezTo>
                    <a:cubicBezTo>
                      <a:pt x="173355" y="-5080"/>
                      <a:pt x="152400" y="6985"/>
                      <a:pt x="201930" y="0"/>
                    </a:cubicBezTo>
                    <a:close/>
                  </a:path>
                </a:pathLst>
              </a:custGeom>
              <a:solidFill>
                <a:srgbClr val="5B9BD5">
                  <a:lumMod val="20000"/>
                  <a:lumOff val="8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64" name="フリーフォーム 463"/>
              <p:cNvSpPr/>
              <p:nvPr/>
            </p:nvSpPr>
            <p:spPr>
              <a:xfrm flipH="1">
                <a:off x="2402645" y="6210610"/>
                <a:ext cx="287655" cy="255270"/>
              </a:xfrm>
              <a:custGeom>
                <a:avLst/>
                <a:gdLst>
                  <a:gd name="connsiteX0" fmla="*/ 194310 w 278130"/>
                  <a:gd name="connsiteY0" fmla="*/ 0 h 245745"/>
                  <a:gd name="connsiteX1" fmla="*/ 278130 w 278130"/>
                  <a:gd name="connsiteY1" fmla="*/ 245745 h 245745"/>
                  <a:gd name="connsiteX2" fmla="*/ 0 w 278130"/>
                  <a:gd name="connsiteY2" fmla="*/ 87630 h 245745"/>
                  <a:gd name="connsiteX3" fmla="*/ 62865 w 278130"/>
                  <a:gd name="connsiteY3" fmla="*/ 26670 h 245745"/>
                  <a:gd name="connsiteX4" fmla="*/ 194310 w 278130"/>
                  <a:gd name="connsiteY4" fmla="*/ 0 h 245745"/>
                  <a:gd name="connsiteX0" fmla="*/ 194310 w 278130"/>
                  <a:gd name="connsiteY0" fmla="*/ 0 h 245745"/>
                  <a:gd name="connsiteX1" fmla="*/ 278130 w 278130"/>
                  <a:gd name="connsiteY1" fmla="*/ 245745 h 245745"/>
                  <a:gd name="connsiteX2" fmla="*/ 0 w 278130"/>
                  <a:gd name="connsiteY2" fmla="*/ 87630 h 245745"/>
                  <a:gd name="connsiteX3" fmla="*/ 62865 w 278130"/>
                  <a:gd name="connsiteY3" fmla="*/ 26670 h 245745"/>
                  <a:gd name="connsiteX4" fmla="*/ 194310 w 278130"/>
                  <a:gd name="connsiteY4" fmla="*/ 0 h 245745"/>
                  <a:gd name="connsiteX0" fmla="*/ 194310 w 278130"/>
                  <a:gd name="connsiteY0" fmla="*/ 0 h 245745"/>
                  <a:gd name="connsiteX1" fmla="*/ 278130 w 278130"/>
                  <a:gd name="connsiteY1" fmla="*/ 245745 h 245745"/>
                  <a:gd name="connsiteX2" fmla="*/ 0 w 278130"/>
                  <a:gd name="connsiteY2" fmla="*/ 87630 h 245745"/>
                  <a:gd name="connsiteX3" fmla="*/ 62865 w 278130"/>
                  <a:gd name="connsiteY3" fmla="*/ 26670 h 245745"/>
                  <a:gd name="connsiteX4" fmla="*/ 194310 w 278130"/>
                  <a:gd name="connsiteY4" fmla="*/ 0 h 245745"/>
                  <a:gd name="connsiteX0" fmla="*/ 194310 w 278130"/>
                  <a:gd name="connsiteY0" fmla="*/ 0 h 245745"/>
                  <a:gd name="connsiteX1" fmla="*/ 278130 w 278130"/>
                  <a:gd name="connsiteY1" fmla="*/ 245745 h 245745"/>
                  <a:gd name="connsiteX2" fmla="*/ 0 w 278130"/>
                  <a:gd name="connsiteY2" fmla="*/ 87630 h 245745"/>
                  <a:gd name="connsiteX3" fmla="*/ 62865 w 278130"/>
                  <a:gd name="connsiteY3" fmla="*/ 26670 h 245745"/>
                  <a:gd name="connsiteX4" fmla="*/ 194310 w 278130"/>
                  <a:gd name="connsiteY4" fmla="*/ 0 h 245745"/>
                  <a:gd name="connsiteX0" fmla="*/ 194310 w 278130"/>
                  <a:gd name="connsiteY0" fmla="*/ 0 h 245745"/>
                  <a:gd name="connsiteX1" fmla="*/ 278130 w 278130"/>
                  <a:gd name="connsiteY1" fmla="*/ 245745 h 245745"/>
                  <a:gd name="connsiteX2" fmla="*/ 0 w 278130"/>
                  <a:gd name="connsiteY2" fmla="*/ 87630 h 245745"/>
                  <a:gd name="connsiteX3" fmla="*/ 80010 w 278130"/>
                  <a:gd name="connsiteY3" fmla="*/ 26670 h 245745"/>
                  <a:gd name="connsiteX4" fmla="*/ 194310 w 278130"/>
                  <a:gd name="connsiteY4" fmla="*/ 0 h 245745"/>
                  <a:gd name="connsiteX0" fmla="*/ 194310 w 278130"/>
                  <a:gd name="connsiteY0" fmla="*/ 4168 h 249913"/>
                  <a:gd name="connsiteX1" fmla="*/ 278130 w 278130"/>
                  <a:gd name="connsiteY1" fmla="*/ 249913 h 249913"/>
                  <a:gd name="connsiteX2" fmla="*/ 0 w 278130"/>
                  <a:gd name="connsiteY2" fmla="*/ 91798 h 249913"/>
                  <a:gd name="connsiteX3" fmla="*/ 80010 w 278130"/>
                  <a:gd name="connsiteY3" fmla="*/ 30838 h 249913"/>
                  <a:gd name="connsiteX4" fmla="*/ 194310 w 278130"/>
                  <a:gd name="connsiteY4" fmla="*/ 4168 h 249913"/>
                  <a:gd name="connsiteX0" fmla="*/ 194310 w 278130"/>
                  <a:gd name="connsiteY0" fmla="*/ 1875 h 247620"/>
                  <a:gd name="connsiteX1" fmla="*/ 278130 w 278130"/>
                  <a:gd name="connsiteY1" fmla="*/ 247620 h 247620"/>
                  <a:gd name="connsiteX2" fmla="*/ 0 w 278130"/>
                  <a:gd name="connsiteY2" fmla="*/ 89505 h 247620"/>
                  <a:gd name="connsiteX3" fmla="*/ 83820 w 278130"/>
                  <a:gd name="connsiteY3" fmla="*/ 36165 h 247620"/>
                  <a:gd name="connsiteX4" fmla="*/ 194310 w 278130"/>
                  <a:gd name="connsiteY4" fmla="*/ 1875 h 247620"/>
                  <a:gd name="connsiteX0" fmla="*/ 194310 w 278130"/>
                  <a:gd name="connsiteY0" fmla="*/ 1015 h 246760"/>
                  <a:gd name="connsiteX1" fmla="*/ 278130 w 278130"/>
                  <a:gd name="connsiteY1" fmla="*/ 246760 h 246760"/>
                  <a:gd name="connsiteX2" fmla="*/ 0 w 278130"/>
                  <a:gd name="connsiteY2" fmla="*/ 88645 h 246760"/>
                  <a:gd name="connsiteX3" fmla="*/ 83820 w 278130"/>
                  <a:gd name="connsiteY3" fmla="*/ 35305 h 246760"/>
                  <a:gd name="connsiteX4" fmla="*/ 194310 w 278130"/>
                  <a:gd name="connsiteY4" fmla="*/ 1015 h 246760"/>
                  <a:gd name="connsiteX0" fmla="*/ 194310 w 278130"/>
                  <a:gd name="connsiteY0" fmla="*/ 2048 h 247793"/>
                  <a:gd name="connsiteX1" fmla="*/ 278130 w 278130"/>
                  <a:gd name="connsiteY1" fmla="*/ 247793 h 247793"/>
                  <a:gd name="connsiteX2" fmla="*/ 0 w 278130"/>
                  <a:gd name="connsiteY2" fmla="*/ 89678 h 247793"/>
                  <a:gd name="connsiteX3" fmla="*/ 83820 w 278130"/>
                  <a:gd name="connsiteY3" fmla="*/ 30623 h 247793"/>
                  <a:gd name="connsiteX4" fmla="*/ 194310 w 278130"/>
                  <a:gd name="connsiteY4" fmla="*/ 2048 h 247793"/>
                  <a:gd name="connsiteX0" fmla="*/ 194310 w 278130"/>
                  <a:gd name="connsiteY0" fmla="*/ 6430 h 252175"/>
                  <a:gd name="connsiteX1" fmla="*/ 278130 w 278130"/>
                  <a:gd name="connsiteY1" fmla="*/ 252175 h 252175"/>
                  <a:gd name="connsiteX2" fmla="*/ 0 w 278130"/>
                  <a:gd name="connsiteY2" fmla="*/ 94060 h 252175"/>
                  <a:gd name="connsiteX3" fmla="*/ 72390 w 278130"/>
                  <a:gd name="connsiteY3" fmla="*/ 23575 h 252175"/>
                  <a:gd name="connsiteX4" fmla="*/ 194310 w 278130"/>
                  <a:gd name="connsiteY4" fmla="*/ 6430 h 252175"/>
                  <a:gd name="connsiteX0" fmla="*/ 194310 w 278130"/>
                  <a:gd name="connsiteY0" fmla="*/ 6430 h 252175"/>
                  <a:gd name="connsiteX1" fmla="*/ 278130 w 278130"/>
                  <a:gd name="connsiteY1" fmla="*/ 252175 h 252175"/>
                  <a:gd name="connsiteX2" fmla="*/ 0 w 278130"/>
                  <a:gd name="connsiteY2" fmla="*/ 94060 h 252175"/>
                  <a:gd name="connsiteX3" fmla="*/ 72390 w 278130"/>
                  <a:gd name="connsiteY3" fmla="*/ 23575 h 252175"/>
                  <a:gd name="connsiteX4" fmla="*/ 194310 w 278130"/>
                  <a:gd name="connsiteY4" fmla="*/ 6430 h 252175"/>
                  <a:gd name="connsiteX0" fmla="*/ 203835 w 287655"/>
                  <a:gd name="connsiteY0" fmla="*/ 6430 h 252175"/>
                  <a:gd name="connsiteX1" fmla="*/ 287655 w 287655"/>
                  <a:gd name="connsiteY1" fmla="*/ 252175 h 252175"/>
                  <a:gd name="connsiteX2" fmla="*/ 0 w 287655"/>
                  <a:gd name="connsiteY2" fmla="*/ 92155 h 252175"/>
                  <a:gd name="connsiteX3" fmla="*/ 81915 w 287655"/>
                  <a:gd name="connsiteY3" fmla="*/ 23575 h 252175"/>
                  <a:gd name="connsiteX4" fmla="*/ 203835 w 287655"/>
                  <a:gd name="connsiteY4" fmla="*/ 6430 h 252175"/>
                  <a:gd name="connsiteX0" fmla="*/ 201930 w 287655"/>
                  <a:gd name="connsiteY0" fmla="*/ 2565 h 257835"/>
                  <a:gd name="connsiteX1" fmla="*/ 287655 w 287655"/>
                  <a:gd name="connsiteY1" fmla="*/ 257835 h 257835"/>
                  <a:gd name="connsiteX2" fmla="*/ 0 w 287655"/>
                  <a:gd name="connsiteY2" fmla="*/ 97815 h 257835"/>
                  <a:gd name="connsiteX3" fmla="*/ 81915 w 287655"/>
                  <a:gd name="connsiteY3" fmla="*/ 29235 h 257835"/>
                  <a:gd name="connsiteX4" fmla="*/ 201930 w 287655"/>
                  <a:gd name="connsiteY4" fmla="*/ 2565 h 257835"/>
                  <a:gd name="connsiteX0" fmla="*/ 201930 w 287655"/>
                  <a:gd name="connsiteY0" fmla="*/ 0 h 255270"/>
                  <a:gd name="connsiteX1" fmla="*/ 287655 w 287655"/>
                  <a:gd name="connsiteY1" fmla="*/ 255270 h 255270"/>
                  <a:gd name="connsiteX2" fmla="*/ 0 w 287655"/>
                  <a:gd name="connsiteY2" fmla="*/ 95250 h 255270"/>
                  <a:gd name="connsiteX3" fmla="*/ 81915 w 287655"/>
                  <a:gd name="connsiteY3" fmla="*/ 26670 h 255270"/>
                  <a:gd name="connsiteX4" fmla="*/ 201930 w 287655"/>
                  <a:gd name="connsiteY4" fmla="*/ 0 h 255270"/>
                  <a:gd name="connsiteX0" fmla="*/ 201930 w 287655"/>
                  <a:gd name="connsiteY0" fmla="*/ 0 h 255270"/>
                  <a:gd name="connsiteX1" fmla="*/ 287655 w 287655"/>
                  <a:gd name="connsiteY1" fmla="*/ 255270 h 255270"/>
                  <a:gd name="connsiteX2" fmla="*/ 0 w 287655"/>
                  <a:gd name="connsiteY2" fmla="*/ 95250 h 255270"/>
                  <a:gd name="connsiteX3" fmla="*/ 85725 w 287655"/>
                  <a:gd name="connsiteY3" fmla="*/ 32385 h 255270"/>
                  <a:gd name="connsiteX4" fmla="*/ 201930 w 287655"/>
                  <a:gd name="connsiteY4" fmla="*/ 0 h 2552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7655" h="255270">
                    <a:moveTo>
                      <a:pt x="201930" y="0"/>
                    </a:moveTo>
                    <a:lnTo>
                      <a:pt x="287655" y="255270"/>
                    </a:lnTo>
                    <a:lnTo>
                      <a:pt x="0" y="95250"/>
                    </a:lnTo>
                    <a:cubicBezTo>
                      <a:pt x="17145" y="63500"/>
                      <a:pt x="47625" y="52705"/>
                      <a:pt x="85725" y="32385"/>
                    </a:cubicBezTo>
                    <a:cubicBezTo>
                      <a:pt x="173355" y="-5080"/>
                      <a:pt x="152400" y="6985"/>
                      <a:pt x="201930" y="0"/>
                    </a:cubicBezTo>
                    <a:close/>
                  </a:path>
                </a:pathLst>
              </a:custGeom>
              <a:solidFill>
                <a:srgbClr val="5B9BD5">
                  <a:lumMod val="20000"/>
                  <a:lumOff val="8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04" name="円/楕円 27"/>
              <p:cNvSpPr/>
              <p:nvPr/>
            </p:nvSpPr>
            <p:spPr>
              <a:xfrm rot="10800000">
                <a:off x="2118635" y="5745368"/>
                <a:ext cx="164248" cy="55838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05" name="円/楕円 27"/>
              <p:cNvSpPr/>
              <p:nvPr/>
            </p:nvSpPr>
            <p:spPr>
              <a:xfrm rot="10800000">
                <a:off x="2525035" y="5745368"/>
                <a:ext cx="164248" cy="55838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835" name="グループ化 834"/>
            <p:cNvGrpSpPr/>
            <p:nvPr/>
          </p:nvGrpSpPr>
          <p:grpSpPr>
            <a:xfrm rot="900000">
              <a:off x="2954140" y="3546495"/>
              <a:ext cx="794410" cy="744008"/>
              <a:chOff x="2296661" y="2874815"/>
              <a:chExt cx="1556044" cy="1457319"/>
            </a:xfrm>
          </p:grpSpPr>
          <p:grpSp>
            <p:nvGrpSpPr>
              <p:cNvPr id="836" name="グループ化 835"/>
              <p:cNvGrpSpPr/>
              <p:nvPr/>
            </p:nvGrpSpPr>
            <p:grpSpPr>
              <a:xfrm>
                <a:off x="2296661" y="3096618"/>
                <a:ext cx="1556044" cy="966581"/>
                <a:chOff x="2296661" y="3096618"/>
                <a:chExt cx="1556044" cy="966581"/>
              </a:xfrm>
            </p:grpSpPr>
            <p:grpSp>
              <p:nvGrpSpPr>
                <p:cNvPr id="846" name="グループ化 845"/>
                <p:cNvGrpSpPr/>
                <p:nvPr/>
              </p:nvGrpSpPr>
              <p:grpSpPr>
                <a:xfrm>
                  <a:off x="2296661" y="3096618"/>
                  <a:ext cx="1556044" cy="966581"/>
                  <a:chOff x="7627353" y="2698603"/>
                  <a:chExt cx="2917825" cy="1812490"/>
                </a:xfrm>
              </p:grpSpPr>
              <p:sp>
                <p:nvSpPr>
                  <p:cNvPr id="893" name="正方形/長方形 892"/>
                  <p:cNvSpPr/>
                  <p:nvPr/>
                </p:nvSpPr>
                <p:spPr>
                  <a:xfrm>
                    <a:off x="7731493" y="3369523"/>
                    <a:ext cx="819785" cy="1072937"/>
                  </a:xfrm>
                  <a:prstGeom prst="rect">
                    <a:avLst/>
                  </a:prstGeom>
                  <a:gradFill flip="none" rotWithShape="1">
                    <a:gsLst>
                      <a:gs pos="0">
                        <a:srgbClr val="00B0F0"/>
                      </a:gs>
                      <a:gs pos="100000">
                        <a:srgbClr val="5B9BD5">
                          <a:lumMod val="40000"/>
                          <a:lumOff val="60000"/>
                        </a:srgbClr>
                      </a:gs>
                    </a:gsLst>
                    <a:lin ang="16200000" scaled="1"/>
                    <a:tileRect/>
                  </a:gra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894" name="フリーフォーム 893"/>
                  <p:cNvSpPr/>
                  <p:nvPr/>
                </p:nvSpPr>
                <p:spPr>
                  <a:xfrm>
                    <a:off x="7627353" y="2698603"/>
                    <a:ext cx="2917825" cy="1812490"/>
                  </a:xfrm>
                  <a:custGeom>
                    <a:avLst/>
                    <a:gdLst>
                      <a:gd name="connsiteX0" fmla="*/ 127000 w 2917825"/>
                      <a:gd name="connsiteY0" fmla="*/ 709020 h 1812490"/>
                      <a:gd name="connsiteX1" fmla="*/ 127000 w 2917825"/>
                      <a:gd name="connsiteY1" fmla="*/ 1698137 h 1812490"/>
                      <a:gd name="connsiteX2" fmla="*/ 898525 w 2917825"/>
                      <a:gd name="connsiteY2" fmla="*/ 1698137 h 1812490"/>
                      <a:gd name="connsiteX3" fmla="*/ 898525 w 2917825"/>
                      <a:gd name="connsiteY3" fmla="*/ 709020 h 1812490"/>
                      <a:gd name="connsiteX4" fmla="*/ 111595 w 2917825"/>
                      <a:gd name="connsiteY4" fmla="*/ 0 h 1812490"/>
                      <a:gd name="connsiteX5" fmla="*/ 2806230 w 2917825"/>
                      <a:gd name="connsiteY5" fmla="*/ 0 h 1812490"/>
                      <a:gd name="connsiteX6" fmla="*/ 2917825 w 2917825"/>
                      <a:gd name="connsiteY6" fmla="*/ 111595 h 1812490"/>
                      <a:gd name="connsiteX7" fmla="*/ 2917825 w 2917825"/>
                      <a:gd name="connsiteY7" fmla="*/ 1700895 h 1812490"/>
                      <a:gd name="connsiteX8" fmla="*/ 2806230 w 2917825"/>
                      <a:gd name="connsiteY8" fmla="*/ 1812490 h 1812490"/>
                      <a:gd name="connsiteX9" fmla="*/ 111595 w 2917825"/>
                      <a:gd name="connsiteY9" fmla="*/ 1812490 h 1812490"/>
                      <a:gd name="connsiteX10" fmla="*/ 0 w 2917825"/>
                      <a:gd name="connsiteY10" fmla="*/ 1700895 h 1812490"/>
                      <a:gd name="connsiteX11" fmla="*/ 0 w 2917825"/>
                      <a:gd name="connsiteY11" fmla="*/ 111595 h 1812490"/>
                      <a:gd name="connsiteX12" fmla="*/ 111595 w 2917825"/>
                      <a:gd name="connsiteY12" fmla="*/ 0 h 181249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2917825" h="1812490">
                        <a:moveTo>
                          <a:pt x="127000" y="709020"/>
                        </a:moveTo>
                        <a:lnTo>
                          <a:pt x="127000" y="1698137"/>
                        </a:lnTo>
                        <a:lnTo>
                          <a:pt x="898525" y="1698137"/>
                        </a:lnTo>
                        <a:lnTo>
                          <a:pt x="898525" y="709020"/>
                        </a:lnTo>
                        <a:close/>
                        <a:moveTo>
                          <a:pt x="111595" y="0"/>
                        </a:moveTo>
                        <a:lnTo>
                          <a:pt x="2806230" y="0"/>
                        </a:lnTo>
                        <a:cubicBezTo>
                          <a:pt x="2867862" y="0"/>
                          <a:pt x="2917825" y="49963"/>
                          <a:pt x="2917825" y="111595"/>
                        </a:cubicBezTo>
                        <a:lnTo>
                          <a:pt x="2917825" y="1700895"/>
                        </a:lnTo>
                        <a:cubicBezTo>
                          <a:pt x="2917825" y="1762527"/>
                          <a:pt x="2867862" y="1812490"/>
                          <a:pt x="2806230" y="1812490"/>
                        </a:cubicBezTo>
                        <a:lnTo>
                          <a:pt x="111595" y="1812490"/>
                        </a:lnTo>
                        <a:cubicBezTo>
                          <a:pt x="49963" y="1812490"/>
                          <a:pt x="0" y="1762527"/>
                          <a:pt x="0" y="1700895"/>
                        </a:cubicBezTo>
                        <a:lnTo>
                          <a:pt x="0" y="111595"/>
                        </a:lnTo>
                        <a:cubicBezTo>
                          <a:pt x="0" y="49963"/>
                          <a:pt x="49963" y="0"/>
                          <a:pt x="111595" y="0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ysClr val="window" lastClr="FFFFFF">
                          <a:lumMod val="75000"/>
                        </a:sysClr>
                      </a:gs>
                      <a:gs pos="100000">
                        <a:sysClr val="window" lastClr="FFFFFF"/>
                      </a:gs>
                    </a:gsLst>
                    <a:lin ang="18900000" scaled="1"/>
                    <a:tileRect/>
                  </a:grad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895" name="正方形/長方形 894"/>
                  <p:cNvSpPr/>
                  <p:nvPr/>
                </p:nvSpPr>
                <p:spPr>
                  <a:xfrm>
                    <a:off x="8598903" y="3728085"/>
                    <a:ext cx="1828800" cy="676275"/>
                  </a:xfrm>
                  <a:prstGeom prst="rect">
                    <a:avLst/>
                  </a:prstGeom>
                  <a:pattFill prst="weave">
                    <a:fgClr>
                      <a:srgbClr val="ED7D31">
                        <a:lumMod val="60000"/>
                        <a:lumOff val="40000"/>
                      </a:srgbClr>
                    </a:fgClr>
                    <a:bgClr>
                      <a:sysClr val="window" lastClr="FFFFFF"/>
                    </a:bgClr>
                  </a:pattFill>
                  <a:ln w="6350" cap="flat" cmpd="sng" algn="ctr">
                    <a:solidFill>
                      <a:srgbClr val="ED7D31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cxnSp>
                <p:nvCxnSpPr>
                  <p:cNvPr id="896" name="直線コネクタ 895"/>
                  <p:cNvCxnSpPr>
                    <a:stCxn id="895" idx="1"/>
                  </p:cNvCxnSpPr>
                  <p:nvPr/>
                </p:nvCxnSpPr>
                <p:spPr>
                  <a:xfrm>
                    <a:off x="8598903" y="4066223"/>
                    <a:ext cx="1838325" cy="952"/>
                  </a:xfrm>
                  <a:prstGeom prst="line">
                    <a:avLst/>
                  </a:prstGeom>
                  <a:noFill/>
                  <a:ln w="6350" cap="flat" cmpd="sng" algn="ctr">
                    <a:solidFill>
                      <a:srgbClr val="ED7D31">
                        <a:lumMod val="60000"/>
                        <a:lumOff val="40000"/>
                      </a:srgbClr>
                    </a:solidFill>
                    <a:prstDash val="dash"/>
                    <a:miter lim="800000"/>
                  </a:ln>
                  <a:effectLst/>
                </p:spPr>
              </p:cxnSp>
              <p:cxnSp>
                <p:nvCxnSpPr>
                  <p:cNvPr id="897" name="直線コネクタ 896"/>
                  <p:cNvCxnSpPr/>
                  <p:nvPr/>
                </p:nvCxnSpPr>
                <p:spPr>
                  <a:xfrm>
                    <a:off x="8598903" y="3894773"/>
                    <a:ext cx="1838325" cy="952"/>
                  </a:xfrm>
                  <a:prstGeom prst="line">
                    <a:avLst/>
                  </a:prstGeom>
                  <a:noFill/>
                  <a:ln w="6350" cap="flat" cmpd="sng" algn="ctr">
                    <a:solidFill>
                      <a:srgbClr val="ED7D31">
                        <a:lumMod val="60000"/>
                        <a:lumOff val="40000"/>
                      </a:srgbClr>
                    </a:solidFill>
                    <a:prstDash val="dash"/>
                    <a:miter lim="800000"/>
                  </a:ln>
                  <a:effectLst/>
                </p:spPr>
              </p:cxnSp>
              <p:cxnSp>
                <p:nvCxnSpPr>
                  <p:cNvPr id="898" name="直線コネクタ 897"/>
                  <p:cNvCxnSpPr/>
                  <p:nvPr/>
                </p:nvCxnSpPr>
                <p:spPr>
                  <a:xfrm>
                    <a:off x="8598903" y="4218623"/>
                    <a:ext cx="1838325" cy="952"/>
                  </a:xfrm>
                  <a:prstGeom prst="line">
                    <a:avLst/>
                  </a:prstGeom>
                  <a:noFill/>
                  <a:ln w="6350" cap="flat" cmpd="sng" algn="ctr">
                    <a:solidFill>
                      <a:srgbClr val="ED7D31">
                        <a:lumMod val="60000"/>
                        <a:lumOff val="40000"/>
                      </a:srgbClr>
                    </a:solidFill>
                    <a:prstDash val="dash"/>
                    <a:miter lim="800000"/>
                  </a:ln>
                  <a:effectLst/>
                </p:spPr>
              </p:cxnSp>
              <p:sp>
                <p:nvSpPr>
                  <p:cNvPr id="899" name="テキスト ボックス 898"/>
                  <p:cNvSpPr txBox="1"/>
                  <p:nvPr/>
                </p:nvSpPr>
                <p:spPr>
                  <a:xfrm>
                    <a:off x="7731492" y="2748145"/>
                    <a:ext cx="2073580" cy="609327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prstTxWarp prst="textPlain">
                      <a:avLst/>
                    </a:prstTxWarp>
                    <a:spAutoFit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ja-JP" altLang="en-US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氏　名</a:t>
                    </a:r>
                    <a:r>
                      <a:rPr kumimoji="0" lang="ja-JP" altLang="en-US" sz="9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：□□　□□</a:t>
                    </a:r>
                    <a:endParaRPr kumimoji="0" lang="en-US" altLang="ja-JP" sz="9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altLang="ja-JP" sz="9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ja-JP" altLang="en-US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住　所</a:t>
                    </a:r>
                    <a:r>
                      <a:rPr kumimoji="0" lang="ja-JP" altLang="en-US" sz="9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：○○県△△市▽▽町◇丁目□番地○号</a:t>
                    </a:r>
                    <a:endParaRPr kumimoji="0" lang="en-US" altLang="ja-JP" sz="9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altLang="ja-JP" sz="9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ja-JP" altLang="en-US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生年月日</a:t>
                    </a:r>
                    <a:r>
                      <a:rPr kumimoji="0" lang="ja-JP" altLang="en-US" sz="9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：平成○○年○月○日　　</a:t>
                    </a:r>
                    <a:r>
                      <a:rPr kumimoji="0" lang="ja-JP" altLang="en-US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性　別</a:t>
                    </a:r>
                    <a:r>
                      <a:rPr kumimoji="0" lang="ja-JP" altLang="en-US" sz="9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：□</a:t>
                    </a:r>
                  </a:p>
                </p:txBody>
              </p:sp>
              <p:sp>
                <p:nvSpPr>
                  <p:cNvPr id="900" name="テキスト ボックス 899"/>
                  <p:cNvSpPr txBox="1"/>
                  <p:nvPr/>
                </p:nvSpPr>
                <p:spPr>
                  <a:xfrm>
                    <a:off x="8613561" y="3467321"/>
                    <a:ext cx="1030371" cy="163358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prstTxWarp prst="textPlain">
                      <a:avLst/>
                    </a:prstTxWarp>
                    <a:spAutoFit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altLang="ja-JP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20XX</a:t>
                    </a:r>
                    <a:r>
                      <a:rPr kumimoji="0" lang="ja-JP" altLang="en-US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年</a:t>
                    </a:r>
                    <a:r>
                      <a:rPr kumimoji="0" lang="en-US" altLang="ja-JP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3</a:t>
                    </a:r>
                    <a:r>
                      <a:rPr kumimoji="0" lang="ja-JP" altLang="en-US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月</a:t>
                    </a:r>
                    <a:r>
                      <a:rPr kumimoji="0" lang="en-US" altLang="ja-JP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31</a:t>
                    </a:r>
                    <a:r>
                      <a:rPr kumimoji="0" lang="ja-JP" altLang="en-US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日まで有効</a:t>
                    </a:r>
                    <a:endParaRPr kumimoji="0" lang="ja-JP" altLang="en-US" sz="9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</p:txBody>
              </p:sp>
              <p:sp>
                <p:nvSpPr>
                  <p:cNvPr id="901" name="テキスト ボックス 900"/>
                  <p:cNvSpPr txBox="1"/>
                  <p:nvPr/>
                </p:nvSpPr>
                <p:spPr>
                  <a:xfrm>
                    <a:off x="9934575" y="2795753"/>
                    <a:ext cx="481100" cy="250628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prstTxWarp prst="textPlain">
                      <a:avLst/>
                    </a:prstTxWarp>
                    <a:sp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ja-JP" altLang="en-US" sz="1100" b="1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個人番号</a:t>
                    </a:r>
                    <a:endParaRPr kumimoji="0" lang="en-US" altLang="ja-JP" sz="11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ja-JP" altLang="en-US" sz="1100" b="1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カード</a:t>
                    </a:r>
                  </a:p>
                </p:txBody>
              </p:sp>
              <p:grpSp>
                <p:nvGrpSpPr>
                  <p:cNvPr id="902" name="グループ化 901"/>
                  <p:cNvGrpSpPr/>
                  <p:nvPr/>
                </p:nvGrpSpPr>
                <p:grpSpPr>
                  <a:xfrm>
                    <a:off x="9952032" y="3302058"/>
                    <a:ext cx="410617" cy="367596"/>
                    <a:chOff x="5631654" y="-26213"/>
                    <a:chExt cx="404948" cy="418044"/>
                  </a:xfrm>
                </p:grpSpPr>
                <p:grpSp>
                  <p:nvGrpSpPr>
                    <p:cNvPr id="906" name="グループ化 905"/>
                    <p:cNvGrpSpPr/>
                    <p:nvPr/>
                  </p:nvGrpSpPr>
                  <p:grpSpPr>
                    <a:xfrm>
                      <a:off x="5631654" y="-26202"/>
                      <a:ext cx="404948" cy="334849"/>
                      <a:chOff x="4339640" y="3267059"/>
                      <a:chExt cx="309314" cy="240355"/>
                    </a:xfrm>
                    <a:gradFill flip="none" rotWithShape="1">
                      <a:gsLst>
                        <a:gs pos="0">
                          <a:srgbClr val="FFC000">
                            <a:lumMod val="67000"/>
                          </a:srgbClr>
                        </a:gs>
                        <a:gs pos="48000">
                          <a:srgbClr val="FFC000">
                            <a:lumMod val="97000"/>
                            <a:lumOff val="3000"/>
                          </a:srgbClr>
                        </a:gs>
                        <a:gs pos="100000">
                          <a:srgbClr val="FFC000">
                            <a:lumMod val="60000"/>
                            <a:lumOff val="40000"/>
                          </a:srgbClr>
                        </a:gs>
                      </a:gsLst>
                      <a:lin ang="18900000" scaled="1"/>
                      <a:tileRect/>
                    </a:gradFill>
                  </p:grpSpPr>
                  <p:sp>
                    <p:nvSpPr>
                      <p:cNvPr id="910" name="片側の 2 つの角を丸めた四角形 909"/>
                      <p:cNvSpPr/>
                      <p:nvPr/>
                    </p:nvSpPr>
                    <p:spPr>
                      <a:xfrm>
                        <a:off x="4339641" y="3267059"/>
                        <a:ext cx="309313" cy="61252"/>
                      </a:xfrm>
                      <a:prstGeom prst="round2SameRect">
                        <a:avLst>
                          <a:gd name="adj1" fmla="val 50000"/>
                          <a:gd name="adj2" fmla="val 0"/>
                        </a:avLst>
                      </a:prstGeom>
                      <a:noFill/>
                      <a:ln w="6350" cap="flat" cmpd="sng" algn="ctr">
                        <a:solidFill>
                          <a:srgbClr val="5B9BD5">
                            <a:lumMod val="60000"/>
                            <a:lumOff val="40000"/>
                          </a:srgbClr>
                        </a:solidFill>
                        <a:prstDash val="dash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911" name="正方形/長方形 910"/>
                      <p:cNvSpPr/>
                      <p:nvPr/>
                    </p:nvSpPr>
                    <p:spPr>
                      <a:xfrm>
                        <a:off x="4339640" y="3328311"/>
                        <a:ext cx="309313" cy="59701"/>
                      </a:xfrm>
                      <a:prstGeom prst="rect">
                        <a:avLst/>
                      </a:prstGeom>
                      <a:noFill/>
                      <a:ln w="6350" cap="flat" cmpd="sng" algn="ctr">
                        <a:solidFill>
                          <a:srgbClr val="5B9BD5">
                            <a:lumMod val="60000"/>
                            <a:lumOff val="40000"/>
                          </a:srgbClr>
                        </a:solidFill>
                        <a:prstDash val="dash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912" name="正方形/長方形 911"/>
                      <p:cNvSpPr/>
                      <p:nvPr/>
                    </p:nvSpPr>
                    <p:spPr>
                      <a:xfrm>
                        <a:off x="4339640" y="3388012"/>
                        <a:ext cx="309313" cy="59701"/>
                      </a:xfrm>
                      <a:prstGeom prst="rect">
                        <a:avLst/>
                      </a:prstGeom>
                      <a:noFill/>
                      <a:ln w="6350" cap="flat" cmpd="sng" algn="ctr">
                        <a:solidFill>
                          <a:srgbClr val="5B9BD5">
                            <a:lumMod val="60000"/>
                            <a:lumOff val="40000"/>
                          </a:srgbClr>
                        </a:solidFill>
                        <a:prstDash val="dash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913" name="正方形/長方形 912"/>
                      <p:cNvSpPr/>
                      <p:nvPr/>
                    </p:nvSpPr>
                    <p:spPr>
                      <a:xfrm>
                        <a:off x="4339640" y="3447713"/>
                        <a:ext cx="309313" cy="59701"/>
                      </a:xfrm>
                      <a:prstGeom prst="rect">
                        <a:avLst/>
                      </a:prstGeom>
                      <a:noFill/>
                      <a:ln w="6350" cap="flat" cmpd="sng" algn="ctr">
                        <a:solidFill>
                          <a:srgbClr val="5B9BD5">
                            <a:lumMod val="60000"/>
                            <a:lumOff val="40000"/>
                          </a:srgbClr>
                        </a:solidFill>
                        <a:prstDash val="dash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907" name="フリーフォーム 906"/>
                    <p:cNvSpPr/>
                    <p:nvPr/>
                  </p:nvSpPr>
                  <p:spPr>
                    <a:xfrm rot="10800000">
                      <a:off x="5911187" y="308657"/>
                      <a:ext cx="125414" cy="83174"/>
                    </a:xfrm>
                    <a:custGeom>
                      <a:avLst/>
                      <a:gdLst>
                        <a:gd name="connsiteX0" fmla="*/ 125414 w 125414"/>
                        <a:gd name="connsiteY0" fmla="*/ 83174 h 83174"/>
                        <a:gd name="connsiteX1" fmla="*/ 0 w 125414"/>
                        <a:gd name="connsiteY1" fmla="*/ 83174 h 83174"/>
                        <a:gd name="connsiteX2" fmla="*/ 0 w 125414"/>
                        <a:gd name="connsiteY2" fmla="*/ 41587 h 83174"/>
                        <a:gd name="connsiteX3" fmla="*/ 41587 w 125414"/>
                        <a:gd name="connsiteY3" fmla="*/ 0 h 83174"/>
                        <a:gd name="connsiteX4" fmla="*/ 125414 w 125414"/>
                        <a:gd name="connsiteY4" fmla="*/ 0 h 83174"/>
                        <a:gd name="connsiteX5" fmla="*/ 125414 w 125414"/>
                        <a:gd name="connsiteY5" fmla="*/ 83174 h 8317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25414" h="83174">
                          <a:moveTo>
                            <a:pt x="125414" y="83174"/>
                          </a:moveTo>
                          <a:lnTo>
                            <a:pt x="0" y="83174"/>
                          </a:lnTo>
                          <a:lnTo>
                            <a:pt x="0" y="41587"/>
                          </a:lnTo>
                          <a:cubicBezTo>
                            <a:pt x="0" y="18619"/>
                            <a:pt x="18619" y="0"/>
                            <a:pt x="41587" y="0"/>
                          </a:cubicBezTo>
                          <a:lnTo>
                            <a:pt x="125414" y="0"/>
                          </a:lnTo>
                          <a:lnTo>
                            <a:pt x="125414" y="83174"/>
                          </a:lnTo>
                          <a:close/>
                        </a:path>
                      </a:pathLst>
                    </a:custGeom>
                    <a:noFill/>
                    <a:ln w="6350" cap="flat" cmpd="sng" algn="ctr">
                      <a:solidFill>
                        <a:srgbClr val="5B9BD5">
                          <a:lumMod val="60000"/>
                          <a:lumOff val="40000"/>
                        </a:srgbClr>
                      </a:solidFill>
                      <a:prstDash val="dash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908" name="フリーフォーム 907"/>
                    <p:cNvSpPr/>
                    <p:nvPr/>
                  </p:nvSpPr>
                  <p:spPr>
                    <a:xfrm rot="10800000">
                      <a:off x="5631655" y="308657"/>
                      <a:ext cx="279531" cy="83174"/>
                    </a:xfrm>
                    <a:custGeom>
                      <a:avLst/>
                      <a:gdLst>
                        <a:gd name="connsiteX0" fmla="*/ 316495 w 316495"/>
                        <a:gd name="connsiteY0" fmla="*/ 83174 h 83174"/>
                        <a:gd name="connsiteX1" fmla="*/ 0 w 316495"/>
                        <a:gd name="connsiteY1" fmla="*/ 83174 h 83174"/>
                        <a:gd name="connsiteX2" fmla="*/ 0 w 316495"/>
                        <a:gd name="connsiteY2" fmla="*/ 0 h 83174"/>
                        <a:gd name="connsiteX3" fmla="*/ 274908 w 316495"/>
                        <a:gd name="connsiteY3" fmla="*/ 0 h 83174"/>
                        <a:gd name="connsiteX4" fmla="*/ 316495 w 316495"/>
                        <a:gd name="connsiteY4" fmla="*/ 41587 h 83174"/>
                        <a:gd name="connsiteX5" fmla="*/ 316495 w 316495"/>
                        <a:gd name="connsiteY5" fmla="*/ 83174 h 8317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316495" h="83174">
                          <a:moveTo>
                            <a:pt x="316495" y="83174"/>
                          </a:moveTo>
                          <a:lnTo>
                            <a:pt x="0" y="83174"/>
                          </a:lnTo>
                          <a:lnTo>
                            <a:pt x="0" y="0"/>
                          </a:lnTo>
                          <a:lnTo>
                            <a:pt x="274908" y="0"/>
                          </a:lnTo>
                          <a:cubicBezTo>
                            <a:pt x="297876" y="0"/>
                            <a:pt x="316495" y="18619"/>
                            <a:pt x="316495" y="41587"/>
                          </a:cubicBezTo>
                          <a:lnTo>
                            <a:pt x="316495" y="83174"/>
                          </a:lnTo>
                          <a:close/>
                        </a:path>
                      </a:pathLst>
                    </a:custGeom>
                    <a:noFill/>
                    <a:ln w="6350" cap="flat" cmpd="sng" algn="ctr">
                      <a:solidFill>
                        <a:srgbClr val="5B9BD5">
                          <a:lumMod val="60000"/>
                          <a:lumOff val="40000"/>
                        </a:srgbClr>
                      </a:solidFill>
                      <a:prstDash val="dash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909" name="フリーフォーム 908"/>
                    <p:cNvSpPr/>
                    <p:nvPr/>
                  </p:nvSpPr>
                  <p:spPr>
                    <a:xfrm>
                      <a:off x="5752939" y="-26213"/>
                      <a:ext cx="283662" cy="334864"/>
                    </a:xfrm>
                    <a:custGeom>
                      <a:avLst/>
                      <a:gdLst>
                        <a:gd name="connsiteX0" fmla="*/ 0 w 283662"/>
                        <a:gd name="connsiteY0" fmla="*/ 0 h 334864"/>
                        <a:gd name="connsiteX1" fmla="*/ 240995 w 283662"/>
                        <a:gd name="connsiteY1" fmla="*/ 0 h 334864"/>
                        <a:gd name="connsiteX2" fmla="*/ 283662 w 283662"/>
                        <a:gd name="connsiteY2" fmla="*/ 42667 h 334864"/>
                        <a:gd name="connsiteX3" fmla="*/ 283661 w 283662"/>
                        <a:gd name="connsiteY3" fmla="*/ 85333 h 334864"/>
                        <a:gd name="connsiteX4" fmla="*/ 158246 w 283662"/>
                        <a:gd name="connsiteY4" fmla="*/ 85333 h 334864"/>
                        <a:gd name="connsiteX5" fmla="*/ 158246 w 283662"/>
                        <a:gd name="connsiteY5" fmla="*/ 334864 h 334864"/>
                        <a:gd name="connsiteX6" fmla="*/ 0 w 283662"/>
                        <a:gd name="connsiteY6" fmla="*/ 334864 h 33486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283662" h="334864">
                          <a:moveTo>
                            <a:pt x="0" y="0"/>
                          </a:moveTo>
                          <a:lnTo>
                            <a:pt x="240995" y="0"/>
                          </a:lnTo>
                          <a:cubicBezTo>
                            <a:pt x="264559" y="0"/>
                            <a:pt x="283662" y="19103"/>
                            <a:pt x="283662" y="42667"/>
                          </a:cubicBezTo>
                          <a:cubicBezTo>
                            <a:pt x="283662" y="56889"/>
                            <a:pt x="283661" y="71111"/>
                            <a:pt x="283661" y="85333"/>
                          </a:cubicBezTo>
                          <a:lnTo>
                            <a:pt x="158246" y="85333"/>
                          </a:lnTo>
                          <a:lnTo>
                            <a:pt x="158246" y="334864"/>
                          </a:lnTo>
                          <a:lnTo>
                            <a:pt x="0" y="334864"/>
                          </a:lnTo>
                          <a:close/>
                        </a:path>
                      </a:pathLst>
                    </a:custGeom>
                    <a:noFill/>
                    <a:ln w="6350" cap="flat" cmpd="sng" algn="ctr">
                      <a:solidFill>
                        <a:srgbClr val="5B9BD5">
                          <a:lumMod val="60000"/>
                          <a:lumOff val="40000"/>
                        </a:srgbClr>
                      </a:solidFill>
                      <a:prstDash val="dash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903" name="グループ化 902"/>
                  <p:cNvGrpSpPr/>
                  <p:nvPr/>
                </p:nvGrpSpPr>
                <p:grpSpPr>
                  <a:xfrm>
                    <a:off x="9977307" y="3327653"/>
                    <a:ext cx="368964" cy="324779"/>
                    <a:chOff x="14159332" y="3300413"/>
                    <a:chExt cx="423443" cy="372734"/>
                  </a:xfrm>
                </p:grpSpPr>
                <p:sp>
                  <p:nvSpPr>
                    <p:cNvPr id="904" name="フリーフォーム 903"/>
                    <p:cNvSpPr/>
                    <p:nvPr/>
                  </p:nvSpPr>
                  <p:spPr>
                    <a:xfrm>
                      <a:off x="14159332" y="3300413"/>
                      <a:ext cx="423443" cy="372734"/>
                    </a:xfrm>
                    <a:custGeom>
                      <a:avLst/>
                      <a:gdLst>
                        <a:gd name="connsiteX0" fmla="*/ 30795 w 301205"/>
                        <a:gd name="connsiteY0" fmla="*/ 13897 h 272925"/>
                        <a:gd name="connsiteX1" fmla="*/ 14192 w 301205"/>
                        <a:gd name="connsiteY1" fmla="*/ 30500 h 272925"/>
                        <a:gd name="connsiteX2" fmla="*/ 14192 w 301205"/>
                        <a:gd name="connsiteY2" fmla="*/ 242426 h 272925"/>
                        <a:gd name="connsiteX3" fmla="*/ 30795 w 301205"/>
                        <a:gd name="connsiteY3" fmla="*/ 259029 h 272925"/>
                        <a:gd name="connsiteX4" fmla="*/ 270411 w 301205"/>
                        <a:gd name="connsiteY4" fmla="*/ 259029 h 272925"/>
                        <a:gd name="connsiteX5" fmla="*/ 287014 w 301205"/>
                        <a:gd name="connsiteY5" fmla="*/ 242426 h 272925"/>
                        <a:gd name="connsiteX6" fmla="*/ 287014 w 301205"/>
                        <a:gd name="connsiteY6" fmla="*/ 30500 h 272925"/>
                        <a:gd name="connsiteX7" fmla="*/ 270411 w 301205"/>
                        <a:gd name="connsiteY7" fmla="*/ 13897 h 272925"/>
                        <a:gd name="connsiteX8" fmla="*/ 26438 w 301205"/>
                        <a:gd name="connsiteY8" fmla="*/ 0 h 272925"/>
                        <a:gd name="connsiteX9" fmla="*/ 274767 w 301205"/>
                        <a:gd name="connsiteY9" fmla="*/ 0 h 272925"/>
                        <a:gd name="connsiteX10" fmla="*/ 301205 w 301205"/>
                        <a:gd name="connsiteY10" fmla="*/ 26438 h 272925"/>
                        <a:gd name="connsiteX11" fmla="*/ 301205 w 301205"/>
                        <a:gd name="connsiteY11" fmla="*/ 246487 h 272925"/>
                        <a:gd name="connsiteX12" fmla="*/ 274767 w 301205"/>
                        <a:gd name="connsiteY12" fmla="*/ 272925 h 272925"/>
                        <a:gd name="connsiteX13" fmla="*/ 26438 w 301205"/>
                        <a:gd name="connsiteY13" fmla="*/ 272925 h 272925"/>
                        <a:gd name="connsiteX14" fmla="*/ 0 w 301205"/>
                        <a:gd name="connsiteY14" fmla="*/ 246487 h 272925"/>
                        <a:gd name="connsiteX15" fmla="*/ 0 w 301205"/>
                        <a:gd name="connsiteY15" fmla="*/ 26438 h 272925"/>
                        <a:gd name="connsiteX16" fmla="*/ 26438 w 301205"/>
                        <a:gd name="connsiteY16" fmla="*/ 0 h 27292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</a:cxnLst>
                      <a:rect l="l" t="t" r="r" b="b"/>
                      <a:pathLst>
                        <a:path w="301205" h="272925">
                          <a:moveTo>
                            <a:pt x="30795" y="13897"/>
                          </a:moveTo>
                          <a:cubicBezTo>
                            <a:pt x="21625" y="13897"/>
                            <a:pt x="14192" y="21330"/>
                            <a:pt x="14192" y="30500"/>
                          </a:cubicBezTo>
                          <a:lnTo>
                            <a:pt x="14192" y="242426"/>
                          </a:lnTo>
                          <a:cubicBezTo>
                            <a:pt x="14192" y="251596"/>
                            <a:pt x="21625" y="259029"/>
                            <a:pt x="30795" y="259029"/>
                          </a:cubicBezTo>
                          <a:lnTo>
                            <a:pt x="270411" y="259029"/>
                          </a:lnTo>
                          <a:cubicBezTo>
                            <a:pt x="279581" y="259029"/>
                            <a:pt x="287014" y="251596"/>
                            <a:pt x="287014" y="242426"/>
                          </a:cubicBezTo>
                          <a:lnTo>
                            <a:pt x="287014" y="30500"/>
                          </a:lnTo>
                          <a:cubicBezTo>
                            <a:pt x="287014" y="21330"/>
                            <a:pt x="279581" y="13897"/>
                            <a:pt x="270411" y="13897"/>
                          </a:cubicBezTo>
                          <a:close/>
                          <a:moveTo>
                            <a:pt x="26438" y="0"/>
                          </a:moveTo>
                          <a:lnTo>
                            <a:pt x="274767" y="0"/>
                          </a:lnTo>
                          <a:cubicBezTo>
                            <a:pt x="289368" y="0"/>
                            <a:pt x="301205" y="11837"/>
                            <a:pt x="301205" y="26438"/>
                          </a:cubicBezTo>
                          <a:lnTo>
                            <a:pt x="301205" y="246487"/>
                          </a:lnTo>
                          <a:cubicBezTo>
                            <a:pt x="301205" y="261088"/>
                            <a:pt x="289368" y="272925"/>
                            <a:pt x="274767" y="272925"/>
                          </a:cubicBezTo>
                          <a:lnTo>
                            <a:pt x="26438" y="272925"/>
                          </a:lnTo>
                          <a:cubicBezTo>
                            <a:pt x="11837" y="272925"/>
                            <a:pt x="0" y="261088"/>
                            <a:pt x="0" y="246487"/>
                          </a:cubicBezTo>
                          <a:lnTo>
                            <a:pt x="0" y="26438"/>
                          </a:lnTo>
                          <a:cubicBezTo>
                            <a:pt x="0" y="11837"/>
                            <a:pt x="11837" y="0"/>
                            <a:pt x="26438" y="0"/>
                          </a:cubicBezTo>
                          <a:close/>
                        </a:path>
                      </a:pathLst>
                    </a:custGeom>
                    <a:solidFill>
                      <a:srgbClr val="FF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905" name="テキスト ボックス 904"/>
                    <p:cNvSpPr txBox="1"/>
                    <p:nvPr/>
                  </p:nvSpPr>
                  <p:spPr>
                    <a:xfrm rot="5400000">
                      <a:off x="14224628" y="3310159"/>
                      <a:ext cx="292850" cy="340037"/>
                    </a:xfrm>
                    <a:prstGeom prst="rect">
                      <a:avLst/>
                    </a:prstGeom>
                    <a:noFill/>
                  </p:spPr>
                  <p:txBody>
                    <a:bodyPr vert="eaVert" wrap="none" rtlCol="0">
                      <a:prstTxWarp prst="textPlain">
                        <a:avLst/>
                      </a:prstTxWarp>
                      <a:spAutoFit/>
                    </a:bodyPr>
                    <a:lstStyle/>
                    <a:p>
                      <a:pPr marL="0" marR="0" lvl="0" indent="0" algn="dist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ja-JP" altLang="en-US" sz="1400" b="1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個　人</a:t>
                      </a:r>
                      <a:endParaRPr kumimoji="0" lang="en-US" altLang="ja-JP" sz="1400" b="1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marL="0" marR="0" lvl="0" indent="0" algn="dist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ja-JP" altLang="en-US" sz="1400" b="1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番　号</a:t>
                      </a:r>
                      <a:endParaRPr kumimoji="0" lang="en-US" altLang="ja-JP" sz="1400" b="1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marL="0" marR="0" lvl="0" indent="0" algn="dist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ja-JP" altLang="en-US" sz="1400" b="1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カード</a:t>
                      </a:r>
                    </a:p>
                  </p:txBody>
                </p:sp>
              </p:grpSp>
            </p:grpSp>
            <p:grpSp>
              <p:nvGrpSpPr>
                <p:cNvPr id="847" name="グループ化 846"/>
                <p:cNvGrpSpPr/>
                <p:nvPr/>
              </p:nvGrpSpPr>
              <p:grpSpPr>
                <a:xfrm>
                  <a:off x="2408933" y="3504041"/>
                  <a:ext cx="335603" cy="503488"/>
                  <a:chOff x="1975302" y="5324480"/>
                  <a:chExt cx="834570" cy="1252064"/>
                </a:xfrm>
              </p:grpSpPr>
              <p:sp>
                <p:nvSpPr>
                  <p:cNvPr id="848" name="円/楕円 847"/>
                  <p:cNvSpPr/>
                  <p:nvPr/>
                </p:nvSpPr>
                <p:spPr>
                  <a:xfrm>
                    <a:off x="2003703" y="5469026"/>
                    <a:ext cx="786581" cy="1051453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849" name="円/楕円 708"/>
                  <p:cNvSpPr/>
                  <p:nvPr/>
                </p:nvSpPr>
                <p:spPr>
                  <a:xfrm>
                    <a:off x="1994887" y="5324480"/>
                    <a:ext cx="795397" cy="634204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795397" h="634204">
                        <a:moveTo>
                          <a:pt x="317102" y="0"/>
                        </a:moveTo>
                        <a:cubicBezTo>
                          <a:pt x="345067" y="0"/>
                          <a:pt x="372186" y="3620"/>
                          <a:pt x="397699" y="11623"/>
                        </a:cubicBezTo>
                        <a:cubicBezTo>
                          <a:pt x="423212" y="3620"/>
                          <a:pt x="450331" y="0"/>
                          <a:pt x="478295" y="0"/>
                        </a:cubicBezTo>
                        <a:cubicBezTo>
                          <a:pt x="653426" y="0"/>
                          <a:pt x="795397" y="141971"/>
                          <a:pt x="795397" y="317102"/>
                        </a:cubicBezTo>
                        <a:cubicBezTo>
                          <a:pt x="795397" y="492233"/>
                          <a:pt x="653426" y="634204"/>
                          <a:pt x="478295" y="634204"/>
                        </a:cubicBezTo>
                        <a:cubicBezTo>
                          <a:pt x="450331" y="634204"/>
                          <a:pt x="423212" y="630584"/>
                          <a:pt x="397699" y="622581"/>
                        </a:cubicBezTo>
                        <a:cubicBezTo>
                          <a:pt x="372186" y="630584"/>
                          <a:pt x="345067" y="634204"/>
                          <a:pt x="317102" y="634204"/>
                        </a:cubicBezTo>
                        <a:cubicBezTo>
                          <a:pt x="141971" y="634204"/>
                          <a:pt x="0" y="492233"/>
                          <a:pt x="0" y="317102"/>
                        </a:cubicBezTo>
                        <a:cubicBezTo>
                          <a:pt x="0" y="141971"/>
                          <a:pt x="141971" y="0"/>
                          <a:pt x="317102" y="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850" name="片側の 2 つの角を丸めた四角形 849"/>
                  <p:cNvSpPr/>
                  <p:nvPr/>
                </p:nvSpPr>
                <p:spPr>
                  <a:xfrm>
                    <a:off x="2072680" y="6237312"/>
                    <a:ext cx="639814" cy="339232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44546A">
                      <a:lumMod val="75000"/>
                    </a:srgbClr>
                  </a:solid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851" name="フリーフォーム 850"/>
                  <p:cNvSpPr/>
                  <p:nvPr/>
                </p:nvSpPr>
                <p:spPr>
                  <a:xfrm>
                    <a:off x="2261581" y="6088901"/>
                    <a:ext cx="265453" cy="273984"/>
                  </a:xfrm>
                  <a:custGeom>
                    <a:avLst/>
                    <a:gdLst>
                      <a:gd name="connsiteX0" fmla="*/ 109057 w 323141"/>
                      <a:gd name="connsiteY0" fmla="*/ 0 h 470199"/>
                      <a:gd name="connsiteX1" fmla="*/ 213831 w 323141"/>
                      <a:gd name="connsiteY1" fmla="*/ 0 h 470199"/>
                      <a:gd name="connsiteX2" fmla="*/ 240026 w 323141"/>
                      <a:gd name="connsiteY2" fmla="*/ 26195 h 470199"/>
                      <a:gd name="connsiteX3" fmla="*/ 240026 w 323141"/>
                      <a:gd name="connsiteY3" fmla="*/ 130480 h 470199"/>
                      <a:gd name="connsiteX4" fmla="*/ 323141 w 323141"/>
                      <a:gd name="connsiteY4" fmla="*/ 130480 h 470199"/>
                      <a:gd name="connsiteX5" fmla="*/ 242356 w 323141"/>
                      <a:gd name="connsiteY5" fmla="*/ 470199 h 470199"/>
                      <a:gd name="connsiteX6" fmla="*/ 80785 w 323141"/>
                      <a:gd name="connsiteY6" fmla="*/ 470199 h 470199"/>
                      <a:gd name="connsiteX7" fmla="*/ 0 w 323141"/>
                      <a:gd name="connsiteY7" fmla="*/ 130480 h 470199"/>
                      <a:gd name="connsiteX8" fmla="*/ 82862 w 323141"/>
                      <a:gd name="connsiteY8" fmla="*/ 130480 h 470199"/>
                      <a:gd name="connsiteX9" fmla="*/ 82862 w 323141"/>
                      <a:gd name="connsiteY9" fmla="*/ 26195 h 470199"/>
                      <a:gd name="connsiteX10" fmla="*/ 109057 w 323141"/>
                      <a:gd name="connsiteY10" fmla="*/ 0 h 470199"/>
                      <a:gd name="connsiteX0" fmla="*/ 109057 w 323141"/>
                      <a:gd name="connsiteY0" fmla="*/ 0 h 470199"/>
                      <a:gd name="connsiteX1" fmla="*/ 213831 w 323141"/>
                      <a:gd name="connsiteY1" fmla="*/ 0 h 470199"/>
                      <a:gd name="connsiteX2" fmla="*/ 240026 w 323141"/>
                      <a:gd name="connsiteY2" fmla="*/ 26195 h 470199"/>
                      <a:gd name="connsiteX3" fmla="*/ 240026 w 323141"/>
                      <a:gd name="connsiteY3" fmla="*/ 130480 h 470199"/>
                      <a:gd name="connsiteX4" fmla="*/ 323141 w 323141"/>
                      <a:gd name="connsiteY4" fmla="*/ 130480 h 470199"/>
                      <a:gd name="connsiteX5" fmla="*/ 242356 w 323141"/>
                      <a:gd name="connsiteY5" fmla="*/ 470199 h 470199"/>
                      <a:gd name="connsiteX6" fmla="*/ 145717 w 323141"/>
                      <a:gd name="connsiteY6" fmla="*/ 272079 h 470199"/>
                      <a:gd name="connsiteX7" fmla="*/ 0 w 323141"/>
                      <a:gd name="connsiteY7" fmla="*/ 130480 h 470199"/>
                      <a:gd name="connsiteX8" fmla="*/ 82862 w 323141"/>
                      <a:gd name="connsiteY8" fmla="*/ 130480 h 470199"/>
                      <a:gd name="connsiteX9" fmla="*/ 82862 w 323141"/>
                      <a:gd name="connsiteY9" fmla="*/ 26195 h 470199"/>
                      <a:gd name="connsiteX10" fmla="*/ 109057 w 323141"/>
                      <a:gd name="connsiteY10" fmla="*/ 0 h 470199"/>
                      <a:gd name="connsiteX0" fmla="*/ 109057 w 323141"/>
                      <a:gd name="connsiteY0" fmla="*/ 0 h 273984"/>
                      <a:gd name="connsiteX1" fmla="*/ 213831 w 323141"/>
                      <a:gd name="connsiteY1" fmla="*/ 0 h 273984"/>
                      <a:gd name="connsiteX2" fmla="*/ 240026 w 323141"/>
                      <a:gd name="connsiteY2" fmla="*/ 26195 h 273984"/>
                      <a:gd name="connsiteX3" fmla="*/ 240026 w 323141"/>
                      <a:gd name="connsiteY3" fmla="*/ 130480 h 273984"/>
                      <a:gd name="connsiteX4" fmla="*/ 323141 w 323141"/>
                      <a:gd name="connsiteY4" fmla="*/ 130480 h 273984"/>
                      <a:gd name="connsiteX5" fmla="*/ 200614 w 323141"/>
                      <a:gd name="connsiteY5" fmla="*/ 273984 h 273984"/>
                      <a:gd name="connsiteX6" fmla="*/ 145717 w 323141"/>
                      <a:gd name="connsiteY6" fmla="*/ 272079 h 273984"/>
                      <a:gd name="connsiteX7" fmla="*/ 0 w 323141"/>
                      <a:gd name="connsiteY7" fmla="*/ 130480 h 273984"/>
                      <a:gd name="connsiteX8" fmla="*/ 82862 w 323141"/>
                      <a:gd name="connsiteY8" fmla="*/ 130480 h 273984"/>
                      <a:gd name="connsiteX9" fmla="*/ 82862 w 323141"/>
                      <a:gd name="connsiteY9" fmla="*/ 26195 h 273984"/>
                      <a:gd name="connsiteX10" fmla="*/ 109057 w 323141"/>
                      <a:gd name="connsiteY10" fmla="*/ 0 h 2739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323141" h="273984">
                        <a:moveTo>
                          <a:pt x="109057" y="0"/>
                        </a:moveTo>
                        <a:lnTo>
                          <a:pt x="213831" y="0"/>
                        </a:lnTo>
                        <a:cubicBezTo>
                          <a:pt x="228298" y="0"/>
                          <a:pt x="240026" y="11728"/>
                          <a:pt x="240026" y="26195"/>
                        </a:cubicBezTo>
                        <a:lnTo>
                          <a:pt x="240026" y="130480"/>
                        </a:lnTo>
                        <a:lnTo>
                          <a:pt x="323141" y="130480"/>
                        </a:lnTo>
                        <a:lnTo>
                          <a:pt x="200614" y="273984"/>
                        </a:lnTo>
                        <a:lnTo>
                          <a:pt x="145717" y="272079"/>
                        </a:lnTo>
                        <a:lnTo>
                          <a:pt x="0" y="130480"/>
                        </a:lnTo>
                        <a:lnTo>
                          <a:pt x="82862" y="130480"/>
                        </a:lnTo>
                        <a:lnTo>
                          <a:pt x="82862" y="26195"/>
                        </a:lnTo>
                        <a:cubicBezTo>
                          <a:pt x="82862" y="11728"/>
                          <a:pt x="94590" y="0"/>
                          <a:pt x="109057" y="0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852" name="台形 851"/>
                  <p:cNvSpPr/>
                  <p:nvPr/>
                </p:nvSpPr>
                <p:spPr>
                  <a:xfrm rot="10800000">
                    <a:off x="2286418" y="6302561"/>
                    <a:ext cx="207764" cy="139038"/>
                  </a:xfrm>
                  <a:prstGeom prst="trapezoid">
                    <a:avLst>
                      <a:gd name="adj" fmla="val 58044"/>
                    </a:avLst>
                  </a:prstGeom>
                  <a:solidFill>
                    <a:srgbClr val="44546A">
                      <a:lumMod val="75000"/>
                    </a:srgbClr>
                  </a:solid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853" name="グループ化 852"/>
                  <p:cNvGrpSpPr/>
                  <p:nvPr/>
                </p:nvGrpSpPr>
                <p:grpSpPr>
                  <a:xfrm>
                    <a:off x="1975302" y="5381649"/>
                    <a:ext cx="834570" cy="787400"/>
                    <a:chOff x="2791855" y="2017486"/>
                    <a:chExt cx="1150919" cy="1045028"/>
                  </a:xfrm>
                  <a:solidFill>
                    <a:srgbClr val="FFCC99"/>
                  </a:solidFill>
                </p:grpSpPr>
                <p:grpSp>
                  <p:nvGrpSpPr>
                    <p:cNvPr id="886" name="グループ化 885"/>
                    <p:cNvGrpSpPr/>
                    <p:nvPr/>
                  </p:nvGrpSpPr>
                  <p:grpSpPr>
                    <a:xfrm rot="20700000">
                      <a:off x="2791855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891" name="円/楕円 890"/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grpFill/>
                      <a:ln w="6350" cap="flat" cmpd="sng" algn="ctr">
                        <a:solidFill>
                          <a:schemeClr val="tx1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892" name="円/楕円 891"/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rgbClr val="FF9966"/>
                      </a:solidFill>
                      <a:ln w="6350" cap="flat" cmpd="sng" algn="ctr">
                        <a:solidFill>
                          <a:schemeClr val="tx1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887" name="グループ化 886"/>
                    <p:cNvGrpSpPr/>
                    <p:nvPr/>
                  </p:nvGrpSpPr>
                  <p:grpSpPr>
                    <a:xfrm rot="900000" flipH="1">
                      <a:off x="3720768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889" name="円/楕円 888"/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grpFill/>
                      <a:ln w="6350" cap="flat" cmpd="sng" algn="ctr">
                        <a:solidFill>
                          <a:schemeClr val="tx1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890" name="円/楕円 889"/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rgbClr val="FF9966"/>
                      </a:solidFill>
                      <a:ln w="6350" cap="flat" cmpd="sng" algn="ctr">
                        <a:solidFill>
                          <a:schemeClr val="tx1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888" name="円/楕円 887"/>
                    <p:cNvSpPr/>
                    <p:nvPr/>
                  </p:nvSpPr>
                  <p:spPr>
                    <a:xfrm>
                      <a:off x="2902857" y="2017486"/>
                      <a:ext cx="928914" cy="1045028"/>
                    </a:xfrm>
                    <a:prstGeom prst="ellipse">
                      <a:avLst/>
                    </a:prstGeom>
                    <a:grpFill/>
                    <a:ln w="635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854" name="円/楕円 27"/>
                  <p:cNvSpPr/>
                  <p:nvPr/>
                </p:nvSpPr>
                <p:spPr>
                  <a:xfrm>
                    <a:off x="2312468" y="6059792"/>
                    <a:ext cx="164248" cy="291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855" name="円/楕円 27"/>
                  <p:cNvSpPr/>
                  <p:nvPr/>
                </p:nvSpPr>
                <p:spPr>
                  <a:xfrm rot="10800000">
                    <a:off x="2118635" y="5602523"/>
                    <a:ext cx="164248" cy="291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856" name="円/楕円 27"/>
                  <p:cNvSpPr/>
                  <p:nvPr/>
                </p:nvSpPr>
                <p:spPr>
                  <a:xfrm rot="10800000">
                    <a:off x="2525035" y="5602523"/>
                    <a:ext cx="164248" cy="291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857" name="正方形/長方形 67"/>
                  <p:cNvSpPr/>
                  <p:nvPr/>
                </p:nvSpPr>
                <p:spPr>
                  <a:xfrm>
                    <a:off x="2369527" y="5956511"/>
                    <a:ext cx="50129" cy="2569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749072" h="1123608">
                        <a:moveTo>
                          <a:pt x="374536" y="0"/>
                        </a:moveTo>
                        <a:lnTo>
                          <a:pt x="749072" y="374536"/>
                        </a:lnTo>
                        <a:cubicBezTo>
                          <a:pt x="955923" y="581387"/>
                          <a:pt x="955923" y="916758"/>
                          <a:pt x="749072" y="1123608"/>
                        </a:cubicBezTo>
                        <a:cubicBezTo>
                          <a:pt x="542221" y="1330459"/>
                          <a:pt x="206851" y="1330459"/>
                          <a:pt x="0" y="1123608"/>
                        </a:cubicBezTo>
                        <a:cubicBezTo>
                          <a:pt x="-206851" y="916758"/>
                          <a:pt x="-206851" y="581387"/>
                          <a:pt x="0" y="374536"/>
                        </a:cubicBezTo>
                        <a:close/>
                      </a:path>
                    </a:pathLst>
                  </a:custGeom>
                  <a:solidFill>
                    <a:srgbClr val="FF9966"/>
                  </a:solid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858" name="グループ化 857"/>
                  <p:cNvGrpSpPr/>
                  <p:nvPr/>
                </p:nvGrpSpPr>
                <p:grpSpPr>
                  <a:xfrm>
                    <a:off x="2136000" y="5356184"/>
                    <a:ext cx="203350" cy="299649"/>
                    <a:chOff x="3224378" y="5356184"/>
                    <a:chExt cx="203350" cy="299649"/>
                  </a:xfrm>
                </p:grpSpPr>
                <p:sp>
                  <p:nvSpPr>
                    <p:cNvPr id="883" name="月 882"/>
                    <p:cNvSpPr/>
                    <p:nvPr/>
                  </p:nvSpPr>
                  <p:spPr>
                    <a:xfrm>
                      <a:off x="3224378" y="5381649"/>
                      <a:ext cx="58904" cy="274184"/>
                    </a:xfrm>
                    <a:prstGeom prst="moon">
                      <a:avLst/>
                    </a:prstGeom>
                    <a:solidFill>
                      <a:sysClr val="windowText" lastClr="000000"/>
                    </a:solidFill>
                    <a:ln w="635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884" name="月 883"/>
                    <p:cNvSpPr/>
                    <p:nvPr/>
                  </p:nvSpPr>
                  <p:spPr>
                    <a:xfrm>
                      <a:off x="3296816" y="5367398"/>
                      <a:ext cx="58904" cy="274184"/>
                    </a:xfrm>
                    <a:prstGeom prst="moon">
                      <a:avLst/>
                    </a:prstGeom>
                    <a:solidFill>
                      <a:sysClr val="windowText" lastClr="000000"/>
                    </a:solidFill>
                    <a:ln w="635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885" name="月 884"/>
                    <p:cNvSpPr/>
                    <p:nvPr/>
                  </p:nvSpPr>
                  <p:spPr>
                    <a:xfrm>
                      <a:off x="3368824" y="5356184"/>
                      <a:ext cx="58904" cy="274184"/>
                    </a:xfrm>
                    <a:prstGeom prst="moon">
                      <a:avLst/>
                    </a:prstGeom>
                    <a:solidFill>
                      <a:sysClr val="windowText" lastClr="000000"/>
                    </a:solidFill>
                    <a:ln w="635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859" name="グループ化 858"/>
                  <p:cNvGrpSpPr/>
                  <p:nvPr/>
                </p:nvGrpSpPr>
                <p:grpSpPr>
                  <a:xfrm flipH="1">
                    <a:off x="2446634" y="5356184"/>
                    <a:ext cx="203350" cy="299649"/>
                    <a:chOff x="3224378" y="5356184"/>
                    <a:chExt cx="203350" cy="299649"/>
                  </a:xfrm>
                </p:grpSpPr>
                <p:sp>
                  <p:nvSpPr>
                    <p:cNvPr id="880" name="月 879"/>
                    <p:cNvSpPr/>
                    <p:nvPr/>
                  </p:nvSpPr>
                  <p:spPr>
                    <a:xfrm>
                      <a:off x="3224378" y="5381649"/>
                      <a:ext cx="58904" cy="274184"/>
                    </a:xfrm>
                    <a:prstGeom prst="moon">
                      <a:avLst/>
                    </a:prstGeom>
                    <a:solidFill>
                      <a:sysClr val="windowText" lastClr="000000"/>
                    </a:solidFill>
                    <a:ln w="635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881" name="月 880"/>
                    <p:cNvSpPr/>
                    <p:nvPr/>
                  </p:nvSpPr>
                  <p:spPr>
                    <a:xfrm>
                      <a:off x="3296816" y="5367398"/>
                      <a:ext cx="58904" cy="274184"/>
                    </a:xfrm>
                    <a:prstGeom prst="moon">
                      <a:avLst/>
                    </a:prstGeom>
                    <a:solidFill>
                      <a:sysClr val="windowText" lastClr="000000"/>
                    </a:solidFill>
                    <a:ln w="635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882" name="月 881"/>
                    <p:cNvSpPr/>
                    <p:nvPr/>
                  </p:nvSpPr>
                  <p:spPr>
                    <a:xfrm>
                      <a:off x="3368824" y="5356184"/>
                      <a:ext cx="58904" cy="274184"/>
                    </a:xfrm>
                    <a:prstGeom prst="moon">
                      <a:avLst/>
                    </a:prstGeom>
                    <a:solidFill>
                      <a:sysClr val="windowText" lastClr="000000"/>
                    </a:solidFill>
                    <a:ln w="635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860" name="二等辺三角形 859"/>
                  <p:cNvSpPr/>
                  <p:nvPr/>
                </p:nvSpPr>
                <p:spPr>
                  <a:xfrm rot="3600000">
                    <a:off x="2311765" y="6433706"/>
                    <a:ext cx="97406" cy="86060"/>
                  </a:xfrm>
                  <a:prstGeom prst="triangle">
                    <a:avLst/>
                  </a:prstGeom>
                  <a:solidFill>
                    <a:srgbClr val="70AD47">
                      <a:lumMod val="75000"/>
                    </a:srgbClr>
                  </a:solid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861" name="二等辺三角形 860"/>
                  <p:cNvSpPr/>
                  <p:nvPr/>
                </p:nvSpPr>
                <p:spPr>
                  <a:xfrm rot="1800000">
                    <a:off x="2320141" y="6463549"/>
                    <a:ext cx="97406" cy="86060"/>
                  </a:xfrm>
                  <a:prstGeom prst="triangle">
                    <a:avLst/>
                  </a:prstGeom>
                  <a:solidFill>
                    <a:srgbClr val="70AD47">
                      <a:lumMod val="75000"/>
                    </a:srgbClr>
                  </a:solid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862" name="二等辺三角形 861"/>
                  <p:cNvSpPr/>
                  <p:nvPr/>
                </p:nvSpPr>
                <p:spPr>
                  <a:xfrm rot="18000000" flipH="1">
                    <a:off x="2369973" y="6433706"/>
                    <a:ext cx="97406" cy="86060"/>
                  </a:xfrm>
                  <a:prstGeom prst="triangle">
                    <a:avLst/>
                  </a:prstGeom>
                  <a:solidFill>
                    <a:srgbClr val="70AD47">
                      <a:lumMod val="75000"/>
                    </a:srgbClr>
                  </a:solid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863" name="二等辺三角形 862"/>
                  <p:cNvSpPr/>
                  <p:nvPr/>
                </p:nvSpPr>
                <p:spPr>
                  <a:xfrm rot="19800000" flipH="1">
                    <a:off x="2378349" y="6463549"/>
                    <a:ext cx="97406" cy="86060"/>
                  </a:xfrm>
                  <a:prstGeom prst="triangle">
                    <a:avLst/>
                  </a:prstGeom>
                  <a:solidFill>
                    <a:srgbClr val="70AD47">
                      <a:lumMod val="75000"/>
                    </a:srgbClr>
                  </a:solid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864" name="フリーフォーム 863"/>
                  <p:cNvSpPr/>
                  <p:nvPr/>
                </p:nvSpPr>
                <p:spPr>
                  <a:xfrm>
                    <a:off x="2100322" y="6210610"/>
                    <a:ext cx="287655" cy="255270"/>
                  </a:xfrm>
                  <a:custGeom>
                    <a:avLst/>
                    <a:gdLst>
                      <a:gd name="connsiteX0" fmla="*/ 194310 w 278130"/>
                      <a:gd name="connsiteY0" fmla="*/ 0 h 245745"/>
                      <a:gd name="connsiteX1" fmla="*/ 278130 w 278130"/>
                      <a:gd name="connsiteY1" fmla="*/ 245745 h 245745"/>
                      <a:gd name="connsiteX2" fmla="*/ 0 w 278130"/>
                      <a:gd name="connsiteY2" fmla="*/ 87630 h 245745"/>
                      <a:gd name="connsiteX3" fmla="*/ 62865 w 278130"/>
                      <a:gd name="connsiteY3" fmla="*/ 26670 h 245745"/>
                      <a:gd name="connsiteX4" fmla="*/ 194310 w 278130"/>
                      <a:gd name="connsiteY4" fmla="*/ 0 h 245745"/>
                      <a:gd name="connsiteX0" fmla="*/ 194310 w 278130"/>
                      <a:gd name="connsiteY0" fmla="*/ 0 h 245745"/>
                      <a:gd name="connsiteX1" fmla="*/ 278130 w 278130"/>
                      <a:gd name="connsiteY1" fmla="*/ 245745 h 245745"/>
                      <a:gd name="connsiteX2" fmla="*/ 0 w 278130"/>
                      <a:gd name="connsiteY2" fmla="*/ 87630 h 245745"/>
                      <a:gd name="connsiteX3" fmla="*/ 62865 w 278130"/>
                      <a:gd name="connsiteY3" fmla="*/ 26670 h 245745"/>
                      <a:gd name="connsiteX4" fmla="*/ 194310 w 278130"/>
                      <a:gd name="connsiteY4" fmla="*/ 0 h 245745"/>
                      <a:gd name="connsiteX0" fmla="*/ 194310 w 278130"/>
                      <a:gd name="connsiteY0" fmla="*/ 0 h 245745"/>
                      <a:gd name="connsiteX1" fmla="*/ 278130 w 278130"/>
                      <a:gd name="connsiteY1" fmla="*/ 245745 h 245745"/>
                      <a:gd name="connsiteX2" fmla="*/ 0 w 278130"/>
                      <a:gd name="connsiteY2" fmla="*/ 87630 h 245745"/>
                      <a:gd name="connsiteX3" fmla="*/ 62865 w 278130"/>
                      <a:gd name="connsiteY3" fmla="*/ 26670 h 245745"/>
                      <a:gd name="connsiteX4" fmla="*/ 194310 w 278130"/>
                      <a:gd name="connsiteY4" fmla="*/ 0 h 245745"/>
                      <a:gd name="connsiteX0" fmla="*/ 194310 w 278130"/>
                      <a:gd name="connsiteY0" fmla="*/ 0 h 245745"/>
                      <a:gd name="connsiteX1" fmla="*/ 278130 w 278130"/>
                      <a:gd name="connsiteY1" fmla="*/ 245745 h 245745"/>
                      <a:gd name="connsiteX2" fmla="*/ 0 w 278130"/>
                      <a:gd name="connsiteY2" fmla="*/ 87630 h 245745"/>
                      <a:gd name="connsiteX3" fmla="*/ 62865 w 278130"/>
                      <a:gd name="connsiteY3" fmla="*/ 26670 h 245745"/>
                      <a:gd name="connsiteX4" fmla="*/ 194310 w 278130"/>
                      <a:gd name="connsiteY4" fmla="*/ 0 h 245745"/>
                      <a:gd name="connsiteX0" fmla="*/ 194310 w 278130"/>
                      <a:gd name="connsiteY0" fmla="*/ 0 h 245745"/>
                      <a:gd name="connsiteX1" fmla="*/ 278130 w 278130"/>
                      <a:gd name="connsiteY1" fmla="*/ 245745 h 245745"/>
                      <a:gd name="connsiteX2" fmla="*/ 0 w 278130"/>
                      <a:gd name="connsiteY2" fmla="*/ 87630 h 245745"/>
                      <a:gd name="connsiteX3" fmla="*/ 80010 w 278130"/>
                      <a:gd name="connsiteY3" fmla="*/ 26670 h 245745"/>
                      <a:gd name="connsiteX4" fmla="*/ 194310 w 278130"/>
                      <a:gd name="connsiteY4" fmla="*/ 0 h 245745"/>
                      <a:gd name="connsiteX0" fmla="*/ 194310 w 278130"/>
                      <a:gd name="connsiteY0" fmla="*/ 4168 h 249913"/>
                      <a:gd name="connsiteX1" fmla="*/ 278130 w 278130"/>
                      <a:gd name="connsiteY1" fmla="*/ 249913 h 249913"/>
                      <a:gd name="connsiteX2" fmla="*/ 0 w 278130"/>
                      <a:gd name="connsiteY2" fmla="*/ 91798 h 249913"/>
                      <a:gd name="connsiteX3" fmla="*/ 80010 w 278130"/>
                      <a:gd name="connsiteY3" fmla="*/ 30838 h 249913"/>
                      <a:gd name="connsiteX4" fmla="*/ 194310 w 278130"/>
                      <a:gd name="connsiteY4" fmla="*/ 4168 h 249913"/>
                      <a:gd name="connsiteX0" fmla="*/ 194310 w 278130"/>
                      <a:gd name="connsiteY0" fmla="*/ 1875 h 247620"/>
                      <a:gd name="connsiteX1" fmla="*/ 278130 w 278130"/>
                      <a:gd name="connsiteY1" fmla="*/ 247620 h 247620"/>
                      <a:gd name="connsiteX2" fmla="*/ 0 w 278130"/>
                      <a:gd name="connsiteY2" fmla="*/ 89505 h 247620"/>
                      <a:gd name="connsiteX3" fmla="*/ 83820 w 278130"/>
                      <a:gd name="connsiteY3" fmla="*/ 36165 h 247620"/>
                      <a:gd name="connsiteX4" fmla="*/ 194310 w 278130"/>
                      <a:gd name="connsiteY4" fmla="*/ 1875 h 247620"/>
                      <a:gd name="connsiteX0" fmla="*/ 194310 w 278130"/>
                      <a:gd name="connsiteY0" fmla="*/ 1015 h 246760"/>
                      <a:gd name="connsiteX1" fmla="*/ 278130 w 278130"/>
                      <a:gd name="connsiteY1" fmla="*/ 246760 h 246760"/>
                      <a:gd name="connsiteX2" fmla="*/ 0 w 278130"/>
                      <a:gd name="connsiteY2" fmla="*/ 88645 h 246760"/>
                      <a:gd name="connsiteX3" fmla="*/ 83820 w 278130"/>
                      <a:gd name="connsiteY3" fmla="*/ 35305 h 246760"/>
                      <a:gd name="connsiteX4" fmla="*/ 194310 w 278130"/>
                      <a:gd name="connsiteY4" fmla="*/ 1015 h 246760"/>
                      <a:gd name="connsiteX0" fmla="*/ 194310 w 278130"/>
                      <a:gd name="connsiteY0" fmla="*/ 2048 h 247793"/>
                      <a:gd name="connsiteX1" fmla="*/ 278130 w 278130"/>
                      <a:gd name="connsiteY1" fmla="*/ 247793 h 247793"/>
                      <a:gd name="connsiteX2" fmla="*/ 0 w 278130"/>
                      <a:gd name="connsiteY2" fmla="*/ 89678 h 247793"/>
                      <a:gd name="connsiteX3" fmla="*/ 83820 w 278130"/>
                      <a:gd name="connsiteY3" fmla="*/ 30623 h 247793"/>
                      <a:gd name="connsiteX4" fmla="*/ 194310 w 278130"/>
                      <a:gd name="connsiteY4" fmla="*/ 2048 h 247793"/>
                      <a:gd name="connsiteX0" fmla="*/ 194310 w 278130"/>
                      <a:gd name="connsiteY0" fmla="*/ 6430 h 252175"/>
                      <a:gd name="connsiteX1" fmla="*/ 278130 w 278130"/>
                      <a:gd name="connsiteY1" fmla="*/ 252175 h 252175"/>
                      <a:gd name="connsiteX2" fmla="*/ 0 w 278130"/>
                      <a:gd name="connsiteY2" fmla="*/ 94060 h 252175"/>
                      <a:gd name="connsiteX3" fmla="*/ 72390 w 278130"/>
                      <a:gd name="connsiteY3" fmla="*/ 23575 h 252175"/>
                      <a:gd name="connsiteX4" fmla="*/ 194310 w 278130"/>
                      <a:gd name="connsiteY4" fmla="*/ 6430 h 252175"/>
                      <a:gd name="connsiteX0" fmla="*/ 194310 w 278130"/>
                      <a:gd name="connsiteY0" fmla="*/ 6430 h 252175"/>
                      <a:gd name="connsiteX1" fmla="*/ 278130 w 278130"/>
                      <a:gd name="connsiteY1" fmla="*/ 252175 h 252175"/>
                      <a:gd name="connsiteX2" fmla="*/ 0 w 278130"/>
                      <a:gd name="connsiteY2" fmla="*/ 94060 h 252175"/>
                      <a:gd name="connsiteX3" fmla="*/ 72390 w 278130"/>
                      <a:gd name="connsiteY3" fmla="*/ 23575 h 252175"/>
                      <a:gd name="connsiteX4" fmla="*/ 194310 w 278130"/>
                      <a:gd name="connsiteY4" fmla="*/ 6430 h 252175"/>
                      <a:gd name="connsiteX0" fmla="*/ 203835 w 287655"/>
                      <a:gd name="connsiteY0" fmla="*/ 6430 h 252175"/>
                      <a:gd name="connsiteX1" fmla="*/ 287655 w 287655"/>
                      <a:gd name="connsiteY1" fmla="*/ 252175 h 252175"/>
                      <a:gd name="connsiteX2" fmla="*/ 0 w 287655"/>
                      <a:gd name="connsiteY2" fmla="*/ 92155 h 252175"/>
                      <a:gd name="connsiteX3" fmla="*/ 81915 w 287655"/>
                      <a:gd name="connsiteY3" fmla="*/ 23575 h 252175"/>
                      <a:gd name="connsiteX4" fmla="*/ 203835 w 287655"/>
                      <a:gd name="connsiteY4" fmla="*/ 6430 h 252175"/>
                      <a:gd name="connsiteX0" fmla="*/ 201930 w 287655"/>
                      <a:gd name="connsiteY0" fmla="*/ 2565 h 257835"/>
                      <a:gd name="connsiteX1" fmla="*/ 287655 w 287655"/>
                      <a:gd name="connsiteY1" fmla="*/ 257835 h 257835"/>
                      <a:gd name="connsiteX2" fmla="*/ 0 w 287655"/>
                      <a:gd name="connsiteY2" fmla="*/ 97815 h 257835"/>
                      <a:gd name="connsiteX3" fmla="*/ 81915 w 287655"/>
                      <a:gd name="connsiteY3" fmla="*/ 29235 h 257835"/>
                      <a:gd name="connsiteX4" fmla="*/ 201930 w 287655"/>
                      <a:gd name="connsiteY4" fmla="*/ 2565 h 257835"/>
                      <a:gd name="connsiteX0" fmla="*/ 201930 w 287655"/>
                      <a:gd name="connsiteY0" fmla="*/ 0 h 255270"/>
                      <a:gd name="connsiteX1" fmla="*/ 287655 w 287655"/>
                      <a:gd name="connsiteY1" fmla="*/ 255270 h 255270"/>
                      <a:gd name="connsiteX2" fmla="*/ 0 w 287655"/>
                      <a:gd name="connsiteY2" fmla="*/ 95250 h 255270"/>
                      <a:gd name="connsiteX3" fmla="*/ 81915 w 287655"/>
                      <a:gd name="connsiteY3" fmla="*/ 26670 h 255270"/>
                      <a:gd name="connsiteX4" fmla="*/ 201930 w 287655"/>
                      <a:gd name="connsiteY4" fmla="*/ 0 h 255270"/>
                      <a:gd name="connsiteX0" fmla="*/ 201930 w 287655"/>
                      <a:gd name="connsiteY0" fmla="*/ 0 h 255270"/>
                      <a:gd name="connsiteX1" fmla="*/ 287655 w 287655"/>
                      <a:gd name="connsiteY1" fmla="*/ 255270 h 255270"/>
                      <a:gd name="connsiteX2" fmla="*/ 0 w 287655"/>
                      <a:gd name="connsiteY2" fmla="*/ 95250 h 255270"/>
                      <a:gd name="connsiteX3" fmla="*/ 85725 w 287655"/>
                      <a:gd name="connsiteY3" fmla="*/ 32385 h 255270"/>
                      <a:gd name="connsiteX4" fmla="*/ 201930 w 287655"/>
                      <a:gd name="connsiteY4" fmla="*/ 0 h 2552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87655" h="255270">
                        <a:moveTo>
                          <a:pt x="201930" y="0"/>
                        </a:moveTo>
                        <a:lnTo>
                          <a:pt x="287655" y="255270"/>
                        </a:lnTo>
                        <a:lnTo>
                          <a:pt x="0" y="95250"/>
                        </a:lnTo>
                        <a:cubicBezTo>
                          <a:pt x="17145" y="63500"/>
                          <a:pt x="47625" y="52705"/>
                          <a:pt x="85725" y="32385"/>
                        </a:cubicBezTo>
                        <a:cubicBezTo>
                          <a:pt x="173355" y="-5080"/>
                          <a:pt x="152400" y="6985"/>
                          <a:pt x="201930" y="0"/>
                        </a:cubicBezTo>
                        <a:close/>
                      </a:path>
                    </a:pathLst>
                  </a:custGeom>
                  <a:solidFill>
                    <a:srgbClr val="5B9BD5">
                      <a:lumMod val="20000"/>
                      <a:lumOff val="80000"/>
                    </a:srgbClr>
                  </a:solid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865" name="フリーフォーム 864"/>
                  <p:cNvSpPr/>
                  <p:nvPr/>
                </p:nvSpPr>
                <p:spPr>
                  <a:xfrm flipH="1">
                    <a:off x="2402645" y="6210610"/>
                    <a:ext cx="287655" cy="255270"/>
                  </a:xfrm>
                  <a:custGeom>
                    <a:avLst/>
                    <a:gdLst>
                      <a:gd name="connsiteX0" fmla="*/ 194310 w 278130"/>
                      <a:gd name="connsiteY0" fmla="*/ 0 h 245745"/>
                      <a:gd name="connsiteX1" fmla="*/ 278130 w 278130"/>
                      <a:gd name="connsiteY1" fmla="*/ 245745 h 245745"/>
                      <a:gd name="connsiteX2" fmla="*/ 0 w 278130"/>
                      <a:gd name="connsiteY2" fmla="*/ 87630 h 245745"/>
                      <a:gd name="connsiteX3" fmla="*/ 62865 w 278130"/>
                      <a:gd name="connsiteY3" fmla="*/ 26670 h 245745"/>
                      <a:gd name="connsiteX4" fmla="*/ 194310 w 278130"/>
                      <a:gd name="connsiteY4" fmla="*/ 0 h 245745"/>
                      <a:gd name="connsiteX0" fmla="*/ 194310 w 278130"/>
                      <a:gd name="connsiteY0" fmla="*/ 0 h 245745"/>
                      <a:gd name="connsiteX1" fmla="*/ 278130 w 278130"/>
                      <a:gd name="connsiteY1" fmla="*/ 245745 h 245745"/>
                      <a:gd name="connsiteX2" fmla="*/ 0 w 278130"/>
                      <a:gd name="connsiteY2" fmla="*/ 87630 h 245745"/>
                      <a:gd name="connsiteX3" fmla="*/ 62865 w 278130"/>
                      <a:gd name="connsiteY3" fmla="*/ 26670 h 245745"/>
                      <a:gd name="connsiteX4" fmla="*/ 194310 w 278130"/>
                      <a:gd name="connsiteY4" fmla="*/ 0 h 245745"/>
                      <a:gd name="connsiteX0" fmla="*/ 194310 w 278130"/>
                      <a:gd name="connsiteY0" fmla="*/ 0 h 245745"/>
                      <a:gd name="connsiteX1" fmla="*/ 278130 w 278130"/>
                      <a:gd name="connsiteY1" fmla="*/ 245745 h 245745"/>
                      <a:gd name="connsiteX2" fmla="*/ 0 w 278130"/>
                      <a:gd name="connsiteY2" fmla="*/ 87630 h 245745"/>
                      <a:gd name="connsiteX3" fmla="*/ 62865 w 278130"/>
                      <a:gd name="connsiteY3" fmla="*/ 26670 h 245745"/>
                      <a:gd name="connsiteX4" fmla="*/ 194310 w 278130"/>
                      <a:gd name="connsiteY4" fmla="*/ 0 h 245745"/>
                      <a:gd name="connsiteX0" fmla="*/ 194310 w 278130"/>
                      <a:gd name="connsiteY0" fmla="*/ 0 h 245745"/>
                      <a:gd name="connsiteX1" fmla="*/ 278130 w 278130"/>
                      <a:gd name="connsiteY1" fmla="*/ 245745 h 245745"/>
                      <a:gd name="connsiteX2" fmla="*/ 0 w 278130"/>
                      <a:gd name="connsiteY2" fmla="*/ 87630 h 245745"/>
                      <a:gd name="connsiteX3" fmla="*/ 62865 w 278130"/>
                      <a:gd name="connsiteY3" fmla="*/ 26670 h 245745"/>
                      <a:gd name="connsiteX4" fmla="*/ 194310 w 278130"/>
                      <a:gd name="connsiteY4" fmla="*/ 0 h 245745"/>
                      <a:gd name="connsiteX0" fmla="*/ 194310 w 278130"/>
                      <a:gd name="connsiteY0" fmla="*/ 0 h 245745"/>
                      <a:gd name="connsiteX1" fmla="*/ 278130 w 278130"/>
                      <a:gd name="connsiteY1" fmla="*/ 245745 h 245745"/>
                      <a:gd name="connsiteX2" fmla="*/ 0 w 278130"/>
                      <a:gd name="connsiteY2" fmla="*/ 87630 h 245745"/>
                      <a:gd name="connsiteX3" fmla="*/ 80010 w 278130"/>
                      <a:gd name="connsiteY3" fmla="*/ 26670 h 245745"/>
                      <a:gd name="connsiteX4" fmla="*/ 194310 w 278130"/>
                      <a:gd name="connsiteY4" fmla="*/ 0 h 245745"/>
                      <a:gd name="connsiteX0" fmla="*/ 194310 w 278130"/>
                      <a:gd name="connsiteY0" fmla="*/ 4168 h 249913"/>
                      <a:gd name="connsiteX1" fmla="*/ 278130 w 278130"/>
                      <a:gd name="connsiteY1" fmla="*/ 249913 h 249913"/>
                      <a:gd name="connsiteX2" fmla="*/ 0 w 278130"/>
                      <a:gd name="connsiteY2" fmla="*/ 91798 h 249913"/>
                      <a:gd name="connsiteX3" fmla="*/ 80010 w 278130"/>
                      <a:gd name="connsiteY3" fmla="*/ 30838 h 249913"/>
                      <a:gd name="connsiteX4" fmla="*/ 194310 w 278130"/>
                      <a:gd name="connsiteY4" fmla="*/ 4168 h 249913"/>
                      <a:gd name="connsiteX0" fmla="*/ 194310 w 278130"/>
                      <a:gd name="connsiteY0" fmla="*/ 1875 h 247620"/>
                      <a:gd name="connsiteX1" fmla="*/ 278130 w 278130"/>
                      <a:gd name="connsiteY1" fmla="*/ 247620 h 247620"/>
                      <a:gd name="connsiteX2" fmla="*/ 0 w 278130"/>
                      <a:gd name="connsiteY2" fmla="*/ 89505 h 247620"/>
                      <a:gd name="connsiteX3" fmla="*/ 83820 w 278130"/>
                      <a:gd name="connsiteY3" fmla="*/ 36165 h 247620"/>
                      <a:gd name="connsiteX4" fmla="*/ 194310 w 278130"/>
                      <a:gd name="connsiteY4" fmla="*/ 1875 h 247620"/>
                      <a:gd name="connsiteX0" fmla="*/ 194310 w 278130"/>
                      <a:gd name="connsiteY0" fmla="*/ 1015 h 246760"/>
                      <a:gd name="connsiteX1" fmla="*/ 278130 w 278130"/>
                      <a:gd name="connsiteY1" fmla="*/ 246760 h 246760"/>
                      <a:gd name="connsiteX2" fmla="*/ 0 w 278130"/>
                      <a:gd name="connsiteY2" fmla="*/ 88645 h 246760"/>
                      <a:gd name="connsiteX3" fmla="*/ 83820 w 278130"/>
                      <a:gd name="connsiteY3" fmla="*/ 35305 h 246760"/>
                      <a:gd name="connsiteX4" fmla="*/ 194310 w 278130"/>
                      <a:gd name="connsiteY4" fmla="*/ 1015 h 246760"/>
                      <a:gd name="connsiteX0" fmla="*/ 194310 w 278130"/>
                      <a:gd name="connsiteY0" fmla="*/ 2048 h 247793"/>
                      <a:gd name="connsiteX1" fmla="*/ 278130 w 278130"/>
                      <a:gd name="connsiteY1" fmla="*/ 247793 h 247793"/>
                      <a:gd name="connsiteX2" fmla="*/ 0 w 278130"/>
                      <a:gd name="connsiteY2" fmla="*/ 89678 h 247793"/>
                      <a:gd name="connsiteX3" fmla="*/ 83820 w 278130"/>
                      <a:gd name="connsiteY3" fmla="*/ 30623 h 247793"/>
                      <a:gd name="connsiteX4" fmla="*/ 194310 w 278130"/>
                      <a:gd name="connsiteY4" fmla="*/ 2048 h 247793"/>
                      <a:gd name="connsiteX0" fmla="*/ 194310 w 278130"/>
                      <a:gd name="connsiteY0" fmla="*/ 6430 h 252175"/>
                      <a:gd name="connsiteX1" fmla="*/ 278130 w 278130"/>
                      <a:gd name="connsiteY1" fmla="*/ 252175 h 252175"/>
                      <a:gd name="connsiteX2" fmla="*/ 0 w 278130"/>
                      <a:gd name="connsiteY2" fmla="*/ 94060 h 252175"/>
                      <a:gd name="connsiteX3" fmla="*/ 72390 w 278130"/>
                      <a:gd name="connsiteY3" fmla="*/ 23575 h 252175"/>
                      <a:gd name="connsiteX4" fmla="*/ 194310 w 278130"/>
                      <a:gd name="connsiteY4" fmla="*/ 6430 h 252175"/>
                      <a:gd name="connsiteX0" fmla="*/ 194310 w 278130"/>
                      <a:gd name="connsiteY0" fmla="*/ 6430 h 252175"/>
                      <a:gd name="connsiteX1" fmla="*/ 278130 w 278130"/>
                      <a:gd name="connsiteY1" fmla="*/ 252175 h 252175"/>
                      <a:gd name="connsiteX2" fmla="*/ 0 w 278130"/>
                      <a:gd name="connsiteY2" fmla="*/ 94060 h 252175"/>
                      <a:gd name="connsiteX3" fmla="*/ 72390 w 278130"/>
                      <a:gd name="connsiteY3" fmla="*/ 23575 h 252175"/>
                      <a:gd name="connsiteX4" fmla="*/ 194310 w 278130"/>
                      <a:gd name="connsiteY4" fmla="*/ 6430 h 252175"/>
                      <a:gd name="connsiteX0" fmla="*/ 203835 w 287655"/>
                      <a:gd name="connsiteY0" fmla="*/ 6430 h 252175"/>
                      <a:gd name="connsiteX1" fmla="*/ 287655 w 287655"/>
                      <a:gd name="connsiteY1" fmla="*/ 252175 h 252175"/>
                      <a:gd name="connsiteX2" fmla="*/ 0 w 287655"/>
                      <a:gd name="connsiteY2" fmla="*/ 92155 h 252175"/>
                      <a:gd name="connsiteX3" fmla="*/ 81915 w 287655"/>
                      <a:gd name="connsiteY3" fmla="*/ 23575 h 252175"/>
                      <a:gd name="connsiteX4" fmla="*/ 203835 w 287655"/>
                      <a:gd name="connsiteY4" fmla="*/ 6430 h 252175"/>
                      <a:gd name="connsiteX0" fmla="*/ 201930 w 287655"/>
                      <a:gd name="connsiteY0" fmla="*/ 2565 h 257835"/>
                      <a:gd name="connsiteX1" fmla="*/ 287655 w 287655"/>
                      <a:gd name="connsiteY1" fmla="*/ 257835 h 257835"/>
                      <a:gd name="connsiteX2" fmla="*/ 0 w 287655"/>
                      <a:gd name="connsiteY2" fmla="*/ 97815 h 257835"/>
                      <a:gd name="connsiteX3" fmla="*/ 81915 w 287655"/>
                      <a:gd name="connsiteY3" fmla="*/ 29235 h 257835"/>
                      <a:gd name="connsiteX4" fmla="*/ 201930 w 287655"/>
                      <a:gd name="connsiteY4" fmla="*/ 2565 h 257835"/>
                      <a:gd name="connsiteX0" fmla="*/ 201930 w 287655"/>
                      <a:gd name="connsiteY0" fmla="*/ 0 h 255270"/>
                      <a:gd name="connsiteX1" fmla="*/ 287655 w 287655"/>
                      <a:gd name="connsiteY1" fmla="*/ 255270 h 255270"/>
                      <a:gd name="connsiteX2" fmla="*/ 0 w 287655"/>
                      <a:gd name="connsiteY2" fmla="*/ 95250 h 255270"/>
                      <a:gd name="connsiteX3" fmla="*/ 81915 w 287655"/>
                      <a:gd name="connsiteY3" fmla="*/ 26670 h 255270"/>
                      <a:gd name="connsiteX4" fmla="*/ 201930 w 287655"/>
                      <a:gd name="connsiteY4" fmla="*/ 0 h 255270"/>
                      <a:gd name="connsiteX0" fmla="*/ 201930 w 287655"/>
                      <a:gd name="connsiteY0" fmla="*/ 0 h 255270"/>
                      <a:gd name="connsiteX1" fmla="*/ 287655 w 287655"/>
                      <a:gd name="connsiteY1" fmla="*/ 255270 h 255270"/>
                      <a:gd name="connsiteX2" fmla="*/ 0 w 287655"/>
                      <a:gd name="connsiteY2" fmla="*/ 95250 h 255270"/>
                      <a:gd name="connsiteX3" fmla="*/ 85725 w 287655"/>
                      <a:gd name="connsiteY3" fmla="*/ 32385 h 255270"/>
                      <a:gd name="connsiteX4" fmla="*/ 201930 w 287655"/>
                      <a:gd name="connsiteY4" fmla="*/ 0 h 2552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87655" h="255270">
                        <a:moveTo>
                          <a:pt x="201930" y="0"/>
                        </a:moveTo>
                        <a:lnTo>
                          <a:pt x="287655" y="255270"/>
                        </a:lnTo>
                        <a:lnTo>
                          <a:pt x="0" y="95250"/>
                        </a:lnTo>
                        <a:cubicBezTo>
                          <a:pt x="17145" y="63500"/>
                          <a:pt x="47625" y="52705"/>
                          <a:pt x="85725" y="32385"/>
                        </a:cubicBezTo>
                        <a:cubicBezTo>
                          <a:pt x="173355" y="-5080"/>
                          <a:pt x="152400" y="6985"/>
                          <a:pt x="201930" y="0"/>
                        </a:cubicBezTo>
                        <a:close/>
                      </a:path>
                    </a:pathLst>
                  </a:custGeom>
                  <a:solidFill>
                    <a:srgbClr val="5B9BD5">
                      <a:lumMod val="20000"/>
                      <a:lumOff val="80000"/>
                    </a:srgbClr>
                  </a:solid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866" name="グループ化 865"/>
                  <p:cNvGrpSpPr/>
                  <p:nvPr/>
                </p:nvGrpSpPr>
                <p:grpSpPr>
                  <a:xfrm>
                    <a:off x="2153968" y="5687130"/>
                    <a:ext cx="137588" cy="168414"/>
                    <a:chOff x="2153968" y="5687130"/>
                    <a:chExt cx="137588" cy="168414"/>
                  </a:xfrm>
                </p:grpSpPr>
                <p:sp>
                  <p:nvSpPr>
                    <p:cNvPr id="874" name="二等辺三角形 873"/>
                    <p:cNvSpPr/>
                    <p:nvPr/>
                  </p:nvSpPr>
                  <p:spPr>
                    <a:xfrm rot="18900000">
                      <a:off x="2153968" y="5687130"/>
                      <a:ext cx="45719" cy="69762"/>
                    </a:xfrm>
                    <a:prstGeom prst="triangle">
                      <a:avLst/>
                    </a:prstGeom>
                    <a:solidFill>
                      <a:sysClr val="windowText" lastClr="000000"/>
                    </a:solidFill>
                    <a:ln w="635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grpSp>
                  <p:nvGrpSpPr>
                    <p:cNvPr id="875" name="グループ化 874"/>
                    <p:cNvGrpSpPr/>
                    <p:nvPr/>
                  </p:nvGrpSpPr>
                  <p:grpSpPr>
                    <a:xfrm>
                      <a:off x="2165452" y="5697472"/>
                      <a:ext cx="126104" cy="158072"/>
                      <a:chOff x="2896919" y="3691681"/>
                      <a:chExt cx="138000" cy="203092"/>
                    </a:xfrm>
                  </p:grpSpPr>
                  <p:sp>
                    <p:nvSpPr>
                      <p:cNvPr id="876" name="円/楕円 875"/>
                      <p:cNvSpPr/>
                      <p:nvPr/>
                    </p:nvSpPr>
                    <p:spPr>
                      <a:xfrm>
                        <a:off x="2896919" y="3691681"/>
                        <a:ext cx="138000" cy="179341"/>
                      </a:xfrm>
                      <a:prstGeom prst="ellipse">
                        <a:avLst/>
                      </a:prstGeom>
                      <a:solidFill>
                        <a:sysClr val="windowText" lastClr="000000"/>
                      </a:solidFill>
                      <a:ln w="6350" cap="flat" cmpd="sng" algn="ctr">
                        <a:solidFill>
                          <a:schemeClr val="tx1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877" name="円/楕円 876"/>
                      <p:cNvSpPr/>
                      <p:nvPr/>
                    </p:nvSpPr>
                    <p:spPr>
                      <a:xfrm>
                        <a:off x="2896919" y="3715432"/>
                        <a:ext cx="138000" cy="179341"/>
                      </a:xfrm>
                      <a:prstGeom prst="ellipse">
                        <a:avLst/>
                      </a:prstGeom>
                      <a:solidFill>
                        <a:sysClr val="window" lastClr="FFFFFF"/>
                      </a:solidFill>
                      <a:ln w="6350" cap="flat" cmpd="sng" algn="ctr">
                        <a:solidFill>
                          <a:schemeClr val="tx1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878" name="円/楕円 877"/>
                      <p:cNvSpPr/>
                      <p:nvPr/>
                    </p:nvSpPr>
                    <p:spPr>
                      <a:xfrm>
                        <a:off x="2921404" y="3747251"/>
                        <a:ext cx="89030" cy="115701"/>
                      </a:xfrm>
                      <a:prstGeom prst="ellipse">
                        <a:avLst/>
                      </a:prstGeom>
                      <a:solidFill>
                        <a:sysClr val="windowText" lastClr="000000"/>
                      </a:solidFill>
                      <a:ln w="6350" cap="flat" cmpd="sng" algn="ctr">
                        <a:solidFill>
                          <a:schemeClr val="tx1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879" name="円/楕円 878"/>
                      <p:cNvSpPr/>
                      <p:nvPr/>
                    </p:nvSpPr>
                    <p:spPr>
                      <a:xfrm>
                        <a:off x="2943059" y="3745686"/>
                        <a:ext cx="45719" cy="59415"/>
                      </a:xfrm>
                      <a:prstGeom prst="ellipse">
                        <a:avLst/>
                      </a:prstGeom>
                      <a:solidFill>
                        <a:sysClr val="window" lastClr="FFFFFF"/>
                      </a:solidFill>
                      <a:ln w="6350" cap="flat" cmpd="sng" algn="ctr">
                        <a:solidFill>
                          <a:schemeClr val="tx1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</p:grpSp>
              <p:grpSp>
                <p:nvGrpSpPr>
                  <p:cNvPr id="867" name="グループ化 866"/>
                  <p:cNvGrpSpPr/>
                  <p:nvPr/>
                </p:nvGrpSpPr>
                <p:grpSpPr>
                  <a:xfrm>
                    <a:off x="2504728" y="5687130"/>
                    <a:ext cx="137588" cy="168414"/>
                    <a:chOff x="2153968" y="5687130"/>
                    <a:chExt cx="137588" cy="168414"/>
                  </a:xfrm>
                </p:grpSpPr>
                <p:sp>
                  <p:nvSpPr>
                    <p:cNvPr id="868" name="二等辺三角形 867"/>
                    <p:cNvSpPr/>
                    <p:nvPr/>
                  </p:nvSpPr>
                  <p:spPr>
                    <a:xfrm rot="18900000">
                      <a:off x="2153968" y="5687130"/>
                      <a:ext cx="45719" cy="69762"/>
                    </a:xfrm>
                    <a:prstGeom prst="triangle">
                      <a:avLst/>
                    </a:prstGeom>
                    <a:solidFill>
                      <a:sysClr val="windowText" lastClr="000000"/>
                    </a:solidFill>
                    <a:ln w="635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grpSp>
                  <p:nvGrpSpPr>
                    <p:cNvPr id="869" name="グループ化 868"/>
                    <p:cNvGrpSpPr/>
                    <p:nvPr/>
                  </p:nvGrpSpPr>
                  <p:grpSpPr>
                    <a:xfrm>
                      <a:off x="2165452" y="5697472"/>
                      <a:ext cx="126104" cy="158072"/>
                      <a:chOff x="2896919" y="3691681"/>
                      <a:chExt cx="138000" cy="203092"/>
                    </a:xfrm>
                  </p:grpSpPr>
                  <p:sp>
                    <p:nvSpPr>
                      <p:cNvPr id="870" name="円/楕円 869"/>
                      <p:cNvSpPr/>
                      <p:nvPr/>
                    </p:nvSpPr>
                    <p:spPr>
                      <a:xfrm>
                        <a:off x="2896919" y="3691681"/>
                        <a:ext cx="138000" cy="179341"/>
                      </a:xfrm>
                      <a:prstGeom prst="ellipse">
                        <a:avLst/>
                      </a:prstGeom>
                      <a:solidFill>
                        <a:sysClr val="windowText" lastClr="000000"/>
                      </a:solidFill>
                      <a:ln w="6350" cap="flat" cmpd="sng" algn="ctr">
                        <a:solidFill>
                          <a:schemeClr val="tx1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871" name="円/楕円 870"/>
                      <p:cNvSpPr/>
                      <p:nvPr/>
                    </p:nvSpPr>
                    <p:spPr>
                      <a:xfrm>
                        <a:off x="2896919" y="3715432"/>
                        <a:ext cx="138000" cy="179341"/>
                      </a:xfrm>
                      <a:prstGeom prst="ellipse">
                        <a:avLst/>
                      </a:prstGeom>
                      <a:solidFill>
                        <a:sysClr val="window" lastClr="FFFFFF"/>
                      </a:solidFill>
                      <a:ln w="6350" cap="flat" cmpd="sng" algn="ctr">
                        <a:solidFill>
                          <a:schemeClr val="tx1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872" name="円/楕円 871"/>
                      <p:cNvSpPr/>
                      <p:nvPr/>
                    </p:nvSpPr>
                    <p:spPr>
                      <a:xfrm>
                        <a:off x="2921404" y="3747251"/>
                        <a:ext cx="89030" cy="115701"/>
                      </a:xfrm>
                      <a:prstGeom prst="ellipse">
                        <a:avLst/>
                      </a:prstGeom>
                      <a:solidFill>
                        <a:sysClr val="windowText" lastClr="000000"/>
                      </a:solidFill>
                      <a:ln w="6350" cap="flat" cmpd="sng" algn="ctr">
                        <a:solidFill>
                          <a:schemeClr val="tx1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873" name="円/楕円 872"/>
                      <p:cNvSpPr/>
                      <p:nvPr/>
                    </p:nvSpPr>
                    <p:spPr>
                      <a:xfrm>
                        <a:off x="2943059" y="3745686"/>
                        <a:ext cx="45719" cy="59415"/>
                      </a:xfrm>
                      <a:prstGeom prst="ellipse">
                        <a:avLst/>
                      </a:prstGeom>
                      <a:solidFill>
                        <a:sysClr val="window" lastClr="FFFFFF"/>
                      </a:solidFill>
                      <a:ln w="6350" cap="flat" cmpd="sng" algn="ctr">
                        <a:solidFill>
                          <a:schemeClr val="tx1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</p:grpSp>
            </p:grpSp>
          </p:grpSp>
          <p:grpSp>
            <p:nvGrpSpPr>
              <p:cNvPr id="837" name="グループ化 836"/>
              <p:cNvGrpSpPr/>
              <p:nvPr/>
            </p:nvGrpSpPr>
            <p:grpSpPr>
              <a:xfrm>
                <a:off x="2452934" y="2874815"/>
                <a:ext cx="1134272" cy="1457319"/>
                <a:chOff x="3477500" y="1331804"/>
                <a:chExt cx="1122565" cy="1442276"/>
              </a:xfrm>
            </p:grpSpPr>
            <p:grpSp>
              <p:nvGrpSpPr>
                <p:cNvPr id="838" name="グループ化 837"/>
                <p:cNvGrpSpPr/>
                <p:nvPr/>
              </p:nvGrpSpPr>
              <p:grpSpPr>
                <a:xfrm>
                  <a:off x="3535010" y="1331804"/>
                  <a:ext cx="1065055" cy="286067"/>
                  <a:chOff x="3709253" y="1415399"/>
                  <a:chExt cx="778059" cy="269299"/>
                </a:xfrm>
              </p:grpSpPr>
              <p:sp>
                <p:nvSpPr>
                  <p:cNvPr id="842" name="角丸四角形 841"/>
                  <p:cNvSpPr/>
                  <p:nvPr/>
                </p:nvSpPr>
                <p:spPr>
                  <a:xfrm rot="5400000">
                    <a:off x="3882148" y="1448243"/>
                    <a:ext cx="269298" cy="20361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843" name="角丸四角形 842"/>
                  <p:cNvSpPr/>
                  <p:nvPr/>
                </p:nvSpPr>
                <p:spPr>
                  <a:xfrm rot="5400000">
                    <a:off x="4085758" y="1448244"/>
                    <a:ext cx="269298" cy="20361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844" name="角丸四角形 843"/>
                  <p:cNvSpPr/>
                  <p:nvPr/>
                </p:nvSpPr>
                <p:spPr>
                  <a:xfrm rot="5400000">
                    <a:off x="4286803" y="1484188"/>
                    <a:ext cx="235917" cy="16510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845" name="角丸四角形 844"/>
                  <p:cNvSpPr/>
                  <p:nvPr/>
                </p:nvSpPr>
                <p:spPr>
                  <a:xfrm rot="5400000">
                    <a:off x="3693099" y="1445889"/>
                    <a:ext cx="235917" cy="20361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839" name="グループ化 838"/>
                <p:cNvGrpSpPr/>
                <p:nvPr/>
              </p:nvGrpSpPr>
              <p:grpSpPr>
                <a:xfrm rot="20415403">
                  <a:off x="3477500" y="2402642"/>
                  <a:ext cx="441071" cy="371438"/>
                  <a:chOff x="3640946" y="2353520"/>
                  <a:chExt cx="316200" cy="266281"/>
                </a:xfrm>
              </p:grpSpPr>
              <p:sp>
                <p:nvSpPr>
                  <p:cNvPr id="840" name="角丸四角形 839"/>
                  <p:cNvSpPr/>
                  <p:nvPr/>
                </p:nvSpPr>
                <p:spPr>
                  <a:xfrm rot="18900000">
                    <a:off x="3640946" y="2377724"/>
                    <a:ext cx="316200" cy="242077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841" name="フローチャート : 論理積ゲート 840"/>
                  <p:cNvSpPr/>
                  <p:nvPr/>
                </p:nvSpPr>
                <p:spPr bwMode="auto">
                  <a:xfrm rot="18900000">
                    <a:off x="3802430" y="2353520"/>
                    <a:ext cx="132063" cy="156710"/>
                  </a:xfrm>
                  <a:prstGeom prst="flowChartDelay">
                    <a:avLst/>
                  </a:prstGeom>
                  <a:solidFill>
                    <a:srgbClr val="FFCCCC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</p:grpSp>
      </p:grpSp>
      <p:grpSp>
        <p:nvGrpSpPr>
          <p:cNvPr id="13" name="グループ化 12"/>
          <p:cNvGrpSpPr/>
          <p:nvPr/>
        </p:nvGrpSpPr>
        <p:grpSpPr>
          <a:xfrm>
            <a:off x="4365129" y="2953190"/>
            <a:ext cx="1266542" cy="1337313"/>
            <a:chOff x="4365129" y="2953190"/>
            <a:chExt cx="1266542" cy="1337313"/>
          </a:xfrm>
        </p:grpSpPr>
        <p:grpSp>
          <p:nvGrpSpPr>
            <p:cNvPr id="400" name="グループ化 399"/>
            <p:cNvGrpSpPr/>
            <p:nvPr/>
          </p:nvGrpSpPr>
          <p:grpSpPr>
            <a:xfrm>
              <a:off x="4365129" y="2953190"/>
              <a:ext cx="834570" cy="1252064"/>
              <a:chOff x="3063680" y="5324480"/>
              <a:chExt cx="834570" cy="1252064"/>
            </a:xfrm>
          </p:grpSpPr>
          <p:sp>
            <p:nvSpPr>
              <p:cNvPr id="401" name="円/楕円 708"/>
              <p:cNvSpPr/>
              <p:nvPr/>
            </p:nvSpPr>
            <p:spPr>
              <a:xfrm>
                <a:off x="3083265" y="5324480"/>
                <a:ext cx="795397" cy="634204"/>
              </a:xfrm>
              <a:custGeom>
                <a:avLst/>
                <a:gdLst/>
                <a:ahLst/>
                <a:cxnLst/>
                <a:rect l="l" t="t" r="r" b="b"/>
                <a:pathLst>
                  <a:path w="795397" h="634204">
                    <a:moveTo>
                      <a:pt x="317102" y="0"/>
                    </a:moveTo>
                    <a:cubicBezTo>
                      <a:pt x="345067" y="0"/>
                      <a:pt x="372186" y="3620"/>
                      <a:pt x="397699" y="11623"/>
                    </a:cubicBezTo>
                    <a:cubicBezTo>
                      <a:pt x="423212" y="3620"/>
                      <a:pt x="450331" y="0"/>
                      <a:pt x="478295" y="0"/>
                    </a:cubicBezTo>
                    <a:cubicBezTo>
                      <a:pt x="653426" y="0"/>
                      <a:pt x="795397" y="141971"/>
                      <a:pt x="795397" y="317102"/>
                    </a:cubicBezTo>
                    <a:cubicBezTo>
                      <a:pt x="795397" y="492233"/>
                      <a:pt x="653426" y="634204"/>
                      <a:pt x="478295" y="634204"/>
                    </a:cubicBezTo>
                    <a:cubicBezTo>
                      <a:pt x="450331" y="634204"/>
                      <a:pt x="423212" y="630584"/>
                      <a:pt x="397699" y="622581"/>
                    </a:cubicBezTo>
                    <a:cubicBezTo>
                      <a:pt x="372186" y="630584"/>
                      <a:pt x="345067" y="634204"/>
                      <a:pt x="317102" y="634204"/>
                    </a:cubicBezTo>
                    <a:cubicBezTo>
                      <a:pt x="141971" y="634204"/>
                      <a:pt x="0" y="492233"/>
                      <a:pt x="0" y="317102"/>
                    </a:cubicBezTo>
                    <a:cubicBezTo>
                      <a:pt x="0" y="141971"/>
                      <a:pt x="141971" y="0"/>
                      <a:pt x="317102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02" name="片側の 2 つの角を丸めた四角形 401"/>
              <p:cNvSpPr/>
              <p:nvPr/>
            </p:nvSpPr>
            <p:spPr>
              <a:xfrm>
                <a:off x="3161058" y="6237312"/>
                <a:ext cx="639814" cy="339232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00206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03" name="フリーフォーム 402"/>
              <p:cNvSpPr/>
              <p:nvPr/>
            </p:nvSpPr>
            <p:spPr>
              <a:xfrm>
                <a:off x="3349959" y="6088901"/>
                <a:ext cx="265453" cy="273984"/>
              </a:xfrm>
              <a:custGeom>
                <a:avLst/>
                <a:gdLst>
                  <a:gd name="connsiteX0" fmla="*/ 109057 w 323141"/>
                  <a:gd name="connsiteY0" fmla="*/ 0 h 470199"/>
                  <a:gd name="connsiteX1" fmla="*/ 213831 w 323141"/>
                  <a:gd name="connsiteY1" fmla="*/ 0 h 470199"/>
                  <a:gd name="connsiteX2" fmla="*/ 240026 w 323141"/>
                  <a:gd name="connsiteY2" fmla="*/ 26195 h 470199"/>
                  <a:gd name="connsiteX3" fmla="*/ 240026 w 323141"/>
                  <a:gd name="connsiteY3" fmla="*/ 130480 h 470199"/>
                  <a:gd name="connsiteX4" fmla="*/ 323141 w 323141"/>
                  <a:gd name="connsiteY4" fmla="*/ 130480 h 470199"/>
                  <a:gd name="connsiteX5" fmla="*/ 242356 w 323141"/>
                  <a:gd name="connsiteY5" fmla="*/ 470199 h 470199"/>
                  <a:gd name="connsiteX6" fmla="*/ 80785 w 323141"/>
                  <a:gd name="connsiteY6" fmla="*/ 470199 h 470199"/>
                  <a:gd name="connsiteX7" fmla="*/ 0 w 323141"/>
                  <a:gd name="connsiteY7" fmla="*/ 130480 h 470199"/>
                  <a:gd name="connsiteX8" fmla="*/ 82862 w 323141"/>
                  <a:gd name="connsiteY8" fmla="*/ 130480 h 470199"/>
                  <a:gd name="connsiteX9" fmla="*/ 82862 w 323141"/>
                  <a:gd name="connsiteY9" fmla="*/ 26195 h 470199"/>
                  <a:gd name="connsiteX10" fmla="*/ 109057 w 323141"/>
                  <a:gd name="connsiteY10" fmla="*/ 0 h 470199"/>
                  <a:gd name="connsiteX0" fmla="*/ 109057 w 323141"/>
                  <a:gd name="connsiteY0" fmla="*/ 0 h 470199"/>
                  <a:gd name="connsiteX1" fmla="*/ 213831 w 323141"/>
                  <a:gd name="connsiteY1" fmla="*/ 0 h 470199"/>
                  <a:gd name="connsiteX2" fmla="*/ 240026 w 323141"/>
                  <a:gd name="connsiteY2" fmla="*/ 26195 h 470199"/>
                  <a:gd name="connsiteX3" fmla="*/ 240026 w 323141"/>
                  <a:gd name="connsiteY3" fmla="*/ 130480 h 470199"/>
                  <a:gd name="connsiteX4" fmla="*/ 323141 w 323141"/>
                  <a:gd name="connsiteY4" fmla="*/ 130480 h 470199"/>
                  <a:gd name="connsiteX5" fmla="*/ 242356 w 323141"/>
                  <a:gd name="connsiteY5" fmla="*/ 470199 h 470199"/>
                  <a:gd name="connsiteX6" fmla="*/ 145717 w 323141"/>
                  <a:gd name="connsiteY6" fmla="*/ 272079 h 470199"/>
                  <a:gd name="connsiteX7" fmla="*/ 0 w 323141"/>
                  <a:gd name="connsiteY7" fmla="*/ 130480 h 470199"/>
                  <a:gd name="connsiteX8" fmla="*/ 82862 w 323141"/>
                  <a:gd name="connsiteY8" fmla="*/ 130480 h 470199"/>
                  <a:gd name="connsiteX9" fmla="*/ 82862 w 323141"/>
                  <a:gd name="connsiteY9" fmla="*/ 26195 h 470199"/>
                  <a:gd name="connsiteX10" fmla="*/ 109057 w 323141"/>
                  <a:gd name="connsiteY10" fmla="*/ 0 h 470199"/>
                  <a:gd name="connsiteX0" fmla="*/ 109057 w 323141"/>
                  <a:gd name="connsiteY0" fmla="*/ 0 h 273984"/>
                  <a:gd name="connsiteX1" fmla="*/ 213831 w 323141"/>
                  <a:gd name="connsiteY1" fmla="*/ 0 h 273984"/>
                  <a:gd name="connsiteX2" fmla="*/ 240026 w 323141"/>
                  <a:gd name="connsiteY2" fmla="*/ 26195 h 273984"/>
                  <a:gd name="connsiteX3" fmla="*/ 240026 w 323141"/>
                  <a:gd name="connsiteY3" fmla="*/ 130480 h 273984"/>
                  <a:gd name="connsiteX4" fmla="*/ 323141 w 323141"/>
                  <a:gd name="connsiteY4" fmla="*/ 130480 h 273984"/>
                  <a:gd name="connsiteX5" fmla="*/ 200614 w 323141"/>
                  <a:gd name="connsiteY5" fmla="*/ 273984 h 273984"/>
                  <a:gd name="connsiteX6" fmla="*/ 145717 w 323141"/>
                  <a:gd name="connsiteY6" fmla="*/ 272079 h 273984"/>
                  <a:gd name="connsiteX7" fmla="*/ 0 w 323141"/>
                  <a:gd name="connsiteY7" fmla="*/ 130480 h 273984"/>
                  <a:gd name="connsiteX8" fmla="*/ 82862 w 323141"/>
                  <a:gd name="connsiteY8" fmla="*/ 130480 h 273984"/>
                  <a:gd name="connsiteX9" fmla="*/ 82862 w 323141"/>
                  <a:gd name="connsiteY9" fmla="*/ 26195 h 273984"/>
                  <a:gd name="connsiteX10" fmla="*/ 109057 w 323141"/>
                  <a:gd name="connsiteY10" fmla="*/ 0 h 273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23141" h="273984">
                    <a:moveTo>
                      <a:pt x="109057" y="0"/>
                    </a:moveTo>
                    <a:lnTo>
                      <a:pt x="213831" y="0"/>
                    </a:lnTo>
                    <a:cubicBezTo>
                      <a:pt x="228298" y="0"/>
                      <a:pt x="240026" y="11728"/>
                      <a:pt x="240026" y="26195"/>
                    </a:cubicBezTo>
                    <a:lnTo>
                      <a:pt x="240026" y="130480"/>
                    </a:lnTo>
                    <a:lnTo>
                      <a:pt x="323141" y="130480"/>
                    </a:lnTo>
                    <a:lnTo>
                      <a:pt x="200614" y="273984"/>
                    </a:lnTo>
                    <a:lnTo>
                      <a:pt x="145717" y="272079"/>
                    </a:lnTo>
                    <a:lnTo>
                      <a:pt x="0" y="130480"/>
                    </a:lnTo>
                    <a:lnTo>
                      <a:pt x="82862" y="130480"/>
                    </a:lnTo>
                    <a:lnTo>
                      <a:pt x="82862" y="26195"/>
                    </a:lnTo>
                    <a:cubicBezTo>
                      <a:pt x="82862" y="11728"/>
                      <a:pt x="94590" y="0"/>
                      <a:pt x="109057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04" name="台形 403"/>
              <p:cNvSpPr/>
              <p:nvPr/>
            </p:nvSpPr>
            <p:spPr>
              <a:xfrm rot="10800000">
                <a:off x="3374796" y="6302561"/>
                <a:ext cx="207764" cy="139038"/>
              </a:xfrm>
              <a:prstGeom prst="trapezoid">
                <a:avLst>
                  <a:gd name="adj" fmla="val 58044"/>
                </a:avLst>
              </a:prstGeom>
              <a:solidFill>
                <a:srgbClr val="00206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05" name="円/楕円 83"/>
              <p:cNvSpPr/>
              <p:nvPr/>
            </p:nvSpPr>
            <p:spPr>
              <a:xfrm rot="2420779">
                <a:off x="3197594" y="6379674"/>
                <a:ext cx="304504" cy="66947"/>
              </a:xfrm>
              <a:custGeom>
                <a:avLst/>
                <a:gdLst>
                  <a:gd name="connsiteX0" fmla="*/ 0 w 300329"/>
                  <a:gd name="connsiteY0" fmla="*/ 66947 h 133893"/>
                  <a:gd name="connsiteX1" fmla="*/ 150165 w 300329"/>
                  <a:gd name="connsiteY1" fmla="*/ 0 h 133893"/>
                  <a:gd name="connsiteX2" fmla="*/ 300330 w 300329"/>
                  <a:gd name="connsiteY2" fmla="*/ 66947 h 133893"/>
                  <a:gd name="connsiteX3" fmla="*/ 150165 w 300329"/>
                  <a:gd name="connsiteY3" fmla="*/ 133894 h 133893"/>
                  <a:gd name="connsiteX4" fmla="*/ 0 w 300329"/>
                  <a:gd name="connsiteY4" fmla="*/ 66947 h 133893"/>
                  <a:gd name="connsiteX0" fmla="*/ 0 w 300330"/>
                  <a:gd name="connsiteY0" fmla="*/ 66947 h 133894"/>
                  <a:gd name="connsiteX1" fmla="*/ 150165 w 300330"/>
                  <a:gd name="connsiteY1" fmla="*/ 0 h 133894"/>
                  <a:gd name="connsiteX2" fmla="*/ 300330 w 300330"/>
                  <a:gd name="connsiteY2" fmla="*/ 66947 h 133894"/>
                  <a:gd name="connsiteX3" fmla="*/ 150165 w 300330"/>
                  <a:gd name="connsiteY3" fmla="*/ 133894 h 133894"/>
                  <a:gd name="connsiteX4" fmla="*/ 0 w 300330"/>
                  <a:gd name="connsiteY4" fmla="*/ 66947 h 133894"/>
                  <a:gd name="connsiteX0" fmla="*/ 0 w 300330"/>
                  <a:gd name="connsiteY0" fmla="*/ 66947 h 133894"/>
                  <a:gd name="connsiteX1" fmla="*/ 150165 w 300330"/>
                  <a:gd name="connsiteY1" fmla="*/ 0 h 133894"/>
                  <a:gd name="connsiteX2" fmla="*/ 300330 w 300330"/>
                  <a:gd name="connsiteY2" fmla="*/ 66947 h 133894"/>
                  <a:gd name="connsiteX3" fmla="*/ 150165 w 300330"/>
                  <a:gd name="connsiteY3" fmla="*/ 133894 h 133894"/>
                  <a:gd name="connsiteX4" fmla="*/ 0 w 300330"/>
                  <a:gd name="connsiteY4" fmla="*/ 66947 h 133894"/>
                  <a:gd name="connsiteX0" fmla="*/ 0 w 304504"/>
                  <a:gd name="connsiteY0" fmla="*/ 0 h 66947"/>
                  <a:gd name="connsiteX1" fmla="*/ 300330 w 304504"/>
                  <a:gd name="connsiteY1" fmla="*/ 0 h 66947"/>
                  <a:gd name="connsiteX2" fmla="*/ 150165 w 304504"/>
                  <a:gd name="connsiteY2" fmla="*/ 66947 h 66947"/>
                  <a:gd name="connsiteX3" fmla="*/ 0 w 304504"/>
                  <a:gd name="connsiteY3" fmla="*/ 0 h 669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04504" h="66947">
                    <a:moveTo>
                      <a:pt x="0" y="0"/>
                    </a:moveTo>
                    <a:cubicBezTo>
                      <a:pt x="25027" y="-11158"/>
                      <a:pt x="275303" y="-11158"/>
                      <a:pt x="300330" y="0"/>
                    </a:cubicBezTo>
                    <a:cubicBezTo>
                      <a:pt x="325357" y="11158"/>
                      <a:pt x="233099" y="66947"/>
                      <a:pt x="150165" y="66947"/>
                    </a:cubicBezTo>
                    <a:cubicBezTo>
                      <a:pt x="67231" y="66947"/>
                      <a:pt x="0" y="36974"/>
                      <a:pt x="0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06" name="円/楕円 83"/>
              <p:cNvSpPr/>
              <p:nvPr/>
            </p:nvSpPr>
            <p:spPr>
              <a:xfrm rot="19179221" flipH="1">
                <a:off x="3468630" y="6379674"/>
                <a:ext cx="304504" cy="66947"/>
              </a:xfrm>
              <a:custGeom>
                <a:avLst/>
                <a:gdLst>
                  <a:gd name="connsiteX0" fmla="*/ 0 w 300329"/>
                  <a:gd name="connsiteY0" fmla="*/ 66947 h 133893"/>
                  <a:gd name="connsiteX1" fmla="*/ 150165 w 300329"/>
                  <a:gd name="connsiteY1" fmla="*/ 0 h 133893"/>
                  <a:gd name="connsiteX2" fmla="*/ 300330 w 300329"/>
                  <a:gd name="connsiteY2" fmla="*/ 66947 h 133893"/>
                  <a:gd name="connsiteX3" fmla="*/ 150165 w 300329"/>
                  <a:gd name="connsiteY3" fmla="*/ 133894 h 133893"/>
                  <a:gd name="connsiteX4" fmla="*/ 0 w 300329"/>
                  <a:gd name="connsiteY4" fmla="*/ 66947 h 133893"/>
                  <a:gd name="connsiteX0" fmla="*/ 0 w 300330"/>
                  <a:gd name="connsiteY0" fmla="*/ 66947 h 133894"/>
                  <a:gd name="connsiteX1" fmla="*/ 150165 w 300330"/>
                  <a:gd name="connsiteY1" fmla="*/ 0 h 133894"/>
                  <a:gd name="connsiteX2" fmla="*/ 300330 w 300330"/>
                  <a:gd name="connsiteY2" fmla="*/ 66947 h 133894"/>
                  <a:gd name="connsiteX3" fmla="*/ 150165 w 300330"/>
                  <a:gd name="connsiteY3" fmla="*/ 133894 h 133894"/>
                  <a:gd name="connsiteX4" fmla="*/ 0 w 300330"/>
                  <a:gd name="connsiteY4" fmla="*/ 66947 h 133894"/>
                  <a:gd name="connsiteX0" fmla="*/ 0 w 300330"/>
                  <a:gd name="connsiteY0" fmla="*/ 66947 h 133894"/>
                  <a:gd name="connsiteX1" fmla="*/ 150165 w 300330"/>
                  <a:gd name="connsiteY1" fmla="*/ 0 h 133894"/>
                  <a:gd name="connsiteX2" fmla="*/ 300330 w 300330"/>
                  <a:gd name="connsiteY2" fmla="*/ 66947 h 133894"/>
                  <a:gd name="connsiteX3" fmla="*/ 150165 w 300330"/>
                  <a:gd name="connsiteY3" fmla="*/ 133894 h 133894"/>
                  <a:gd name="connsiteX4" fmla="*/ 0 w 300330"/>
                  <a:gd name="connsiteY4" fmla="*/ 66947 h 133894"/>
                  <a:gd name="connsiteX0" fmla="*/ 0 w 304504"/>
                  <a:gd name="connsiteY0" fmla="*/ 0 h 66947"/>
                  <a:gd name="connsiteX1" fmla="*/ 300330 w 304504"/>
                  <a:gd name="connsiteY1" fmla="*/ 0 h 66947"/>
                  <a:gd name="connsiteX2" fmla="*/ 150165 w 304504"/>
                  <a:gd name="connsiteY2" fmla="*/ 66947 h 66947"/>
                  <a:gd name="connsiteX3" fmla="*/ 0 w 304504"/>
                  <a:gd name="connsiteY3" fmla="*/ 0 h 669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04504" h="66947">
                    <a:moveTo>
                      <a:pt x="0" y="0"/>
                    </a:moveTo>
                    <a:cubicBezTo>
                      <a:pt x="25027" y="-11158"/>
                      <a:pt x="275303" y="-11158"/>
                      <a:pt x="300330" y="0"/>
                    </a:cubicBezTo>
                    <a:cubicBezTo>
                      <a:pt x="325357" y="11158"/>
                      <a:pt x="233099" y="66947"/>
                      <a:pt x="150165" y="66947"/>
                    </a:cubicBezTo>
                    <a:cubicBezTo>
                      <a:pt x="67231" y="66947"/>
                      <a:pt x="0" y="36974"/>
                      <a:pt x="0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07" name="フリーフォーム 406"/>
              <p:cNvSpPr/>
              <p:nvPr/>
            </p:nvSpPr>
            <p:spPr>
              <a:xfrm>
                <a:off x="3188700" y="6210610"/>
                <a:ext cx="287655" cy="255270"/>
              </a:xfrm>
              <a:custGeom>
                <a:avLst/>
                <a:gdLst>
                  <a:gd name="connsiteX0" fmla="*/ 194310 w 278130"/>
                  <a:gd name="connsiteY0" fmla="*/ 0 h 245745"/>
                  <a:gd name="connsiteX1" fmla="*/ 278130 w 278130"/>
                  <a:gd name="connsiteY1" fmla="*/ 245745 h 245745"/>
                  <a:gd name="connsiteX2" fmla="*/ 0 w 278130"/>
                  <a:gd name="connsiteY2" fmla="*/ 87630 h 245745"/>
                  <a:gd name="connsiteX3" fmla="*/ 62865 w 278130"/>
                  <a:gd name="connsiteY3" fmla="*/ 26670 h 245745"/>
                  <a:gd name="connsiteX4" fmla="*/ 194310 w 278130"/>
                  <a:gd name="connsiteY4" fmla="*/ 0 h 245745"/>
                  <a:gd name="connsiteX0" fmla="*/ 194310 w 278130"/>
                  <a:gd name="connsiteY0" fmla="*/ 0 h 245745"/>
                  <a:gd name="connsiteX1" fmla="*/ 278130 w 278130"/>
                  <a:gd name="connsiteY1" fmla="*/ 245745 h 245745"/>
                  <a:gd name="connsiteX2" fmla="*/ 0 w 278130"/>
                  <a:gd name="connsiteY2" fmla="*/ 87630 h 245745"/>
                  <a:gd name="connsiteX3" fmla="*/ 62865 w 278130"/>
                  <a:gd name="connsiteY3" fmla="*/ 26670 h 245745"/>
                  <a:gd name="connsiteX4" fmla="*/ 194310 w 278130"/>
                  <a:gd name="connsiteY4" fmla="*/ 0 h 245745"/>
                  <a:gd name="connsiteX0" fmla="*/ 194310 w 278130"/>
                  <a:gd name="connsiteY0" fmla="*/ 0 h 245745"/>
                  <a:gd name="connsiteX1" fmla="*/ 278130 w 278130"/>
                  <a:gd name="connsiteY1" fmla="*/ 245745 h 245745"/>
                  <a:gd name="connsiteX2" fmla="*/ 0 w 278130"/>
                  <a:gd name="connsiteY2" fmla="*/ 87630 h 245745"/>
                  <a:gd name="connsiteX3" fmla="*/ 62865 w 278130"/>
                  <a:gd name="connsiteY3" fmla="*/ 26670 h 245745"/>
                  <a:gd name="connsiteX4" fmla="*/ 194310 w 278130"/>
                  <a:gd name="connsiteY4" fmla="*/ 0 h 245745"/>
                  <a:gd name="connsiteX0" fmla="*/ 194310 w 278130"/>
                  <a:gd name="connsiteY0" fmla="*/ 0 h 245745"/>
                  <a:gd name="connsiteX1" fmla="*/ 278130 w 278130"/>
                  <a:gd name="connsiteY1" fmla="*/ 245745 h 245745"/>
                  <a:gd name="connsiteX2" fmla="*/ 0 w 278130"/>
                  <a:gd name="connsiteY2" fmla="*/ 87630 h 245745"/>
                  <a:gd name="connsiteX3" fmla="*/ 62865 w 278130"/>
                  <a:gd name="connsiteY3" fmla="*/ 26670 h 245745"/>
                  <a:gd name="connsiteX4" fmla="*/ 194310 w 278130"/>
                  <a:gd name="connsiteY4" fmla="*/ 0 h 245745"/>
                  <a:gd name="connsiteX0" fmla="*/ 194310 w 278130"/>
                  <a:gd name="connsiteY0" fmla="*/ 0 h 245745"/>
                  <a:gd name="connsiteX1" fmla="*/ 278130 w 278130"/>
                  <a:gd name="connsiteY1" fmla="*/ 245745 h 245745"/>
                  <a:gd name="connsiteX2" fmla="*/ 0 w 278130"/>
                  <a:gd name="connsiteY2" fmla="*/ 87630 h 245745"/>
                  <a:gd name="connsiteX3" fmla="*/ 80010 w 278130"/>
                  <a:gd name="connsiteY3" fmla="*/ 26670 h 245745"/>
                  <a:gd name="connsiteX4" fmla="*/ 194310 w 278130"/>
                  <a:gd name="connsiteY4" fmla="*/ 0 h 245745"/>
                  <a:gd name="connsiteX0" fmla="*/ 194310 w 278130"/>
                  <a:gd name="connsiteY0" fmla="*/ 4168 h 249913"/>
                  <a:gd name="connsiteX1" fmla="*/ 278130 w 278130"/>
                  <a:gd name="connsiteY1" fmla="*/ 249913 h 249913"/>
                  <a:gd name="connsiteX2" fmla="*/ 0 w 278130"/>
                  <a:gd name="connsiteY2" fmla="*/ 91798 h 249913"/>
                  <a:gd name="connsiteX3" fmla="*/ 80010 w 278130"/>
                  <a:gd name="connsiteY3" fmla="*/ 30838 h 249913"/>
                  <a:gd name="connsiteX4" fmla="*/ 194310 w 278130"/>
                  <a:gd name="connsiteY4" fmla="*/ 4168 h 249913"/>
                  <a:gd name="connsiteX0" fmla="*/ 194310 w 278130"/>
                  <a:gd name="connsiteY0" fmla="*/ 1875 h 247620"/>
                  <a:gd name="connsiteX1" fmla="*/ 278130 w 278130"/>
                  <a:gd name="connsiteY1" fmla="*/ 247620 h 247620"/>
                  <a:gd name="connsiteX2" fmla="*/ 0 w 278130"/>
                  <a:gd name="connsiteY2" fmla="*/ 89505 h 247620"/>
                  <a:gd name="connsiteX3" fmla="*/ 83820 w 278130"/>
                  <a:gd name="connsiteY3" fmla="*/ 36165 h 247620"/>
                  <a:gd name="connsiteX4" fmla="*/ 194310 w 278130"/>
                  <a:gd name="connsiteY4" fmla="*/ 1875 h 247620"/>
                  <a:gd name="connsiteX0" fmla="*/ 194310 w 278130"/>
                  <a:gd name="connsiteY0" fmla="*/ 1015 h 246760"/>
                  <a:gd name="connsiteX1" fmla="*/ 278130 w 278130"/>
                  <a:gd name="connsiteY1" fmla="*/ 246760 h 246760"/>
                  <a:gd name="connsiteX2" fmla="*/ 0 w 278130"/>
                  <a:gd name="connsiteY2" fmla="*/ 88645 h 246760"/>
                  <a:gd name="connsiteX3" fmla="*/ 83820 w 278130"/>
                  <a:gd name="connsiteY3" fmla="*/ 35305 h 246760"/>
                  <a:gd name="connsiteX4" fmla="*/ 194310 w 278130"/>
                  <a:gd name="connsiteY4" fmla="*/ 1015 h 246760"/>
                  <a:gd name="connsiteX0" fmla="*/ 194310 w 278130"/>
                  <a:gd name="connsiteY0" fmla="*/ 2048 h 247793"/>
                  <a:gd name="connsiteX1" fmla="*/ 278130 w 278130"/>
                  <a:gd name="connsiteY1" fmla="*/ 247793 h 247793"/>
                  <a:gd name="connsiteX2" fmla="*/ 0 w 278130"/>
                  <a:gd name="connsiteY2" fmla="*/ 89678 h 247793"/>
                  <a:gd name="connsiteX3" fmla="*/ 83820 w 278130"/>
                  <a:gd name="connsiteY3" fmla="*/ 30623 h 247793"/>
                  <a:gd name="connsiteX4" fmla="*/ 194310 w 278130"/>
                  <a:gd name="connsiteY4" fmla="*/ 2048 h 247793"/>
                  <a:gd name="connsiteX0" fmla="*/ 194310 w 278130"/>
                  <a:gd name="connsiteY0" fmla="*/ 6430 h 252175"/>
                  <a:gd name="connsiteX1" fmla="*/ 278130 w 278130"/>
                  <a:gd name="connsiteY1" fmla="*/ 252175 h 252175"/>
                  <a:gd name="connsiteX2" fmla="*/ 0 w 278130"/>
                  <a:gd name="connsiteY2" fmla="*/ 94060 h 252175"/>
                  <a:gd name="connsiteX3" fmla="*/ 72390 w 278130"/>
                  <a:gd name="connsiteY3" fmla="*/ 23575 h 252175"/>
                  <a:gd name="connsiteX4" fmla="*/ 194310 w 278130"/>
                  <a:gd name="connsiteY4" fmla="*/ 6430 h 252175"/>
                  <a:gd name="connsiteX0" fmla="*/ 194310 w 278130"/>
                  <a:gd name="connsiteY0" fmla="*/ 6430 h 252175"/>
                  <a:gd name="connsiteX1" fmla="*/ 278130 w 278130"/>
                  <a:gd name="connsiteY1" fmla="*/ 252175 h 252175"/>
                  <a:gd name="connsiteX2" fmla="*/ 0 w 278130"/>
                  <a:gd name="connsiteY2" fmla="*/ 94060 h 252175"/>
                  <a:gd name="connsiteX3" fmla="*/ 72390 w 278130"/>
                  <a:gd name="connsiteY3" fmla="*/ 23575 h 252175"/>
                  <a:gd name="connsiteX4" fmla="*/ 194310 w 278130"/>
                  <a:gd name="connsiteY4" fmla="*/ 6430 h 252175"/>
                  <a:gd name="connsiteX0" fmla="*/ 203835 w 287655"/>
                  <a:gd name="connsiteY0" fmla="*/ 6430 h 252175"/>
                  <a:gd name="connsiteX1" fmla="*/ 287655 w 287655"/>
                  <a:gd name="connsiteY1" fmla="*/ 252175 h 252175"/>
                  <a:gd name="connsiteX2" fmla="*/ 0 w 287655"/>
                  <a:gd name="connsiteY2" fmla="*/ 92155 h 252175"/>
                  <a:gd name="connsiteX3" fmla="*/ 81915 w 287655"/>
                  <a:gd name="connsiteY3" fmla="*/ 23575 h 252175"/>
                  <a:gd name="connsiteX4" fmla="*/ 203835 w 287655"/>
                  <a:gd name="connsiteY4" fmla="*/ 6430 h 252175"/>
                  <a:gd name="connsiteX0" fmla="*/ 201930 w 287655"/>
                  <a:gd name="connsiteY0" fmla="*/ 2565 h 257835"/>
                  <a:gd name="connsiteX1" fmla="*/ 287655 w 287655"/>
                  <a:gd name="connsiteY1" fmla="*/ 257835 h 257835"/>
                  <a:gd name="connsiteX2" fmla="*/ 0 w 287655"/>
                  <a:gd name="connsiteY2" fmla="*/ 97815 h 257835"/>
                  <a:gd name="connsiteX3" fmla="*/ 81915 w 287655"/>
                  <a:gd name="connsiteY3" fmla="*/ 29235 h 257835"/>
                  <a:gd name="connsiteX4" fmla="*/ 201930 w 287655"/>
                  <a:gd name="connsiteY4" fmla="*/ 2565 h 257835"/>
                  <a:gd name="connsiteX0" fmla="*/ 201930 w 287655"/>
                  <a:gd name="connsiteY0" fmla="*/ 0 h 255270"/>
                  <a:gd name="connsiteX1" fmla="*/ 287655 w 287655"/>
                  <a:gd name="connsiteY1" fmla="*/ 255270 h 255270"/>
                  <a:gd name="connsiteX2" fmla="*/ 0 w 287655"/>
                  <a:gd name="connsiteY2" fmla="*/ 95250 h 255270"/>
                  <a:gd name="connsiteX3" fmla="*/ 81915 w 287655"/>
                  <a:gd name="connsiteY3" fmla="*/ 26670 h 255270"/>
                  <a:gd name="connsiteX4" fmla="*/ 201930 w 287655"/>
                  <a:gd name="connsiteY4" fmla="*/ 0 h 255270"/>
                  <a:gd name="connsiteX0" fmla="*/ 201930 w 287655"/>
                  <a:gd name="connsiteY0" fmla="*/ 0 h 255270"/>
                  <a:gd name="connsiteX1" fmla="*/ 287655 w 287655"/>
                  <a:gd name="connsiteY1" fmla="*/ 255270 h 255270"/>
                  <a:gd name="connsiteX2" fmla="*/ 0 w 287655"/>
                  <a:gd name="connsiteY2" fmla="*/ 95250 h 255270"/>
                  <a:gd name="connsiteX3" fmla="*/ 85725 w 287655"/>
                  <a:gd name="connsiteY3" fmla="*/ 32385 h 255270"/>
                  <a:gd name="connsiteX4" fmla="*/ 201930 w 287655"/>
                  <a:gd name="connsiteY4" fmla="*/ 0 h 2552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7655" h="255270">
                    <a:moveTo>
                      <a:pt x="201930" y="0"/>
                    </a:moveTo>
                    <a:lnTo>
                      <a:pt x="287655" y="255270"/>
                    </a:lnTo>
                    <a:lnTo>
                      <a:pt x="0" y="95250"/>
                    </a:lnTo>
                    <a:cubicBezTo>
                      <a:pt x="17145" y="63500"/>
                      <a:pt x="47625" y="52705"/>
                      <a:pt x="85725" y="32385"/>
                    </a:cubicBezTo>
                    <a:cubicBezTo>
                      <a:pt x="173355" y="-5080"/>
                      <a:pt x="152400" y="6985"/>
                      <a:pt x="201930" y="0"/>
                    </a:cubicBezTo>
                    <a:close/>
                  </a:path>
                </a:pathLst>
              </a:custGeom>
              <a:solidFill>
                <a:srgbClr val="00206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08" name="フリーフォーム 407"/>
              <p:cNvSpPr/>
              <p:nvPr/>
            </p:nvSpPr>
            <p:spPr>
              <a:xfrm flipH="1">
                <a:off x="3491023" y="6210610"/>
                <a:ext cx="287655" cy="255270"/>
              </a:xfrm>
              <a:custGeom>
                <a:avLst/>
                <a:gdLst>
                  <a:gd name="connsiteX0" fmla="*/ 194310 w 278130"/>
                  <a:gd name="connsiteY0" fmla="*/ 0 h 245745"/>
                  <a:gd name="connsiteX1" fmla="*/ 278130 w 278130"/>
                  <a:gd name="connsiteY1" fmla="*/ 245745 h 245745"/>
                  <a:gd name="connsiteX2" fmla="*/ 0 w 278130"/>
                  <a:gd name="connsiteY2" fmla="*/ 87630 h 245745"/>
                  <a:gd name="connsiteX3" fmla="*/ 62865 w 278130"/>
                  <a:gd name="connsiteY3" fmla="*/ 26670 h 245745"/>
                  <a:gd name="connsiteX4" fmla="*/ 194310 w 278130"/>
                  <a:gd name="connsiteY4" fmla="*/ 0 h 245745"/>
                  <a:gd name="connsiteX0" fmla="*/ 194310 w 278130"/>
                  <a:gd name="connsiteY0" fmla="*/ 0 h 245745"/>
                  <a:gd name="connsiteX1" fmla="*/ 278130 w 278130"/>
                  <a:gd name="connsiteY1" fmla="*/ 245745 h 245745"/>
                  <a:gd name="connsiteX2" fmla="*/ 0 w 278130"/>
                  <a:gd name="connsiteY2" fmla="*/ 87630 h 245745"/>
                  <a:gd name="connsiteX3" fmla="*/ 62865 w 278130"/>
                  <a:gd name="connsiteY3" fmla="*/ 26670 h 245745"/>
                  <a:gd name="connsiteX4" fmla="*/ 194310 w 278130"/>
                  <a:gd name="connsiteY4" fmla="*/ 0 h 245745"/>
                  <a:gd name="connsiteX0" fmla="*/ 194310 w 278130"/>
                  <a:gd name="connsiteY0" fmla="*/ 0 h 245745"/>
                  <a:gd name="connsiteX1" fmla="*/ 278130 w 278130"/>
                  <a:gd name="connsiteY1" fmla="*/ 245745 h 245745"/>
                  <a:gd name="connsiteX2" fmla="*/ 0 w 278130"/>
                  <a:gd name="connsiteY2" fmla="*/ 87630 h 245745"/>
                  <a:gd name="connsiteX3" fmla="*/ 62865 w 278130"/>
                  <a:gd name="connsiteY3" fmla="*/ 26670 h 245745"/>
                  <a:gd name="connsiteX4" fmla="*/ 194310 w 278130"/>
                  <a:gd name="connsiteY4" fmla="*/ 0 h 245745"/>
                  <a:gd name="connsiteX0" fmla="*/ 194310 w 278130"/>
                  <a:gd name="connsiteY0" fmla="*/ 0 h 245745"/>
                  <a:gd name="connsiteX1" fmla="*/ 278130 w 278130"/>
                  <a:gd name="connsiteY1" fmla="*/ 245745 h 245745"/>
                  <a:gd name="connsiteX2" fmla="*/ 0 w 278130"/>
                  <a:gd name="connsiteY2" fmla="*/ 87630 h 245745"/>
                  <a:gd name="connsiteX3" fmla="*/ 62865 w 278130"/>
                  <a:gd name="connsiteY3" fmla="*/ 26670 h 245745"/>
                  <a:gd name="connsiteX4" fmla="*/ 194310 w 278130"/>
                  <a:gd name="connsiteY4" fmla="*/ 0 h 245745"/>
                  <a:gd name="connsiteX0" fmla="*/ 194310 w 278130"/>
                  <a:gd name="connsiteY0" fmla="*/ 0 h 245745"/>
                  <a:gd name="connsiteX1" fmla="*/ 278130 w 278130"/>
                  <a:gd name="connsiteY1" fmla="*/ 245745 h 245745"/>
                  <a:gd name="connsiteX2" fmla="*/ 0 w 278130"/>
                  <a:gd name="connsiteY2" fmla="*/ 87630 h 245745"/>
                  <a:gd name="connsiteX3" fmla="*/ 80010 w 278130"/>
                  <a:gd name="connsiteY3" fmla="*/ 26670 h 245745"/>
                  <a:gd name="connsiteX4" fmla="*/ 194310 w 278130"/>
                  <a:gd name="connsiteY4" fmla="*/ 0 h 245745"/>
                  <a:gd name="connsiteX0" fmla="*/ 194310 w 278130"/>
                  <a:gd name="connsiteY0" fmla="*/ 4168 h 249913"/>
                  <a:gd name="connsiteX1" fmla="*/ 278130 w 278130"/>
                  <a:gd name="connsiteY1" fmla="*/ 249913 h 249913"/>
                  <a:gd name="connsiteX2" fmla="*/ 0 w 278130"/>
                  <a:gd name="connsiteY2" fmla="*/ 91798 h 249913"/>
                  <a:gd name="connsiteX3" fmla="*/ 80010 w 278130"/>
                  <a:gd name="connsiteY3" fmla="*/ 30838 h 249913"/>
                  <a:gd name="connsiteX4" fmla="*/ 194310 w 278130"/>
                  <a:gd name="connsiteY4" fmla="*/ 4168 h 249913"/>
                  <a:gd name="connsiteX0" fmla="*/ 194310 w 278130"/>
                  <a:gd name="connsiteY0" fmla="*/ 1875 h 247620"/>
                  <a:gd name="connsiteX1" fmla="*/ 278130 w 278130"/>
                  <a:gd name="connsiteY1" fmla="*/ 247620 h 247620"/>
                  <a:gd name="connsiteX2" fmla="*/ 0 w 278130"/>
                  <a:gd name="connsiteY2" fmla="*/ 89505 h 247620"/>
                  <a:gd name="connsiteX3" fmla="*/ 83820 w 278130"/>
                  <a:gd name="connsiteY3" fmla="*/ 36165 h 247620"/>
                  <a:gd name="connsiteX4" fmla="*/ 194310 w 278130"/>
                  <a:gd name="connsiteY4" fmla="*/ 1875 h 247620"/>
                  <a:gd name="connsiteX0" fmla="*/ 194310 w 278130"/>
                  <a:gd name="connsiteY0" fmla="*/ 1015 h 246760"/>
                  <a:gd name="connsiteX1" fmla="*/ 278130 w 278130"/>
                  <a:gd name="connsiteY1" fmla="*/ 246760 h 246760"/>
                  <a:gd name="connsiteX2" fmla="*/ 0 w 278130"/>
                  <a:gd name="connsiteY2" fmla="*/ 88645 h 246760"/>
                  <a:gd name="connsiteX3" fmla="*/ 83820 w 278130"/>
                  <a:gd name="connsiteY3" fmla="*/ 35305 h 246760"/>
                  <a:gd name="connsiteX4" fmla="*/ 194310 w 278130"/>
                  <a:gd name="connsiteY4" fmla="*/ 1015 h 246760"/>
                  <a:gd name="connsiteX0" fmla="*/ 194310 w 278130"/>
                  <a:gd name="connsiteY0" fmla="*/ 2048 h 247793"/>
                  <a:gd name="connsiteX1" fmla="*/ 278130 w 278130"/>
                  <a:gd name="connsiteY1" fmla="*/ 247793 h 247793"/>
                  <a:gd name="connsiteX2" fmla="*/ 0 w 278130"/>
                  <a:gd name="connsiteY2" fmla="*/ 89678 h 247793"/>
                  <a:gd name="connsiteX3" fmla="*/ 83820 w 278130"/>
                  <a:gd name="connsiteY3" fmla="*/ 30623 h 247793"/>
                  <a:gd name="connsiteX4" fmla="*/ 194310 w 278130"/>
                  <a:gd name="connsiteY4" fmla="*/ 2048 h 247793"/>
                  <a:gd name="connsiteX0" fmla="*/ 194310 w 278130"/>
                  <a:gd name="connsiteY0" fmla="*/ 6430 h 252175"/>
                  <a:gd name="connsiteX1" fmla="*/ 278130 w 278130"/>
                  <a:gd name="connsiteY1" fmla="*/ 252175 h 252175"/>
                  <a:gd name="connsiteX2" fmla="*/ 0 w 278130"/>
                  <a:gd name="connsiteY2" fmla="*/ 94060 h 252175"/>
                  <a:gd name="connsiteX3" fmla="*/ 72390 w 278130"/>
                  <a:gd name="connsiteY3" fmla="*/ 23575 h 252175"/>
                  <a:gd name="connsiteX4" fmla="*/ 194310 w 278130"/>
                  <a:gd name="connsiteY4" fmla="*/ 6430 h 252175"/>
                  <a:gd name="connsiteX0" fmla="*/ 194310 w 278130"/>
                  <a:gd name="connsiteY0" fmla="*/ 6430 h 252175"/>
                  <a:gd name="connsiteX1" fmla="*/ 278130 w 278130"/>
                  <a:gd name="connsiteY1" fmla="*/ 252175 h 252175"/>
                  <a:gd name="connsiteX2" fmla="*/ 0 w 278130"/>
                  <a:gd name="connsiteY2" fmla="*/ 94060 h 252175"/>
                  <a:gd name="connsiteX3" fmla="*/ 72390 w 278130"/>
                  <a:gd name="connsiteY3" fmla="*/ 23575 h 252175"/>
                  <a:gd name="connsiteX4" fmla="*/ 194310 w 278130"/>
                  <a:gd name="connsiteY4" fmla="*/ 6430 h 252175"/>
                  <a:gd name="connsiteX0" fmla="*/ 203835 w 287655"/>
                  <a:gd name="connsiteY0" fmla="*/ 6430 h 252175"/>
                  <a:gd name="connsiteX1" fmla="*/ 287655 w 287655"/>
                  <a:gd name="connsiteY1" fmla="*/ 252175 h 252175"/>
                  <a:gd name="connsiteX2" fmla="*/ 0 w 287655"/>
                  <a:gd name="connsiteY2" fmla="*/ 92155 h 252175"/>
                  <a:gd name="connsiteX3" fmla="*/ 81915 w 287655"/>
                  <a:gd name="connsiteY3" fmla="*/ 23575 h 252175"/>
                  <a:gd name="connsiteX4" fmla="*/ 203835 w 287655"/>
                  <a:gd name="connsiteY4" fmla="*/ 6430 h 252175"/>
                  <a:gd name="connsiteX0" fmla="*/ 201930 w 287655"/>
                  <a:gd name="connsiteY0" fmla="*/ 2565 h 257835"/>
                  <a:gd name="connsiteX1" fmla="*/ 287655 w 287655"/>
                  <a:gd name="connsiteY1" fmla="*/ 257835 h 257835"/>
                  <a:gd name="connsiteX2" fmla="*/ 0 w 287655"/>
                  <a:gd name="connsiteY2" fmla="*/ 97815 h 257835"/>
                  <a:gd name="connsiteX3" fmla="*/ 81915 w 287655"/>
                  <a:gd name="connsiteY3" fmla="*/ 29235 h 257835"/>
                  <a:gd name="connsiteX4" fmla="*/ 201930 w 287655"/>
                  <a:gd name="connsiteY4" fmla="*/ 2565 h 257835"/>
                  <a:gd name="connsiteX0" fmla="*/ 201930 w 287655"/>
                  <a:gd name="connsiteY0" fmla="*/ 0 h 255270"/>
                  <a:gd name="connsiteX1" fmla="*/ 287655 w 287655"/>
                  <a:gd name="connsiteY1" fmla="*/ 255270 h 255270"/>
                  <a:gd name="connsiteX2" fmla="*/ 0 w 287655"/>
                  <a:gd name="connsiteY2" fmla="*/ 95250 h 255270"/>
                  <a:gd name="connsiteX3" fmla="*/ 81915 w 287655"/>
                  <a:gd name="connsiteY3" fmla="*/ 26670 h 255270"/>
                  <a:gd name="connsiteX4" fmla="*/ 201930 w 287655"/>
                  <a:gd name="connsiteY4" fmla="*/ 0 h 255270"/>
                  <a:gd name="connsiteX0" fmla="*/ 201930 w 287655"/>
                  <a:gd name="connsiteY0" fmla="*/ 0 h 255270"/>
                  <a:gd name="connsiteX1" fmla="*/ 287655 w 287655"/>
                  <a:gd name="connsiteY1" fmla="*/ 255270 h 255270"/>
                  <a:gd name="connsiteX2" fmla="*/ 0 w 287655"/>
                  <a:gd name="connsiteY2" fmla="*/ 95250 h 255270"/>
                  <a:gd name="connsiteX3" fmla="*/ 85725 w 287655"/>
                  <a:gd name="connsiteY3" fmla="*/ 32385 h 255270"/>
                  <a:gd name="connsiteX4" fmla="*/ 201930 w 287655"/>
                  <a:gd name="connsiteY4" fmla="*/ 0 h 2552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7655" h="255270">
                    <a:moveTo>
                      <a:pt x="201930" y="0"/>
                    </a:moveTo>
                    <a:lnTo>
                      <a:pt x="287655" y="255270"/>
                    </a:lnTo>
                    <a:lnTo>
                      <a:pt x="0" y="95250"/>
                    </a:lnTo>
                    <a:cubicBezTo>
                      <a:pt x="17145" y="63500"/>
                      <a:pt x="47625" y="52705"/>
                      <a:pt x="85725" y="32385"/>
                    </a:cubicBezTo>
                    <a:cubicBezTo>
                      <a:pt x="173355" y="-5080"/>
                      <a:pt x="152400" y="6985"/>
                      <a:pt x="201930" y="0"/>
                    </a:cubicBezTo>
                    <a:close/>
                  </a:path>
                </a:pathLst>
              </a:custGeom>
              <a:solidFill>
                <a:srgbClr val="00206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09" name="円/楕円 86"/>
              <p:cNvSpPr/>
              <p:nvPr/>
            </p:nvSpPr>
            <p:spPr>
              <a:xfrm rot="2700000">
                <a:off x="3404105" y="6479460"/>
                <a:ext cx="78580" cy="97084"/>
              </a:xfrm>
              <a:custGeom>
                <a:avLst/>
                <a:gdLst>
                  <a:gd name="connsiteX0" fmla="*/ 0 w 78580"/>
                  <a:gd name="connsiteY0" fmla="*/ 48542 h 97084"/>
                  <a:gd name="connsiteX1" fmla="*/ 39290 w 78580"/>
                  <a:gd name="connsiteY1" fmla="*/ 0 h 97084"/>
                  <a:gd name="connsiteX2" fmla="*/ 78580 w 78580"/>
                  <a:gd name="connsiteY2" fmla="*/ 48542 h 97084"/>
                  <a:gd name="connsiteX3" fmla="*/ 39290 w 78580"/>
                  <a:gd name="connsiteY3" fmla="*/ 97084 h 97084"/>
                  <a:gd name="connsiteX4" fmla="*/ 0 w 78580"/>
                  <a:gd name="connsiteY4" fmla="*/ 48542 h 97084"/>
                  <a:gd name="connsiteX0" fmla="*/ 0 w 78580"/>
                  <a:gd name="connsiteY0" fmla="*/ 48542 h 97084"/>
                  <a:gd name="connsiteX1" fmla="*/ 39290 w 78580"/>
                  <a:gd name="connsiteY1" fmla="*/ 0 h 97084"/>
                  <a:gd name="connsiteX2" fmla="*/ 78580 w 78580"/>
                  <a:gd name="connsiteY2" fmla="*/ 48542 h 97084"/>
                  <a:gd name="connsiteX3" fmla="*/ 39290 w 78580"/>
                  <a:gd name="connsiteY3" fmla="*/ 97084 h 97084"/>
                  <a:gd name="connsiteX4" fmla="*/ 0 w 78580"/>
                  <a:gd name="connsiteY4" fmla="*/ 48542 h 97084"/>
                  <a:gd name="connsiteX0" fmla="*/ 0 w 78580"/>
                  <a:gd name="connsiteY0" fmla="*/ 48542 h 97084"/>
                  <a:gd name="connsiteX1" fmla="*/ 39290 w 78580"/>
                  <a:gd name="connsiteY1" fmla="*/ 0 h 97084"/>
                  <a:gd name="connsiteX2" fmla="*/ 78580 w 78580"/>
                  <a:gd name="connsiteY2" fmla="*/ 48542 h 97084"/>
                  <a:gd name="connsiteX3" fmla="*/ 39290 w 78580"/>
                  <a:gd name="connsiteY3" fmla="*/ 97084 h 97084"/>
                  <a:gd name="connsiteX4" fmla="*/ 0 w 78580"/>
                  <a:gd name="connsiteY4" fmla="*/ 48542 h 97084"/>
                  <a:gd name="connsiteX0" fmla="*/ 0 w 78580"/>
                  <a:gd name="connsiteY0" fmla="*/ 48542 h 97084"/>
                  <a:gd name="connsiteX1" fmla="*/ 39290 w 78580"/>
                  <a:gd name="connsiteY1" fmla="*/ 0 h 97084"/>
                  <a:gd name="connsiteX2" fmla="*/ 78580 w 78580"/>
                  <a:gd name="connsiteY2" fmla="*/ 48542 h 97084"/>
                  <a:gd name="connsiteX3" fmla="*/ 39290 w 78580"/>
                  <a:gd name="connsiteY3" fmla="*/ 97084 h 97084"/>
                  <a:gd name="connsiteX4" fmla="*/ 0 w 78580"/>
                  <a:gd name="connsiteY4" fmla="*/ 48542 h 970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8580" h="97084">
                    <a:moveTo>
                      <a:pt x="0" y="48542"/>
                    </a:moveTo>
                    <a:cubicBezTo>
                      <a:pt x="0" y="21733"/>
                      <a:pt x="17591" y="0"/>
                      <a:pt x="39290" y="0"/>
                    </a:cubicBezTo>
                    <a:cubicBezTo>
                      <a:pt x="60989" y="0"/>
                      <a:pt x="78580" y="21733"/>
                      <a:pt x="78580" y="48542"/>
                    </a:cubicBezTo>
                    <a:cubicBezTo>
                      <a:pt x="78580" y="75351"/>
                      <a:pt x="60989" y="78226"/>
                      <a:pt x="39290" y="97084"/>
                    </a:cubicBezTo>
                    <a:cubicBezTo>
                      <a:pt x="12203" y="75532"/>
                      <a:pt x="0" y="75351"/>
                      <a:pt x="0" y="48542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10" name="円/楕円 86"/>
              <p:cNvSpPr/>
              <p:nvPr/>
            </p:nvSpPr>
            <p:spPr>
              <a:xfrm rot="18900000" flipH="1">
                <a:off x="3484417" y="6479460"/>
                <a:ext cx="78580" cy="97084"/>
              </a:xfrm>
              <a:custGeom>
                <a:avLst/>
                <a:gdLst>
                  <a:gd name="connsiteX0" fmla="*/ 0 w 78580"/>
                  <a:gd name="connsiteY0" fmla="*/ 48542 h 97084"/>
                  <a:gd name="connsiteX1" fmla="*/ 39290 w 78580"/>
                  <a:gd name="connsiteY1" fmla="*/ 0 h 97084"/>
                  <a:gd name="connsiteX2" fmla="*/ 78580 w 78580"/>
                  <a:gd name="connsiteY2" fmla="*/ 48542 h 97084"/>
                  <a:gd name="connsiteX3" fmla="*/ 39290 w 78580"/>
                  <a:gd name="connsiteY3" fmla="*/ 97084 h 97084"/>
                  <a:gd name="connsiteX4" fmla="*/ 0 w 78580"/>
                  <a:gd name="connsiteY4" fmla="*/ 48542 h 97084"/>
                  <a:gd name="connsiteX0" fmla="*/ 0 w 78580"/>
                  <a:gd name="connsiteY0" fmla="*/ 48542 h 97084"/>
                  <a:gd name="connsiteX1" fmla="*/ 39290 w 78580"/>
                  <a:gd name="connsiteY1" fmla="*/ 0 h 97084"/>
                  <a:gd name="connsiteX2" fmla="*/ 78580 w 78580"/>
                  <a:gd name="connsiteY2" fmla="*/ 48542 h 97084"/>
                  <a:gd name="connsiteX3" fmla="*/ 39290 w 78580"/>
                  <a:gd name="connsiteY3" fmla="*/ 97084 h 97084"/>
                  <a:gd name="connsiteX4" fmla="*/ 0 w 78580"/>
                  <a:gd name="connsiteY4" fmla="*/ 48542 h 97084"/>
                  <a:gd name="connsiteX0" fmla="*/ 0 w 78580"/>
                  <a:gd name="connsiteY0" fmla="*/ 48542 h 97084"/>
                  <a:gd name="connsiteX1" fmla="*/ 39290 w 78580"/>
                  <a:gd name="connsiteY1" fmla="*/ 0 h 97084"/>
                  <a:gd name="connsiteX2" fmla="*/ 78580 w 78580"/>
                  <a:gd name="connsiteY2" fmla="*/ 48542 h 97084"/>
                  <a:gd name="connsiteX3" fmla="*/ 39290 w 78580"/>
                  <a:gd name="connsiteY3" fmla="*/ 97084 h 97084"/>
                  <a:gd name="connsiteX4" fmla="*/ 0 w 78580"/>
                  <a:gd name="connsiteY4" fmla="*/ 48542 h 97084"/>
                  <a:gd name="connsiteX0" fmla="*/ 0 w 78580"/>
                  <a:gd name="connsiteY0" fmla="*/ 48542 h 97084"/>
                  <a:gd name="connsiteX1" fmla="*/ 39290 w 78580"/>
                  <a:gd name="connsiteY1" fmla="*/ 0 h 97084"/>
                  <a:gd name="connsiteX2" fmla="*/ 78580 w 78580"/>
                  <a:gd name="connsiteY2" fmla="*/ 48542 h 97084"/>
                  <a:gd name="connsiteX3" fmla="*/ 39290 w 78580"/>
                  <a:gd name="connsiteY3" fmla="*/ 97084 h 97084"/>
                  <a:gd name="connsiteX4" fmla="*/ 0 w 78580"/>
                  <a:gd name="connsiteY4" fmla="*/ 48542 h 970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8580" h="97084">
                    <a:moveTo>
                      <a:pt x="0" y="48542"/>
                    </a:moveTo>
                    <a:cubicBezTo>
                      <a:pt x="0" y="21733"/>
                      <a:pt x="17591" y="0"/>
                      <a:pt x="39290" y="0"/>
                    </a:cubicBezTo>
                    <a:cubicBezTo>
                      <a:pt x="60989" y="0"/>
                      <a:pt x="78580" y="21733"/>
                      <a:pt x="78580" y="48542"/>
                    </a:cubicBezTo>
                    <a:cubicBezTo>
                      <a:pt x="78580" y="75351"/>
                      <a:pt x="60989" y="78226"/>
                      <a:pt x="39290" y="97084"/>
                    </a:cubicBezTo>
                    <a:cubicBezTo>
                      <a:pt x="12203" y="75532"/>
                      <a:pt x="0" y="75351"/>
                      <a:pt x="0" y="48542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11" name="円/楕円 410"/>
              <p:cNvSpPr/>
              <p:nvPr/>
            </p:nvSpPr>
            <p:spPr>
              <a:xfrm>
                <a:off x="3453099" y="6453336"/>
                <a:ext cx="59742" cy="79688"/>
              </a:xfrm>
              <a:prstGeom prst="ellipse">
                <a:avLst/>
              </a:pr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12" name="フリーフォーム 411"/>
              <p:cNvSpPr/>
              <p:nvPr/>
            </p:nvSpPr>
            <p:spPr>
              <a:xfrm>
                <a:off x="3205118" y="6268723"/>
                <a:ext cx="260684" cy="164262"/>
              </a:xfrm>
              <a:custGeom>
                <a:avLst/>
                <a:gdLst/>
                <a:ahLst/>
                <a:cxnLst/>
                <a:rect l="l" t="t" r="r" b="b"/>
                <a:pathLst>
                  <a:path w="260684" h="164262">
                    <a:moveTo>
                      <a:pt x="21730" y="0"/>
                    </a:moveTo>
                    <a:lnTo>
                      <a:pt x="248560" y="128159"/>
                    </a:lnTo>
                    <a:lnTo>
                      <a:pt x="260684" y="164262"/>
                    </a:lnTo>
                    <a:lnTo>
                      <a:pt x="0" y="16269"/>
                    </a:lnTo>
                    <a:cubicBezTo>
                      <a:pt x="6335" y="9989"/>
                      <a:pt x="13604" y="4734"/>
                      <a:pt x="21730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13" name="フリーフォーム 412"/>
              <p:cNvSpPr/>
              <p:nvPr/>
            </p:nvSpPr>
            <p:spPr>
              <a:xfrm flipH="1">
                <a:off x="3504319" y="6268723"/>
                <a:ext cx="260684" cy="164262"/>
              </a:xfrm>
              <a:custGeom>
                <a:avLst/>
                <a:gdLst/>
                <a:ahLst/>
                <a:cxnLst/>
                <a:rect l="l" t="t" r="r" b="b"/>
                <a:pathLst>
                  <a:path w="260684" h="164262">
                    <a:moveTo>
                      <a:pt x="21730" y="0"/>
                    </a:moveTo>
                    <a:lnTo>
                      <a:pt x="248560" y="128159"/>
                    </a:lnTo>
                    <a:lnTo>
                      <a:pt x="260684" y="164262"/>
                    </a:lnTo>
                    <a:lnTo>
                      <a:pt x="0" y="16269"/>
                    </a:lnTo>
                    <a:cubicBezTo>
                      <a:pt x="6335" y="9989"/>
                      <a:pt x="13604" y="4734"/>
                      <a:pt x="21730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414" name="グループ化 413"/>
              <p:cNvGrpSpPr/>
              <p:nvPr/>
            </p:nvGrpSpPr>
            <p:grpSpPr>
              <a:xfrm>
                <a:off x="3063680" y="5381649"/>
                <a:ext cx="834570" cy="787400"/>
                <a:chOff x="2791855" y="2017486"/>
                <a:chExt cx="1150919" cy="1045028"/>
              </a:xfrm>
              <a:solidFill>
                <a:srgbClr val="FFCC99"/>
              </a:solidFill>
            </p:grpSpPr>
            <p:grpSp>
              <p:nvGrpSpPr>
                <p:cNvPr id="439" name="グループ化 438"/>
                <p:cNvGrpSpPr/>
                <p:nvPr/>
              </p:nvGrpSpPr>
              <p:grpSpPr>
                <a:xfrm rot="20700000">
                  <a:off x="2791855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444" name="円/楕円 443"/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445" name="円/楕円 444"/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440" name="グループ化 439"/>
                <p:cNvGrpSpPr/>
                <p:nvPr/>
              </p:nvGrpSpPr>
              <p:grpSpPr>
                <a:xfrm rot="900000" flipH="1">
                  <a:off x="3720768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442" name="円/楕円 441"/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443" name="円/楕円 442"/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441" name="円/楕円 440"/>
                <p:cNvSpPr/>
                <p:nvPr/>
              </p:nvSpPr>
              <p:spPr>
                <a:xfrm>
                  <a:off x="2902857" y="2017486"/>
                  <a:ext cx="928914" cy="1045028"/>
                </a:xfrm>
                <a:prstGeom prst="ellipse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416" name="円/楕円 27"/>
              <p:cNvSpPr/>
              <p:nvPr/>
            </p:nvSpPr>
            <p:spPr>
              <a:xfrm>
                <a:off x="3400846" y="6044187"/>
                <a:ext cx="166531" cy="44715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  <a:gd name="connsiteX0" fmla="*/ 58 w 3255101"/>
                  <a:gd name="connsiteY0" fmla="*/ 3 h 346288"/>
                  <a:gd name="connsiteX1" fmla="*/ 3210476 w 3255101"/>
                  <a:gd name="connsiteY1" fmla="*/ 3 h 346288"/>
                  <a:gd name="connsiteX2" fmla="*/ 1605267 w 3255101"/>
                  <a:gd name="connsiteY2" fmla="*/ 346288 h 346288"/>
                  <a:gd name="connsiteX3" fmla="*/ 58 w 3255101"/>
                  <a:gd name="connsiteY3" fmla="*/ 3 h 3462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255101" h="346288">
                    <a:moveTo>
                      <a:pt x="58" y="3"/>
                    </a:moveTo>
                    <a:cubicBezTo>
                      <a:pt x="267593" y="-57711"/>
                      <a:pt x="2942941" y="-57711"/>
                      <a:pt x="3210476" y="3"/>
                    </a:cubicBezTo>
                    <a:cubicBezTo>
                      <a:pt x="3478011" y="57717"/>
                      <a:pt x="2491799" y="346288"/>
                      <a:pt x="1605267" y="346288"/>
                    </a:cubicBezTo>
                    <a:cubicBezTo>
                      <a:pt x="718735" y="346288"/>
                      <a:pt x="-7588" y="76241"/>
                      <a:pt x="58" y="3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17" name="円/楕円 27"/>
              <p:cNvSpPr/>
              <p:nvPr/>
            </p:nvSpPr>
            <p:spPr>
              <a:xfrm rot="10800000">
                <a:off x="3207013" y="5602523"/>
                <a:ext cx="164248" cy="2910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18" name="円/楕円 27"/>
              <p:cNvSpPr/>
              <p:nvPr/>
            </p:nvSpPr>
            <p:spPr>
              <a:xfrm rot="10800000">
                <a:off x="3613413" y="5602523"/>
                <a:ext cx="164248" cy="2910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20" name="正方形/長方形 67"/>
              <p:cNvSpPr/>
              <p:nvPr/>
            </p:nvSpPr>
            <p:spPr>
              <a:xfrm>
                <a:off x="3457905" y="5956511"/>
                <a:ext cx="50129" cy="25695"/>
              </a:xfrm>
              <a:custGeom>
                <a:avLst/>
                <a:gdLst/>
                <a:ahLst/>
                <a:cxnLst/>
                <a:rect l="l" t="t" r="r" b="b"/>
                <a:pathLst>
                  <a:path w="749072" h="1123608">
                    <a:moveTo>
                      <a:pt x="374536" y="0"/>
                    </a:moveTo>
                    <a:lnTo>
                      <a:pt x="749072" y="374536"/>
                    </a:lnTo>
                    <a:cubicBezTo>
                      <a:pt x="955923" y="581387"/>
                      <a:pt x="955923" y="916758"/>
                      <a:pt x="749072" y="1123608"/>
                    </a:cubicBezTo>
                    <a:cubicBezTo>
                      <a:pt x="542221" y="1330459"/>
                      <a:pt x="206851" y="1330459"/>
                      <a:pt x="0" y="1123608"/>
                    </a:cubicBezTo>
                    <a:cubicBezTo>
                      <a:pt x="-206851" y="916758"/>
                      <a:pt x="-206851" y="581387"/>
                      <a:pt x="0" y="374536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21" name="月 420"/>
              <p:cNvSpPr/>
              <p:nvPr/>
            </p:nvSpPr>
            <p:spPr>
              <a:xfrm>
                <a:off x="3122829" y="5461673"/>
                <a:ext cx="127166" cy="775639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22" name="月 421"/>
              <p:cNvSpPr/>
              <p:nvPr/>
            </p:nvSpPr>
            <p:spPr>
              <a:xfrm flipH="1">
                <a:off x="3713335" y="5461673"/>
                <a:ext cx="127166" cy="775639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423" name="グループ化 422"/>
              <p:cNvGrpSpPr/>
              <p:nvPr/>
            </p:nvGrpSpPr>
            <p:grpSpPr>
              <a:xfrm>
                <a:off x="3224378" y="5356184"/>
                <a:ext cx="203350" cy="299649"/>
                <a:chOff x="3224378" y="5356184"/>
                <a:chExt cx="203350" cy="299649"/>
              </a:xfrm>
            </p:grpSpPr>
            <p:sp>
              <p:nvSpPr>
                <p:cNvPr id="436" name="月 435"/>
                <p:cNvSpPr/>
                <p:nvPr/>
              </p:nvSpPr>
              <p:spPr>
                <a:xfrm>
                  <a:off x="3224378" y="5381649"/>
                  <a:ext cx="58904" cy="274184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37" name="月 436"/>
                <p:cNvSpPr/>
                <p:nvPr/>
              </p:nvSpPr>
              <p:spPr>
                <a:xfrm>
                  <a:off x="3296816" y="5367398"/>
                  <a:ext cx="58904" cy="274184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38" name="月 437"/>
                <p:cNvSpPr/>
                <p:nvPr/>
              </p:nvSpPr>
              <p:spPr>
                <a:xfrm>
                  <a:off x="3368824" y="5356184"/>
                  <a:ext cx="58904" cy="274184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424" name="グループ化 423"/>
              <p:cNvGrpSpPr/>
              <p:nvPr/>
            </p:nvGrpSpPr>
            <p:grpSpPr>
              <a:xfrm flipH="1">
                <a:off x="3535012" y="5356184"/>
                <a:ext cx="203350" cy="299649"/>
                <a:chOff x="3224378" y="5356184"/>
                <a:chExt cx="203350" cy="299649"/>
              </a:xfrm>
            </p:grpSpPr>
            <p:sp>
              <p:nvSpPr>
                <p:cNvPr id="433" name="月 432"/>
                <p:cNvSpPr/>
                <p:nvPr/>
              </p:nvSpPr>
              <p:spPr>
                <a:xfrm>
                  <a:off x="3224378" y="5381649"/>
                  <a:ext cx="58904" cy="274184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34" name="月 433"/>
                <p:cNvSpPr/>
                <p:nvPr/>
              </p:nvSpPr>
              <p:spPr>
                <a:xfrm>
                  <a:off x="3296816" y="5367398"/>
                  <a:ext cx="58904" cy="274184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35" name="月 434"/>
                <p:cNvSpPr/>
                <p:nvPr/>
              </p:nvSpPr>
              <p:spPr>
                <a:xfrm>
                  <a:off x="3368824" y="5356184"/>
                  <a:ext cx="58904" cy="274184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425" name="グループ化 424"/>
              <p:cNvGrpSpPr/>
              <p:nvPr/>
            </p:nvGrpSpPr>
            <p:grpSpPr>
              <a:xfrm>
                <a:off x="3270756" y="5383356"/>
                <a:ext cx="172639" cy="247012"/>
                <a:chOff x="3224378" y="5356184"/>
                <a:chExt cx="203350" cy="299649"/>
              </a:xfrm>
            </p:grpSpPr>
            <p:sp>
              <p:nvSpPr>
                <p:cNvPr id="430" name="月 429"/>
                <p:cNvSpPr/>
                <p:nvPr/>
              </p:nvSpPr>
              <p:spPr>
                <a:xfrm>
                  <a:off x="3224378" y="5381649"/>
                  <a:ext cx="58904" cy="274184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31" name="月 430"/>
                <p:cNvSpPr/>
                <p:nvPr/>
              </p:nvSpPr>
              <p:spPr>
                <a:xfrm>
                  <a:off x="3296816" y="5367398"/>
                  <a:ext cx="58904" cy="274184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32" name="月 431"/>
                <p:cNvSpPr/>
                <p:nvPr/>
              </p:nvSpPr>
              <p:spPr>
                <a:xfrm>
                  <a:off x="3368824" y="5356184"/>
                  <a:ext cx="58904" cy="274184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426" name="グループ化 425"/>
              <p:cNvGrpSpPr/>
              <p:nvPr/>
            </p:nvGrpSpPr>
            <p:grpSpPr>
              <a:xfrm flipH="1">
                <a:off x="3526641" y="5383356"/>
                <a:ext cx="172639" cy="247012"/>
                <a:chOff x="3224378" y="5356184"/>
                <a:chExt cx="203350" cy="299649"/>
              </a:xfrm>
            </p:grpSpPr>
            <p:sp>
              <p:nvSpPr>
                <p:cNvPr id="427" name="月 426"/>
                <p:cNvSpPr/>
                <p:nvPr/>
              </p:nvSpPr>
              <p:spPr>
                <a:xfrm>
                  <a:off x="3224378" y="5381649"/>
                  <a:ext cx="58904" cy="274184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28" name="月 427"/>
                <p:cNvSpPr/>
                <p:nvPr/>
              </p:nvSpPr>
              <p:spPr>
                <a:xfrm>
                  <a:off x="3296816" y="5367398"/>
                  <a:ext cx="58904" cy="274184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29" name="月 428"/>
                <p:cNvSpPr/>
                <p:nvPr/>
              </p:nvSpPr>
              <p:spPr>
                <a:xfrm>
                  <a:off x="3368824" y="5356184"/>
                  <a:ext cx="58904" cy="274184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206" name="円/楕円 27"/>
              <p:cNvSpPr/>
              <p:nvPr/>
            </p:nvSpPr>
            <p:spPr>
              <a:xfrm rot="10800000">
                <a:off x="3207013" y="5779688"/>
                <a:ext cx="164248" cy="2910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07" name="円/楕円 27"/>
              <p:cNvSpPr/>
              <p:nvPr/>
            </p:nvSpPr>
            <p:spPr>
              <a:xfrm rot="10800000">
                <a:off x="3613413" y="5779688"/>
                <a:ext cx="164248" cy="2910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914" name="グループ化 913"/>
            <p:cNvGrpSpPr/>
            <p:nvPr/>
          </p:nvGrpSpPr>
          <p:grpSpPr>
            <a:xfrm rot="900000">
              <a:off x="4837261" y="3546495"/>
              <a:ext cx="794410" cy="744008"/>
              <a:chOff x="4179782" y="2874815"/>
              <a:chExt cx="1556044" cy="1457319"/>
            </a:xfrm>
          </p:grpSpPr>
          <p:grpSp>
            <p:nvGrpSpPr>
              <p:cNvPr id="915" name="グループ化 914"/>
              <p:cNvGrpSpPr/>
              <p:nvPr/>
            </p:nvGrpSpPr>
            <p:grpSpPr>
              <a:xfrm>
                <a:off x="4179782" y="3096618"/>
                <a:ext cx="1556044" cy="966581"/>
                <a:chOff x="4179782" y="3096618"/>
                <a:chExt cx="1556044" cy="966581"/>
              </a:xfrm>
            </p:grpSpPr>
            <p:grpSp>
              <p:nvGrpSpPr>
                <p:cNvPr id="925" name="グループ化 924"/>
                <p:cNvGrpSpPr/>
                <p:nvPr/>
              </p:nvGrpSpPr>
              <p:grpSpPr>
                <a:xfrm>
                  <a:off x="4179782" y="3096618"/>
                  <a:ext cx="1556044" cy="966581"/>
                  <a:chOff x="7627353" y="2698603"/>
                  <a:chExt cx="2917825" cy="1812490"/>
                </a:xfrm>
              </p:grpSpPr>
              <p:sp>
                <p:nvSpPr>
                  <p:cNvPr id="972" name="正方形/長方形 971"/>
                  <p:cNvSpPr/>
                  <p:nvPr/>
                </p:nvSpPr>
                <p:spPr>
                  <a:xfrm>
                    <a:off x="7731493" y="3369523"/>
                    <a:ext cx="819785" cy="1072937"/>
                  </a:xfrm>
                  <a:prstGeom prst="rect">
                    <a:avLst/>
                  </a:prstGeom>
                  <a:gradFill flip="none" rotWithShape="1">
                    <a:gsLst>
                      <a:gs pos="0">
                        <a:srgbClr val="00B0F0"/>
                      </a:gs>
                      <a:gs pos="100000">
                        <a:srgbClr val="5B9BD5">
                          <a:lumMod val="40000"/>
                          <a:lumOff val="60000"/>
                        </a:srgbClr>
                      </a:gs>
                    </a:gsLst>
                    <a:lin ang="16200000" scaled="1"/>
                    <a:tileRect/>
                  </a:gra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973" name="フリーフォーム 972"/>
                  <p:cNvSpPr/>
                  <p:nvPr/>
                </p:nvSpPr>
                <p:spPr>
                  <a:xfrm>
                    <a:off x="7627353" y="2698603"/>
                    <a:ext cx="2917825" cy="1812490"/>
                  </a:xfrm>
                  <a:custGeom>
                    <a:avLst/>
                    <a:gdLst>
                      <a:gd name="connsiteX0" fmla="*/ 127000 w 2917825"/>
                      <a:gd name="connsiteY0" fmla="*/ 709020 h 1812490"/>
                      <a:gd name="connsiteX1" fmla="*/ 127000 w 2917825"/>
                      <a:gd name="connsiteY1" fmla="*/ 1698137 h 1812490"/>
                      <a:gd name="connsiteX2" fmla="*/ 898525 w 2917825"/>
                      <a:gd name="connsiteY2" fmla="*/ 1698137 h 1812490"/>
                      <a:gd name="connsiteX3" fmla="*/ 898525 w 2917825"/>
                      <a:gd name="connsiteY3" fmla="*/ 709020 h 1812490"/>
                      <a:gd name="connsiteX4" fmla="*/ 111595 w 2917825"/>
                      <a:gd name="connsiteY4" fmla="*/ 0 h 1812490"/>
                      <a:gd name="connsiteX5" fmla="*/ 2806230 w 2917825"/>
                      <a:gd name="connsiteY5" fmla="*/ 0 h 1812490"/>
                      <a:gd name="connsiteX6" fmla="*/ 2917825 w 2917825"/>
                      <a:gd name="connsiteY6" fmla="*/ 111595 h 1812490"/>
                      <a:gd name="connsiteX7" fmla="*/ 2917825 w 2917825"/>
                      <a:gd name="connsiteY7" fmla="*/ 1700895 h 1812490"/>
                      <a:gd name="connsiteX8" fmla="*/ 2806230 w 2917825"/>
                      <a:gd name="connsiteY8" fmla="*/ 1812490 h 1812490"/>
                      <a:gd name="connsiteX9" fmla="*/ 111595 w 2917825"/>
                      <a:gd name="connsiteY9" fmla="*/ 1812490 h 1812490"/>
                      <a:gd name="connsiteX10" fmla="*/ 0 w 2917825"/>
                      <a:gd name="connsiteY10" fmla="*/ 1700895 h 1812490"/>
                      <a:gd name="connsiteX11" fmla="*/ 0 w 2917825"/>
                      <a:gd name="connsiteY11" fmla="*/ 111595 h 1812490"/>
                      <a:gd name="connsiteX12" fmla="*/ 111595 w 2917825"/>
                      <a:gd name="connsiteY12" fmla="*/ 0 h 181249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2917825" h="1812490">
                        <a:moveTo>
                          <a:pt x="127000" y="709020"/>
                        </a:moveTo>
                        <a:lnTo>
                          <a:pt x="127000" y="1698137"/>
                        </a:lnTo>
                        <a:lnTo>
                          <a:pt x="898525" y="1698137"/>
                        </a:lnTo>
                        <a:lnTo>
                          <a:pt x="898525" y="709020"/>
                        </a:lnTo>
                        <a:close/>
                        <a:moveTo>
                          <a:pt x="111595" y="0"/>
                        </a:moveTo>
                        <a:lnTo>
                          <a:pt x="2806230" y="0"/>
                        </a:lnTo>
                        <a:cubicBezTo>
                          <a:pt x="2867862" y="0"/>
                          <a:pt x="2917825" y="49963"/>
                          <a:pt x="2917825" y="111595"/>
                        </a:cubicBezTo>
                        <a:lnTo>
                          <a:pt x="2917825" y="1700895"/>
                        </a:lnTo>
                        <a:cubicBezTo>
                          <a:pt x="2917825" y="1762527"/>
                          <a:pt x="2867862" y="1812490"/>
                          <a:pt x="2806230" y="1812490"/>
                        </a:cubicBezTo>
                        <a:lnTo>
                          <a:pt x="111595" y="1812490"/>
                        </a:lnTo>
                        <a:cubicBezTo>
                          <a:pt x="49963" y="1812490"/>
                          <a:pt x="0" y="1762527"/>
                          <a:pt x="0" y="1700895"/>
                        </a:cubicBezTo>
                        <a:lnTo>
                          <a:pt x="0" y="111595"/>
                        </a:lnTo>
                        <a:cubicBezTo>
                          <a:pt x="0" y="49963"/>
                          <a:pt x="49963" y="0"/>
                          <a:pt x="111595" y="0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ysClr val="window" lastClr="FFFFFF">
                          <a:lumMod val="75000"/>
                        </a:sysClr>
                      </a:gs>
                      <a:gs pos="100000">
                        <a:sysClr val="window" lastClr="FFFFFF"/>
                      </a:gs>
                    </a:gsLst>
                    <a:lin ang="18900000" scaled="1"/>
                    <a:tileRect/>
                  </a:grad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974" name="正方形/長方形 973"/>
                  <p:cNvSpPr/>
                  <p:nvPr/>
                </p:nvSpPr>
                <p:spPr>
                  <a:xfrm>
                    <a:off x="8598903" y="3728085"/>
                    <a:ext cx="1828800" cy="676275"/>
                  </a:xfrm>
                  <a:prstGeom prst="rect">
                    <a:avLst/>
                  </a:prstGeom>
                  <a:pattFill prst="weave">
                    <a:fgClr>
                      <a:srgbClr val="ED7D31">
                        <a:lumMod val="60000"/>
                        <a:lumOff val="40000"/>
                      </a:srgbClr>
                    </a:fgClr>
                    <a:bgClr>
                      <a:sysClr val="window" lastClr="FFFFFF"/>
                    </a:bgClr>
                  </a:pattFill>
                  <a:ln w="6350" cap="flat" cmpd="sng" algn="ctr">
                    <a:solidFill>
                      <a:srgbClr val="ED7D31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cxnSp>
                <p:nvCxnSpPr>
                  <p:cNvPr id="975" name="直線コネクタ 974"/>
                  <p:cNvCxnSpPr>
                    <a:stCxn id="974" idx="1"/>
                  </p:cNvCxnSpPr>
                  <p:nvPr/>
                </p:nvCxnSpPr>
                <p:spPr>
                  <a:xfrm>
                    <a:off x="8598903" y="4066223"/>
                    <a:ext cx="1838325" cy="952"/>
                  </a:xfrm>
                  <a:prstGeom prst="line">
                    <a:avLst/>
                  </a:prstGeom>
                  <a:noFill/>
                  <a:ln w="6350" cap="flat" cmpd="sng" algn="ctr">
                    <a:solidFill>
                      <a:srgbClr val="ED7D31">
                        <a:lumMod val="60000"/>
                        <a:lumOff val="40000"/>
                      </a:srgbClr>
                    </a:solidFill>
                    <a:prstDash val="dash"/>
                    <a:miter lim="800000"/>
                  </a:ln>
                  <a:effectLst/>
                </p:spPr>
              </p:cxnSp>
              <p:cxnSp>
                <p:nvCxnSpPr>
                  <p:cNvPr id="976" name="直線コネクタ 975"/>
                  <p:cNvCxnSpPr/>
                  <p:nvPr/>
                </p:nvCxnSpPr>
                <p:spPr>
                  <a:xfrm>
                    <a:off x="8598903" y="3894773"/>
                    <a:ext cx="1838325" cy="952"/>
                  </a:xfrm>
                  <a:prstGeom prst="line">
                    <a:avLst/>
                  </a:prstGeom>
                  <a:noFill/>
                  <a:ln w="6350" cap="flat" cmpd="sng" algn="ctr">
                    <a:solidFill>
                      <a:srgbClr val="ED7D31">
                        <a:lumMod val="60000"/>
                        <a:lumOff val="40000"/>
                      </a:srgbClr>
                    </a:solidFill>
                    <a:prstDash val="dash"/>
                    <a:miter lim="800000"/>
                  </a:ln>
                  <a:effectLst/>
                </p:spPr>
              </p:cxnSp>
              <p:cxnSp>
                <p:nvCxnSpPr>
                  <p:cNvPr id="977" name="直線コネクタ 976"/>
                  <p:cNvCxnSpPr/>
                  <p:nvPr/>
                </p:nvCxnSpPr>
                <p:spPr>
                  <a:xfrm>
                    <a:off x="8598903" y="4218623"/>
                    <a:ext cx="1838325" cy="952"/>
                  </a:xfrm>
                  <a:prstGeom prst="line">
                    <a:avLst/>
                  </a:prstGeom>
                  <a:noFill/>
                  <a:ln w="6350" cap="flat" cmpd="sng" algn="ctr">
                    <a:solidFill>
                      <a:srgbClr val="ED7D31">
                        <a:lumMod val="60000"/>
                        <a:lumOff val="40000"/>
                      </a:srgbClr>
                    </a:solidFill>
                    <a:prstDash val="dash"/>
                    <a:miter lim="800000"/>
                  </a:ln>
                  <a:effectLst/>
                </p:spPr>
              </p:cxnSp>
              <p:sp>
                <p:nvSpPr>
                  <p:cNvPr id="978" name="テキスト ボックス 977"/>
                  <p:cNvSpPr txBox="1"/>
                  <p:nvPr/>
                </p:nvSpPr>
                <p:spPr>
                  <a:xfrm>
                    <a:off x="7731492" y="2748145"/>
                    <a:ext cx="2073580" cy="609327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prstTxWarp prst="textPlain">
                      <a:avLst/>
                    </a:prstTxWarp>
                    <a:spAutoFit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ja-JP" altLang="en-US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氏　名</a:t>
                    </a:r>
                    <a:r>
                      <a:rPr kumimoji="0" lang="ja-JP" altLang="en-US" sz="9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：□□　□□</a:t>
                    </a:r>
                    <a:endParaRPr kumimoji="0" lang="en-US" altLang="ja-JP" sz="9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altLang="ja-JP" sz="9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ja-JP" altLang="en-US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住　所</a:t>
                    </a:r>
                    <a:r>
                      <a:rPr kumimoji="0" lang="ja-JP" altLang="en-US" sz="9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：○○県△△市▽▽町◇丁目□番地○号</a:t>
                    </a:r>
                    <a:endParaRPr kumimoji="0" lang="en-US" altLang="ja-JP" sz="9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altLang="ja-JP" sz="9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ja-JP" altLang="en-US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生年月日</a:t>
                    </a:r>
                    <a:r>
                      <a:rPr kumimoji="0" lang="ja-JP" altLang="en-US" sz="9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：平成○○年○月○日　　</a:t>
                    </a:r>
                    <a:r>
                      <a:rPr kumimoji="0" lang="ja-JP" altLang="en-US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性　別</a:t>
                    </a:r>
                    <a:r>
                      <a:rPr kumimoji="0" lang="ja-JP" altLang="en-US" sz="9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：□</a:t>
                    </a:r>
                  </a:p>
                </p:txBody>
              </p:sp>
              <p:sp>
                <p:nvSpPr>
                  <p:cNvPr id="979" name="テキスト ボックス 978"/>
                  <p:cNvSpPr txBox="1"/>
                  <p:nvPr/>
                </p:nvSpPr>
                <p:spPr>
                  <a:xfrm>
                    <a:off x="8613561" y="3467321"/>
                    <a:ext cx="1030371" cy="163358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prstTxWarp prst="textPlain">
                      <a:avLst/>
                    </a:prstTxWarp>
                    <a:spAutoFit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altLang="ja-JP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20XX</a:t>
                    </a:r>
                    <a:r>
                      <a:rPr kumimoji="0" lang="ja-JP" altLang="en-US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年</a:t>
                    </a:r>
                    <a:r>
                      <a:rPr kumimoji="0" lang="en-US" altLang="ja-JP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3</a:t>
                    </a:r>
                    <a:r>
                      <a:rPr kumimoji="0" lang="ja-JP" altLang="en-US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月</a:t>
                    </a:r>
                    <a:r>
                      <a:rPr kumimoji="0" lang="en-US" altLang="ja-JP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31</a:t>
                    </a:r>
                    <a:r>
                      <a:rPr kumimoji="0" lang="ja-JP" altLang="en-US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日まで有効</a:t>
                    </a:r>
                    <a:endParaRPr kumimoji="0" lang="ja-JP" altLang="en-US" sz="9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</p:txBody>
              </p:sp>
              <p:sp>
                <p:nvSpPr>
                  <p:cNvPr id="980" name="テキスト ボックス 979"/>
                  <p:cNvSpPr txBox="1"/>
                  <p:nvPr/>
                </p:nvSpPr>
                <p:spPr>
                  <a:xfrm>
                    <a:off x="9934575" y="2795753"/>
                    <a:ext cx="481100" cy="250628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prstTxWarp prst="textPlain">
                      <a:avLst/>
                    </a:prstTxWarp>
                    <a:sp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ja-JP" altLang="en-US" sz="1100" b="1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個人番号</a:t>
                    </a:r>
                    <a:endParaRPr kumimoji="0" lang="en-US" altLang="ja-JP" sz="11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ja-JP" altLang="en-US" sz="1100" b="1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カード</a:t>
                    </a:r>
                  </a:p>
                </p:txBody>
              </p:sp>
              <p:grpSp>
                <p:nvGrpSpPr>
                  <p:cNvPr id="981" name="グループ化 980"/>
                  <p:cNvGrpSpPr/>
                  <p:nvPr/>
                </p:nvGrpSpPr>
                <p:grpSpPr>
                  <a:xfrm>
                    <a:off x="9952032" y="3302058"/>
                    <a:ext cx="410617" cy="367596"/>
                    <a:chOff x="5631654" y="-26213"/>
                    <a:chExt cx="404948" cy="418044"/>
                  </a:xfrm>
                </p:grpSpPr>
                <p:grpSp>
                  <p:nvGrpSpPr>
                    <p:cNvPr id="985" name="グループ化 984"/>
                    <p:cNvGrpSpPr/>
                    <p:nvPr/>
                  </p:nvGrpSpPr>
                  <p:grpSpPr>
                    <a:xfrm>
                      <a:off x="5631654" y="-26202"/>
                      <a:ext cx="404948" cy="334849"/>
                      <a:chOff x="4339640" y="3267059"/>
                      <a:chExt cx="309314" cy="240355"/>
                    </a:xfrm>
                    <a:gradFill flip="none" rotWithShape="1">
                      <a:gsLst>
                        <a:gs pos="0">
                          <a:srgbClr val="FFC000">
                            <a:lumMod val="67000"/>
                          </a:srgbClr>
                        </a:gs>
                        <a:gs pos="48000">
                          <a:srgbClr val="FFC000">
                            <a:lumMod val="97000"/>
                            <a:lumOff val="3000"/>
                          </a:srgbClr>
                        </a:gs>
                        <a:gs pos="100000">
                          <a:srgbClr val="FFC000">
                            <a:lumMod val="60000"/>
                            <a:lumOff val="40000"/>
                          </a:srgbClr>
                        </a:gs>
                      </a:gsLst>
                      <a:lin ang="18900000" scaled="1"/>
                      <a:tileRect/>
                    </a:gradFill>
                  </p:grpSpPr>
                  <p:sp>
                    <p:nvSpPr>
                      <p:cNvPr id="989" name="片側の 2 つの角を丸めた四角形 988"/>
                      <p:cNvSpPr/>
                      <p:nvPr/>
                    </p:nvSpPr>
                    <p:spPr>
                      <a:xfrm>
                        <a:off x="4339641" y="3267059"/>
                        <a:ext cx="309313" cy="61252"/>
                      </a:xfrm>
                      <a:prstGeom prst="round2SameRect">
                        <a:avLst>
                          <a:gd name="adj1" fmla="val 50000"/>
                          <a:gd name="adj2" fmla="val 0"/>
                        </a:avLst>
                      </a:prstGeom>
                      <a:noFill/>
                      <a:ln w="6350" cap="flat" cmpd="sng" algn="ctr">
                        <a:solidFill>
                          <a:srgbClr val="5B9BD5">
                            <a:lumMod val="60000"/>
                            <a:lumOff val="40000"/>
                          </a:srgbClr>
                        </a:solidFill>
                        <a:prstDash val="dash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990" name="正方形/長方形 989"/>
                      <p:cNvSpPr/>
                      <p:nvPr/>
                    </p:nvSpPr>
                    <p:spPr>
                      <a:xfrm>
                        <a:off x="4339640" y="3328311"/>
                        <a:ext cx="309313" cy="59701"/>
                      </a:xfrm>
                      <a:prstGeom prst="rect">
                        <a:avLst/>
                      </a:prstGeom>
                      <a:noFill/>
                      <a:ln w="6350" cap="flat" cmpd="sng" algn="ctr">
                        <a:solidFill>
                          <a:srgbClr val="5B9BD5">
                            <a:lumMod val="60000"/>
                            <a:lumOff val="40000"/>
                          </a:srgbClr>
                        </a:solidFill>
                        <a:prstDash val="dash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991" name="正方形/長方形 990"/>
                      <p:cNvSpPr/>
                      <p:nvPr/>
                    </p:nvSpPr>
                    <p:spPr>
                      <a:xfrm>
                        <a:off x="4339640" y="3388012"/>
                        <a:ext cx="309313" cy="59701"/>
                      </a:xfrm>
                      <a:prstGeom prst="rect">
                        <a:avLst/>
                      </a:prstGeom>
                      <a:noFill/>
                      <a:ln w="6350" cap="flat" cmpd="sng" algn="ctr">
                        <a:solidFill>
                          <a:srgbClr val="5B9BD5">
                            <a:lumMod val="60000"/>
                            <a:lumOff val="40000"/>
                          </a:srgbClr>
                        </a:solidFill>
                        <a:prstDash val="dash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992" name="正方形/長方形 991"/>
                      <p:cNvSpPr/>
                      <p:nvPr/>
                    </p:nvSpPr>
                    <p:spPr>
                      <a:xfrm>
                        <a:off x="4339640" y="3447713"/>
                        <a:ext cx="309313" cy="59701"/>
                      </a:xfrm>
                      <a:prstGeom prst="rect">
                        <a:avLst/>
                      </a:prstGeom>
                      <a:noFill/>
                      <a:ln w="6350" cap="flat" cmpd="sng" algn="ctr">
                        <a:solidFill>
                          <a:srgbClr val="5B9BD5">
                            <a:lumMod val="60000"/>
                            <a:lumOff val="40000"/>
                          </a:srgbClr>
                        </a:solidFill>
                        <a:prstDash val="dash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986" name="フリーフォーム 985"/>
                    <p:cNvSpPr/>
                    <p:nvPr/>
                  </p:nvSpPr>
                  <p:spPr>
                    <a:xfrm rot="10800000">
                      <a:off x="5911187" y="308657"/>
                      <a:ext cx="125414" cy="83174"/>
                    </a:xfrm>
                    <a:custGeom>
                      <a:avLst/>
                      <a:gdLst>
                        <a:gd name="connsiteX0" fmla="*/ 125414 w 125414"/>
                        <a:gd name="connsiteY0" fmla="*/ 83174 h 83174"/>
                        <a:gd name="connsiteX1" fmla="*/ 0 w 125414"/>
                        <a:gd name="connsiteY1" fmla="*/ 83174 h 83174"/>
                        <a:gd name="connsiteX2" fmla="*/ 0 w 125414"/>
                        <a:gd name="connsiteY2" fmla="*/ 41587 h 83174"/>
                        <a:gd name="connsiteX3" fmla="*/ 41587 w 125414"/>
                        <a:gd name="connsiteY3" fmla="*/ 0 h 83174"/>
                        <a:gd name="connsiteX4" fmla="*/ 125414 w 125414"/>
                        <a:gd name="connsiteY4" fmla="*/ 0 h 83174"/>
                        <a:gd name="connsiteX5" fmla="*/ 125414 w 125414"/>
                        <a:gd name="connsiteY5" fmla="*/ 83174 h 8317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25414" h="83174">
                          <a:moveTo>
                            <a:pt x="125414" y="83174"/>
                          </a:moveTo>
                          <a:lnTo>
                            <a:pt x="0" y="83174"/>
                          </a:lnTo>
                          <a:lnTo>
                            <a:pt x="0" y="41587"/>
                          </a:lnTo>
                          <a:cubicBezTo>
                            <a:pt x="0" y="18619"/>
                            <a:pt x="18619" y="0"/>
                            <a:pt x="41587" y="0"/>
                          </a:cubicBezTo>
                          <a:lnTo>
                            <a:pt x="125414" y="0"/>
                          </a:lnTo>
                          <a:lnTo>
                            <a:pt x="125414" y="83174"/>
                          </a:lnTo>
                          <a:close/>
                        </a:path>
                      </a:pathLst>
                    </a:custGeom>
                    <a:noFill/>
                    <a:ln w="6350" cap="flat" cmpd="sng" algn="ctr">
                      <a:solidFill>
                        <a:srgbClr val="5B9BD5">
                          <a:lumMod val="60000"/>
                          <a:lumOff val="40000"/>
                        </a:srgbClr>
                      </a:solidFill>
                      <a:prstDash val="dash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987" name="フリーフォーム 986"/>
                    <p:cNvSpPr/>
                    <p:nvPr/>
                  </p:nvSpPr>
                  <p:spPr>
                    <a:xfrm rot="10800000">
                      <a:off x="5631655" y="308657"/>
                      <a:ext cx="279531" cy="83174"/>
                    </a:xfrm>
                    <a:custGeom>
                      <a:avLst/>
                      <a:gdLst>
                        <a:gd name="connsiteX0" fmla="*/ 316495 w 316495"/>
                        <a:gd name="connsiteY0" fmla="*/ 83174 h 83174"/>
                        <a:gd name="connsiteX1" fmla="*/ 0 w 316495"/>
                        <a:gd name="connsiteY1" fmla="*/ 83174 h 83174"/>
                        <a:gd name="connsiteX2" fmla="*/ 0 w 316495"/>
                        <a:gd name="connsiteY2" fmla="*/ 0 h 83174"/>
                        <a:gd name="connsiteX3" fmla="*/ 274908 w 316495"/>
                        <a:gd name="connsiteY3" fmla="*/ 0 h 83174"/>
                        <a:gd name="connsiteX4" fmla="*/ 316495 w 316495"/>
                        <a:gd name="connsiteY4" fmla="*/ 41587 h 83174"/>
                        <a:gd name="connsiteX5" fmla="*/ 316495 w 316495"/>
                        <a:gd name="connsiteY5" fmla="*/ 83174 h 8317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316495" h="83174">
                          <a:moveTo>
                            <a:pt x="316495" y="83174"/>
                          </a:moveTo>
                          <a:lnTo>
                            <a:pt x="0" y="83174"/>
                          </a:lnTo>
                          <a:lnTo>
                            <a:pt x="0" y="0"/>
                          </a:lnTo>
                          <a:lnTo>
                            <a:pt x="274908" y="0"/>
                          </a:lnTo>
                          <a:cubicBezTo>
                            <a:pt x="297876" y="0"/>
                            <a:pt x="316495" y="18619"/>
                            <a:pt x="316495" y="41587"/>
                          </a:cubicBezTo>
                          <a:lnTo>
                            <a:pt x="316495" y="83174"/>
                          </a:lnTo>
                          <a:close/>
                        </a:path>
                      </a:pathLst>
                    </a:custGeom>
                    <a:noFill/>
                    <a:ln w="6350" cap="flat" cmpd="sng" algn="ctr">
                      <a:solidFill>
                        <a:srgbClr val="5B9BD5">
                          <a:lumMod val="60000"/>
                          <a:lumOff val="40000"/>
                        </a:srgbClr>
                      </a:solidFill>
                      <a:prstDash val="dash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988" name="フリーフォーム 987"/>
                    <p:cNvSpPr/>
                    <p:nvPr/>
                  </p:nvSpPr>
                  <p:spPr>
                    <a:xfrm>
                      <a:off x="5752939" y="-26213"/>
                      <a:ext cx="283662" cy="334864"/>
                    </a:xfrm>
                    <a:custGeom>
                      <a:avLst/>
                      <a:gdLst>
                        <a:gd name="connsiteX0" fmla="*/ 0 w 283662"/>
                        <a:gd name="connsiteY0" fmla="*/ 0 h 334864"/>
                        <a:gd name="connsiteX1" fmla="*/ 240995 w 283662"/>
                        <a:gd name="connsiteY1" fmla="*/ 0 h 334864"/>
                        <a:gd name="connsiteX2" fmla="*/ 283662 w 283662"/>
                        <a:gd name="connsiteY2" fmla="*/ 42667 h 334864"/>
                        <a:gd name="connsiteX3" fmla="*/ 283661 w 283662"/>
                        <a:gd name="connsiteY3" fmla="*/ 85333 h 334864"/>
                        <a:gd name="connsiteX4" fmla="*/ 158246 w 283662"/>
                        <a:gd name="connsiteY4" fmla="*/ 85333 h 334864"/>
                        <a:gd name="connsiteX5" fmla="*/ 158246 w 283662"/>
                        <a:gd name="connsiteY5" fmla="*/ 334864 h 334864"/>
                        <a:gd name="connsiteX6" fmla="*/ 0 w 283662"/>
                        <a:gd name="connsiteY6" fmla="*/ 334864 h 33486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283662" h="334864">
                          <a:moveTo>
                            <a:pt x="0" y="0"/>
                          </a:moveTo>
                          <a:lnTo>
                            <a:pt x="240995" y="0"/>
                          </a:lnTo>
                          <a:cubicBezTo>
                            <a:pt x="264559" y="0"/>
                            <a:pt x="283662" y="19103"/>
                            <a:pt x="283662" y="42667"/>
                          </a:cubicBezTo>
                          <a:cubicBezTo>
                            <a:pt x="283662" y="56889"/>
                            <a:pt x="283661" y="71111"/>
                            <a:pt x="283661" y="85333"/>
                          </a:cubicBezTo>
                          <a:lnTo>
                            <a:pt x="158246" y="85333"/>
                          </a:lnTo>
                          <a:lnTo>
                            <a:pt x="158246" y="334864"/>
                          </a:lnTo>
                          <a:lnTo>
                            <a:pt x="0" y="334864"/>
                          </a:lnTo>
                          <a:close/>
                        </a:path>
                      </a:pathLst>
                    </a:custGeom>
                    <a:noFill/>
                    <a:ln w="6350" cap="flat" cmpd="sng" algn="ctr">
                      <a:solidFill>
                        <a:srgbClr val="5B9BD5">
                          <a:lumMod val="60000"/>
                          <a:lumOff val="40000"/>
                        </a:srgbClr>
                      </a:solidFill>
                      <a:prstDash val="dash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982" name="グループ化 981"/>
                  <p:cNvGrpSpPr/>
                  <p:nvPr/>
                </p:nvGrpSpPr>
                <p:grpSpPr>
                  <a:xfrm>
                    <a:off x="9977307" y="3327653"/>
                    <a:ext cx="368964" cy="324779"/>
                    <a:chOff x="14159332" y="3300413"/>
                    <a:chExt cx="423443" cy="372734"/>
                  </a:xfrm>
                </p:grpSpPr>
                <p:sp>
                  <p:nvSpPr>
                    <p:cNvPr id="983" name="フリーフォーム 982"/>
                    <p:cNvSpPr/>
                    <p:nvPr/>
                  </p:nvSpPr>
                  <p:spPr>
                    <a:xfrm>
                      <a:off x="14159332" y="3300413"/>
                      <a:ext cx="423443" cy="372734"/>
                    </a:xfrm>
                    <a:custGeom>
                      <a:avLst/>
                      <a:gdLst>
                        <a:gd name="connsiteX0" fmla="*/ 30795 w 301205"/>
                        <a:gd name="connsiteY0" fmla="*/ 13897 h 272925"/>
                        <a:gd name="connsiteX1" fmla="*/ 14192 w 301205"/>
                        <a:gd name="connsiteY1" fmla="*/ 30500 h 272925"/>
                        <a:gd name="connsiteX2" fmla="*/ 14192 w 301205"/>
                        <a:gd name="connsiteY2" fmla="*/ 242426 h 272925"/>
                        <a:gd name="connsiteX3" fmla="*/ 30795 w 301205"/>
                        <a:gd name="connsiteY3" fmla="*/ 259029 h 272925"/>
                        <a:gd name="connsiteX4" fmla="*/ 270411 w 301205"/>
                        <a:gd name="connsiteY4" fmla="*/ 259029 h 272925"/>
                        <a:gd name="connsiteX5" fmla="*/ 287014 w 301205"/>
                        <a:gd name="connsiteY5" fmla="*/ 242426 h 272925"/>
                        <a:gd name="connsiteX6" fmla="*/ 287014 w 301205"/>
                        <a:gd name="connsiteY6" fmla="*/ 30500 h 272925"/>
                        <a:gd name="connsiteX7" fmla="*/ 270411 w 301205"/>
                        <a:gd name="connsiteY7" fmla="*/ 13897 h 272925"/>
                        <a:gd name="connsiteX8" fmla="*/ 26438 w 301205"/>
                        <a:gd name="connsiteY8" fmla="*/ 0 h 272925"/>
                        <a:gd name="connsiteX9" fmla="*/ 274767 w 301205"/>
                        <a:gd name="connsiteY9" fmla="*/ 0 h 272925"/>
                        <a:gd name="connsiteX10" fmla="*/ 301205 w 301205"/>
                        <a:gd name="connsiteY10" fmla="*/ 26438 h 272925"/>
                        <a:gd name="connsiteX11" fmla="*/ 301205 w 301205"/>
                        <a:gd name="connsiteY11" fmla="*/ 246487 h 272925"/>
                        <a:gd name="connsiteX12" fmla="*/ 274767 w 301205"/>
                        <a:gd name="connsiteY12" fmla="*/ 272925 h 272925"/>
                        <a:gd name="connsiteX13" fmla="*/ 26438 w 301205"/>
                        <a:gd name="connsiteY13" fmla="*/ 272925 h 272925"/>
                        <a:gd name="connsiteX14" fmla="*/ 0 w 301205"/>
                        <a:gd name="connsiteY14" fmla="*/ 246487 h 272925"/>
                        <a:gd name="connsiteX15" fmla="*/ 0 w 301205"/>
                        <a:gd name="connsiteY15" fmla="*/ 26438 h 272925"/>
                        <a:gd name="connsiteX16" fmla="*/ 26438 w 301205"/>
                        <a:gd name="connsiteY16" fmla="*/ 0 h 27292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</a:cxnLst>
                      <a:rect l="l" t="t" r="r" b="b"/>
                      <a:pathLst>
                        <a:path w="301205" h="272925">
                          <a:moveTo>
                            <a:pt x="30795" y="13897"/>
                          </a:moveTo>
                          <a:cubicBezTo>
                            <a:pt x="21625" y="13897"/>
                            <a:pt x="14192" y="21330"/>
                            <a:pt x="14192" y="30500"/>
                          </a:cubicBezTo>
                          <a:lnTo>
                            <a:pt x="14192" y="242426"/>
                          </a:lnTo>
                          <a:cubicBezTo>
                            <a:pt x="14192" y="251596"/>
                            <a:pt x="21625" y="259029"/>
                            <a:pt x="30795" y="259029"/>
                          </a:cubicBezTo>
                          <a:lnTo>
                            <a:pt x="270411" y="259029"/>
                          </a:lnTo>
                          <a:cubicBezTo>
                            <a:pt x="279581" y="259029"/>
                            <a:pt x="287014" y="251596"/>
                            <a:pt x="287014" y="242426"/>
                          </a:cubicBezTo>
                          <a:lnTo>
                            <a:pt x="287014" y="30500"/>
                          </a:lnTo>
                          <a:cubicBezTo>
                            <a:pt x="287014" y="21330"/>
                            <a:pt x="279581" y="13897"/>
                            <a:pt x="270411" y="13897"/>
                          </a:cubicBezTo>
                          <a:close/>
                          <a:moveTo>
                            <a:pt x="26438" y="0"/>
                          </a:moveTo>
                          <a:lnTo>
                            <a:pt x="274767" y="0"/>
                          </a:lnTo>
                          <a:cubicBezTo>
                            <a:pt x="289368" y="0"/>
                            <a:pt x="301205" y="11837"/>
                            <a:pt x="301205" y="26438"/>
                          </a:cubicBezTo>
                          <a:lnTo>
                            <a:pt x="301205" y="246487"/>
                          </a:lnTo>
                          <a:cubicBezTo>
                            <a:pt x="301205" y="261088"/>
                            <a:pt x="289368" y="272925"/>
                            <a:pt x="274767" y="272925"/>
                          </a:cubicBezTo>
                          <a:lnTo>
                            <a:pt x="26438" y="272925"/>
                          </a:lnTo>
                          <a:cubicBezTo>
                            <a:pt x="11837" y="272925"/>
                            <a:pt x="0" y="261088"/>
                            <a:pt x="0" y="246487"/>
                          </a:cubicBezTo>
                          <a:lnTo>
                            <a:pt x="0" y="26438"/>
                          </a:lnTo>
                          <a:cubicBezTo>
                            <a:pt x="0" y="11837"/>
                            <a:pt x="11837" y="0"/>
                            <a:pt x="26438" y="0"/>
                          </a:cubicBezTo>
                          <a:close/>
                        </a:path>
                      </a:pathLst>
                    </a:custGeom>
                    <a:solidFill>
                      <a:srgbClr val="FF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984" name="テキスト ボックス 983"/>
                    <p:cNvSpPr txBox="1"/>
                    <p:nvPr/>
                  </p:nvSpPr>
                  <p:spPr>
                    <a:xfrm rot="5400000">
                      <a:off x="14224628" y="3310159"/>
                      <a:ext cx="292850" cy="340037"/>
                    </a:xfrm>
                    <a:prstGeom prst="rect">
                      <a:avLst/>
                    </a:prstGeom>
                    <a:noFill/>
                  </p:spPr>
                  <p:txBody>
                    <a:bodyPr vert="eaVert" wrap="none" rtlCol="0">
                      <a:prstTxWarp prst="textPlain">
                        <a:avLst/>
                      </a:prstTxWarp>
                      <a:spAutoFit/>
                    </a:bodyPr>
                    <a:lstStyle/>
                    <a:p>
                      <a:pPr marL="0" marR="0" lvl="0" indent="0" algn="dist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ja-JP" altLang="en-US" sz="1400" b="1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個　人</a:t>
                      </a:r>
                      <a:endParaRPr kumimoji="0" lang="en-US" altLang="ja-JP" sz="1400" b="1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marL="0" marR="0" lvl="0" indent="0" algn="dist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ja-JP" altLang="en-US" sz="1400" b="1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番　号</a:t>
                      </a:r>
                      <a:endParaRPr kumimoji="0" lang="en-US" altLang="ja-JP" sz="1400" b="1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marL="0" marR="0" lvl="0" indent="0" algn="dist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ja-JP" altLang="en-US" sz="1400" b="1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カード</a:t>
                      </a:r>
                    </a:p>
                  </p:txBody>
                </p:sp>
              </p:grpSp>
            </p:grpSp>
            <p:grpSp>
              <p:nvGrpSpPr>
                <p:cNvPr id="926" name="グループ化 925"/>
                <p:cNvGrpSpPr/>
                <p:nvPr/>
              </p:nvGrpSpPr>
              <p:grpSpPr>
                <a:xfrm>
                  <a:off x="4282124" y="3509684"/>
                  <a:ext cx="335603" cy="503488"/>
                  <a:chOff x="3063680" y="5324480"/>
                  <a:chExt cx="834570" cy="1252064"/>
                </a:xfrm>
              </p:grpSpPr>
              <p:sp>
                <p:nvSpPr>
                  <p:cNvPr id="927" name="円/楕円 708"/>
                  <p:cNvSpPr/>
                  <p:nvPr/>
                </p:nvSpPr>
                <p:spPr>
                  <a:xfrm>
                    <a:off x="3083265" y="5324480"/>
                    <a:ext cx="795397" cy="634204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795397" h="634204">
                        <a:moveTo>
                          <a:pt x="317102" y="0"/>
                        </a:moveTo>
                        <a:cubicBezTo>
                          <a:pt x="345067" y="0"/>
                          <a:pt x="372186" y="3620"/>
                          <a:pt x="397699" y="11623"/>
                        </a:cubicBezTo>
                        <a:cubicBezTo>
                          <a:pt x="423212" y="3620"/>
                          <a:pt x="450331" y="0"/>
                          <a:pt x="478295" y="0"/>
                        </a:cubicBezTo>
                        <a:cubicBezTo>
                          <a:pt x="653426" y="0"/>
                          <a:pt x="795397" y="141971"/>
                          <a:pt x="795397" y="317102"/>
                        </a:cubicBezTo>
                        <a:cubicBezTo>
                          <a:pt x="795397" y="492233"/>
                          <a:pt x="653426" y="634204"/>
                          <a:pt x="478295" y="634204"/>
                        </a:cubicBezTo>
                        <a:cubicBezTo>
                          <a:pt x="450331" y="634204"/>
                          <a:pt x="423212" y="630584"/>
                          <a:pt x="397699" y="622581"/>
                        </a:cubicBezTo>
                        <a:cubicBezTo>
                          <a:pt x="372186" y="630584"/>
                          <a:pt x="345067" y="634204"/>
                          <a:pt x="317102" y="634204"/>
                        </a:cubicBezTo>
                        <a:cubicBezTo>
                          <a:pt x="141971" y="634204"/>
                          <a:pt x="0" y="492233"/>
                          <a:pt x="0" y="317102"/>
                        </a:cubicBezTo>
                        <a:cubicBezTo>
                          <a:pt x="0" y="141971"/>
                          <a:pt x="141971" y="0"/>
                          <a:pt x="317102" y="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928" name="片側の 2 つの角を丸めた四角形 927"/>
                  <p:cNvSpPr/>
                  <p:nvPr/>
                </p:nvSpPr>
                <p:spPr>
                  <a:xfrm>
                    <a:off x="3161058" y="6237312"/>
                    <a:ext cx="639814" cy="339232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002060"/>
                  </a:solid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929" name="フリーフォーム 928"/>
                  <p:cNvSpPr/>
                  <p:nvPr/>
                </p:nvSpPr>
                <p:spPr>
                  <a:xfrm>
                    <a:off x="3349959" y="6088901"/>
                    <a:ext cx="265453" cy="273984"/>
                  </a:xfrm>
                  <a:custGeom>
                    <a:avLst/>
                    <a:gdLst>
                      <a:gd name="connsiteX0" fmla="*/ 109057 w 323141"/>
                      <a:gd name="connsiteY0" fmla="*/ 0 h 470199"/>
                      <a:gd name="connsiteX1" fmla="*/ 213831 w 323141"/>
                      <a:gd name="connsiteY1" fmla="*/ 0 h 470199"/>
                      <a:gd name="connsiteX2" fmla="*/ 240026 w 323141"/>
                      <a:gd name="connsiteY2" fmla="*/ 26195 h 470199"/>
                      <a:gd name="connsiteX3" fmla="*/ 240026 w 323141"/>
                      <a:gd name="connsiteY3" fmla="*/ 130480 h 470199"/>
                      <a:gd name="connsiteX4" fmla="*/ 323141 w 323141"/>
                      <a:gd name="connsiteY4" fmla="*/ 130480 h 470199"/>
                      <a:gd name="connsiteX5" fmla="*/ 242356 w 323141"/>
                      <a:gd name="connsiteY5" fmla="*/ 470199 h 470199"/>
                      <a:gd name="connsiteX6" fmla="*/ 80785 w 323141"/>
                      <a:gd name="connsiteY6" fmla="*/ 470199 h 470199"/>
                      <a:gd name="connsiteX7" fmla="*/ 0 w 323141"/>
                      <a:gd name="connsiteY7" fmla="*/ 130480 h 470199"/>
                      <a:gd name="connsiteX8" fmla="*/ 82862 w 323141"/>
                      <a:gd name="connsiteY8" fmla="*/ 130480 h 470199"/>
                      <a:gd name="connsiteX9" fmla="*/ 82862 w 323141"/>
                      <a:gd name="connsiteY9" fmla="*/ 26195 h 470199"/>
                      <a:gd name="connsiteX10" fmla="*/ 109057 w 323141"/>
                      <a:gd name="connsiteY10" fmla="*/ 0 h 470199"/>
                      <a:gd name="connsiteX0" fmla="*/ 109057 w 323141"/>
                      <a:gd name="connsiteY0" fmla="*/ 0 h 470199"/>
                      <a:gd name="connsiteX1" fmla="*/ 213831 w 323141"/>
                      <a:gd name="connsiteY1" fmla="*/ 0 h 470199"/>
                      <a:gd name="connsiteX2" fmla="*/ 240026 w 323141"/>
                      <a:gd name="connsiteY2" fmla="*/ 26195 h 470199"/>
                      <a:gd name="connsiteX3" fmla="*/ 240026 w 323141"/>
                      <a:gd name="connsiteY3" fmla="*/ 130480 h 470199"/>
                      <a:gd name="connsiteX4" fmla="*/ 323141 w 323141"/>
                      <a:gd name="connsiteY4" fmla="*/ 130480 h 470199"/>
                      <a:gd name="connsiteX5" fmla="*/ 242356 w 323141"/>
                      <a:gd name="connsiteY5" fmla="*/ 470199 h 470199"/>
                      <a:gd name="connsiteX6" fmla="*/ 145717 w 323141"/>
                      <a:gd name="connsiteY6" fmla="*/ 272079 h 470199"/>
                      <a:gd name="connsiteX7" fmla="*/ 0 w 323141"/>
                      <a:gd name="connsiteY7" fmla="*/ 130480 h 470199"/>
                      <a:gd name="connsiteX8" fmla="*/ 82862 w 323141"/>
                      <a:gd name="connsiteY8" fmla="*/ 130480 h 470199"/>
                      <a:gd name="connsiteX9" fmla="*/ 82862 w 323141"/>
                      <a:gd name="connsiteY9" fmla="*/ 26195 h 470199"/>
                      <a:gd name="connsiteX10" fmla="*/ 109057 w 323141"/>
                      <a:gd name="connsiteY10" fmla="*/ 0 h 470199"/>
                      <a:gd name="connsiteX0" fmla="*/ 109057 w 323141"/>
                      <a:gd name="connsiteY0" fmla="*/ 0 h 273984"/>
                      <a:gd name="connsiteX1" fmla="*/ 213831 w 323141"/>
                      <a:gd name="connsiteY1" fmla="*/ 0 h 273984"/>
                      <a:gd name="connsiteX2" fmla="*/ 240026 w 323141"/>
                      <a:gd name="connsiteY2" fmla="*/ 26195 h 273984"/>
                      <a:gd name="connsiteX3" fmla="*/ 240026 w 323141"/>
                      <a:gd name="connsiteY3" fmla="*/ 130480 h 273984"/>
                      <a:gd name="connsiteX4" fmla="*/ 323141 w 323141"/>
                      <a:gd name="connsiteY4" fmla="*/ 130480 h 273984"/>
                      <a:gd name="connsiteX5" fmla="*/ 200614 w 323141"/>
                      <a:gd name="connsiteY5" fmla="*/ 273984 h 273984"/>
                      <a:gd name="connsiteX6" fmla="*/ 145717 w 323141"/>
                      <a:gd name="connsiteY6" fmla="*/ 272079 h 273984"/>
                      <a:gd name="connsiteX7" fmla="*/ 0 w 323141"/>
                      <a:gd name="connsiteY7" fmla="*/ 130480 h 273984"/>
                      <a:gd name="connsiteX8" fmla="*/ 82862 w 323141"/>
                      <a:gd name="connsiteY8" fmla="*/ 130480 h 273984"/>
                      <a:gd name="connsiteX9" fmla="*/ 82862 w 323141"/>
                      <a:gd name="connsiteY9" fmla="*/ 26195 h 273984"/>
                      <a:gd name="connsiteX10" fmla="*/ 109057 w 323141"/>
                      <a:gd name="connsiteY10" fmla="*/ 0 h 2739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323141" h="273984">
                        <a:moveTo>
                          <a:pt x="109057" y="0"/>
                        </a:moveTo>
                        <a:lnTo>
                          <a:pt x="213831" y="0"/>
                        </a:lnTo>
                        <a:cubicBezTo>
                          <a:pt x="228298" y="0"/>
                          <a:pt x="240026" y="11728"/>
                          <a:pt x="240026" y="26195"/>
                        </a:cubicBezTo>
                        <a:lnTo>
                          <a:pt x="240026" y="130480"/>
                        </a:lnTo>
                        <a:lnTo>
                          <a:pt x="323141" y="130480"/>
                        </a:lnTo>
                        <a:lnTo>
                          <a:pt x="200614" y="273984"/>
                        </a:lnTo>
                        <a:lnTo>
                          <a:pt x="145717" y="272079"/>
                        </a:lnTo>
                        <a:lnTo>
                          <a:pt x="0" y="130480"/>
                        </a:lnTo>
                        <a:lnTo>
                          <a:pt x="82862" y="130480"/>
                        </a:lnTo>
                        <a:lnTo>
                          <a:pt x="82862" y="26195"/>
                        </a:lnTo>
                        <a:cubicBezTo>
                          <a:pt x="82862" y="11728"/>
                          <a:pt x="94590" y="0"/>
                          <a:pt x="109057" y="0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930" name="台形 929"/>
                  <p:cNvSpPr/>
                  <p:nvPr/>
                </p:nvSpPr>
                <p:spPr>
                  <a:xfrm rot="10800000">
                    <a:off x="3374796" y="6302561"/>
                    <a:ext cx="207764" cy="139038"/>
                  </a:xfrm>
                  <a:prstGeom prst="trapezoid">
                    <a:avLst>
                      <a:gd name="adj" fmla="val 58044"/>
                    </a:avLst>
                  </a:prstGeom>
                  <a:solidFill>
                    <a:srgbClr val="002060"/>
                  </a:solid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931" name="円/楕円 83"/>
                  <p:cNvSpPr/>
                  <p:nvPr/>
                </p:nvSpPr>
                <p:spPr>
                  <a:xfrm rot="2420779">
                    <a:off x="3197594" y="6379674"/>
                    <a:ext cx="304504" cy="66947"/>
                  </a:xfrm>
                  <a:custGeom>
                    <a:avLst/>
                    <a:gdLst>
                      <a:gd name="connsiteX0" fmla="*/ 0 w 300329"/>
                      <a:gd name="connsiteY0" fmla="*/ 66947 h 133893"/>
                      <a:gd name="connsiteX1" fmla="*/ 150165 w 300329"/>
                      <a:gd name="connsiteY1" fmla="*/ 0 h 133893"/>
                      <a:gd name="connsiteX2" fmla="*/ 300330 w 300329"/>
                      <a:gd name="connsiteY2" fmla="*/ 66947 h 133893"/>
                      <a:gd name="connsiteX3" fmla="*/ 150165 w 300329"/>
                      <a:gd name="connsiteY3" fmla="*/ 133894 h 133893"/>
                      <a:gd name="connsiteX4" fmla="*/ 0 w 300329"/>
                      <a:gd name="connsiteY4" fmla="*/ 66947 h 133893"/>
                      <a:gd name="connsiteX0" fmla="*/ 0 w 300330"/>
                      <a:gd name="connsiteY0" fmla="*/ 66947 h 133894"/>
                      <a:gd name="connsiteX1" fmla="*/ 150165 w 300330"/>
                      <a:gd name="connsiteY1" fmla="*/ 0 h 133894"/>
                      <a:gd name="connsiteX2" fmla="*/ 300330 w 300330"/>
                      <a:gd name="connsiteY2" fmla="*/ 66947 h 133894"/>
                      <a:gd name="connsiteX3" fmla="*/ 150165 w 300330"/>
                      <a:gd name="connsiteY3" fmla="*/ 133894 h 133894"/>
                      <a:gd name="connsiteX4" fmla="*/ 0 w 300330"/>
                      <a:gd name="connsiteY4" fmla="*/ 66947 h 133894"/>
                      <a:gd name="connsiteX0" fmla="*/ 0 w 300330"/>
                      <a:gd name="connsiteY0" fmla="*/ 66947 h 133894"/>
                      <a:gd name="connsiteX1" fmla="*/ 150165 w 300330"/>
                      <a:gd name="connsiteY1" fmla="*/ 0 h 133894"/>
                      <a:gd name="connsiteX2" fmla="*/ 300330 w 300330"/>
                      <a:gd name="connsiteY2" fmla="*/ 66947 h 133894"/>
                      <a:gd name="connsiteX3" fmla="*/ 150165 w 300330"/>
                      <a:gd name="connsiteY3" fmla="*/ 133894 h 133894"/>
                      <a:gd name="connsiteX4" fmla="*/ 0 w 300330"/>
                      <a:gd name="connsiteY4" fmla="*/ 66947 h 133894"/>
                      <a:gd name="connsiteX0" fmla="*/ 0 w 304504"/>
                      <a:gd name="connsiteY0" fmla="*/ 0 h 66947"/>
                      <a:gd name="connsiteX1" fmla="*/ 300330 w 304504"/>
                      <a:gd name="connsiteY1" fmla="*/ 0 h 66947"/>
                      <a:gd name="connsiteX2" fmla="*/ 150165 w 304504"/>
                      <a:gd name="connsiteY2" fmla="*/ 66947 h 66947"/>
                      <a:gd name="connsiteX3" fmla="*/ 0 w 304504"/>
                      <a:gd name="connsiteY3" fmla="*/ 0 h 6694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304504" h="66947">
                        <a:moveTo>
                          <a:pt x="0" y="0"/>
                        </a:moveTo>
                        <a:cubicBezTo>
                          <a:pt x="25027" y="-11158"/>
                          <a:pt x="275303" y="-11158"/>
                          <a:pt x="300330" y="0"/>
                        </a:cubicBezTo>
                        <a:cubicBezTo>
                          <a:pt x="325357" y="11158"/>
                          <a:pt x="233099" y="66947"/>
                          <a:pt x="150165" y="66947"/>
                        </a:cubicBezTo>
                        <a:cubicBezTo>
                          <a:pt x="67231" y="66947"/>
                          <a:pt x="0" y="36974"/>
                          <a:pt x="0" y="0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932" name="円/楕円 83"/>
                  <p:cNvSpPr/>
                  <p:nvPr/>
                </p:nvSpPr>
                <p:spPr>
                  <a:xfrm rot="19179221" flipH="1">
                    <a:off x="3468630" y="6379674"/>
                    <a:ext cx="304504" cy="66947"/>
                  </a:xfrm>
                  <a:custGeom>
                    <a:avLst/>
                    <a:gdLst>
                      <a:gd name="connsiteX0" fmla="*/ 0 w 300329"/>
                      <a:gd name="connsiteY0" fmla="*/ 66947 h 133893"/>
                      <a:gd name="connsiteX1" fmla="*/ 150165 w 300329"/>
                      <a:gd name="connsiteY1" fmla="*/ 0 h 133893"/>
                      <a:gd name="connsiteX2" fmla="*/ 300330 w 300329"/>
                      <a:gd name="connsiteY2" fmla="*/ 66947 h 133893"/>
                      <a:gd name="connsiteX3" fmla="*/ 150165 w 300329"/>
                      <a:gd name="connsiteY3" fmla="*/ 133894 h 133893"/>
                      <a:gd name="connsiteX4" fmla="*/ 0 w 300329"/>
                      <a:gd name="connsiteY4" fmla="*/ 66947 h 133893"/>
                      <a:gd name="connsiteX0" fmla="*/ 0 w 300330"/>
                      <a:gd name="connsiteY0" fmla="*/ 66947 h 133894"/>
                      <a:gd name="connsiteX1" fmla="*/ 150165 w 300330"/>
                      <a:gd name="connsiteY1" fmla="*/ 0 h 133894"/>
                      <a:gd name="connsiteX2" fmla="*/ 300330 w 300330"/>
                      <a:gd name="connsiteY2" fmla="*/ 66947 h 133894"/>
                      <a:gd name="connsiteX3" fmla="*/ 150165 w 300330"/>
                      <a:gd name="connsiteY3" fmla="*/ 133894 h 133894"/>
                      <a:gd name="connsiteX4" fmla="*/ 0 w 300330"/>
                      <a:gd name="connsiteY4" fmla="*/ 66947 h 133894"/>
                      <a:gd name="connsiteX0" fmla="*/ 0 w 300330"/>
                      <a:gd name="connsiteY0" fmla="*/ 66947 h 133894"/>
                      <a:gd name="connsiteX1" fmla="*/ 150165 w 300330"/>
                      <a:gd name="connsiteY1" fmla="*/ 0 h 133894"/>
                      <a:gd name="connsiteX2" fmla="*/ 300330 w 300330"/>
                      <a:gd name="connsiteY2" fmla="*/ 66947 h 133894"/>
                      <a:gd name="connsiteX3" fmla="*/ 150165 w 300330"/>
                      <a:gd name="connsiteY3" fmla="*/ 133894 h 133894"/>
                      <a:gd name="connsiteX4" fmla="*/ 0 w 300330"/>
                      <a:gd name="connsiteY4" fmla="*/ 66947 h 133894"/>
                      <a:gd name="connsiteX0" fmla="*/ 0 w 304504"/>
                      <a:gd name="connsiteY0" fmla="*/ 0 h 66947"/>
                      <a:gd name="connsiteX1" fmla="*/ 300330 w 304504"/>
                      <a:gd name="connsiteY1" fmla="*/ 0 h 66947"/>
                      <a:gd name="connsiteX2" fmla="*/ 150165 w 304504"/>
                      <a:gd name="connsiteY2" fmla="*/ 66947 h 66947"/>
                      <a:gd name="connsiteX3" fmla="*/ 0 w 304504"/>
                      <a:gd name="connsiteY3" fmla="*/ 0 h 6694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304504" h="66947">
                        <a:moveTo>
                          <a:pt x="0" y="0"/>
                        </a:moveTo>
                        <a:cubicBezTo>
                          <a:pt x="25027" y="-11158"/>
                          <a:pt x="275303" y="-11158"/>
                          <a:pt x="300330" y="0"/>
                        </a:cubicBezTo>
                        <a:cubicBezTo>
                          <a:pt x="325357" y="11158"/>
                          <a:pt x="233099" y="66947"/>
                          <a:pt x="150165" y="66947"/>
                        </a:cubicBezTo>
                        <a:cubicBezTo>
                          <a:pt x="67231" y="66947"/>
                          <a:pt x="0" y="36974"/>
                          <a:pt x="0" y="0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933" name="フリーフォーム 932"/>
                  <p:cNvSpPr/>
                  <p:nvPr/>
                </p:nvSpPr>
                <p:spPr>
                  <a:xfrm>
                    <a:off x="3188700" y="6210610"/>
                    <a:ext cx="287655" cy="255270"/>
                  </a:xfrm>
                  <a:custGeom>
                    <a:avLst/>
                    <a:gdLst>
                      <a:gd name="connsiteX0" fmla="*/ 194310 w 278130"/>
                      <a:gd name="connsiteY0" fmla="*/ 0 h 245745"/>
                      <a:gd name="connsiteX1" fmla="*/ 278130 w 278130"/>
                      <a:gd name="connsiteY1" fmla="*/ 245745 h 245745"/>
                      <a:gd name="connsiteX2" fmla="*/ 0 w 278130"/>
                      <a:gd name="connsiteY2" fmla="*/ 87630 h 245745"/>
                      <a:gd name="connsiteX3" fmla="*/ 62865 w 278130"/>
                      <a:gd name="connsiteY3" fmla="*/ 26670 h 245745"/>
                      <a:gd name="connsiteX4" fmla="*/ 194310 w 278130"/>
                      <a:gd name="connsiteY4" fmla="*/ 0 h 245745"/>
                      <a:gd name="connsiteX0" fmla="*/ 194310 w 278130"/>
                      <a:gd name="connsiteY0" fmla="*/ 0 h 245745"/>
                      <a:gd name="connsiteX1" fmla="*/ 278130 w 278130"/>
                      <a:gd name="connsiteY1" fmla="*/ 245745 h 245745"/>
                      <a:gd name="connsiteX2" fmla="*/ 0 w 278130"/>
                      <a:gd name="connsiteY2" fmla="*/ 87630 h 245745"/>
                      <a:gd name="connsiteX3" fmla="*/ 62865 w 278130"/>
                      <a:gd name="connsiteY3" fmla="*/ 26670 h 245745"/>
                      <a:gd name="connsiteX4" fmla="*/ 194310 w 278130"/>
                      <a:gd name="connsiteY4" fmla="*/ 0 h 245745"/>
                      <a:gd name="connsiteX0" fmla="*/ 194310 w 278130"/>
                      <a:gd name="connsiteY0" fmla="*/ 0 h 245745"/>
                      <a:gd name="connsiteX1" fmla="*/ 278130 w 278130"/>
                      <a:gd name="connsiteY1" fmla="*/ 245745 h 245745"/>
                      <a:gd name="connsiteX2" fmla="*/ 0 w 278130"/>
                      <a:gd name="connsiteY2" fmla="*/ 87630 h 245745"/>
                      <a:gd name="connsiteX3" fmla="*/ 62865 w 278130"/>
                      <a:gd name="connsiteY3" fmla="*/ 26670 h 245745"/>
                      <a:gd name="connsiteX4" fmla="*/ 194310 w 278130"/>
                      <a:gd name="connsiteY4" fmla="*/ 0 h 245745"/>
                      <a:gd name="connsiteX0" fmla="*/ 194310 w 278130"/>
                      <a:gd name="connsiteY0" fmla="*/ 0 h 245745"/>
                      <a:gd name="connsiteX1" fmla="*/ 278130 w 278130"/>
                      <a:gd name="connsiteY1" fmla="*/ 245745 h 245745"/>
                      <a:gd name="connsiteX2" fmla="*/ 0 w 278130"/>
                      <a:gd name="connsiteY2" fmla="*/ 87630 h 245745"/>
                      <a:gd name="connsiteX3" fmla="*/ 62865 w 278130"/>
                      <a:gd name="connsiteY3" fmla="*/ 26670 h 245745"/>
                      <a:gd name="connsiteX4" fmla="*/ 194310 w 278130"/>
                      <a:gd name="connsiteY4" fmla="*/ 0 h 245745"/>
                      <a:gd name="connsiteX0" fmla="*/ 194310 w 278130"/>
                      <a:gd name="connsiteY0" fmla="*/ 0 h 245745"/>
                      <a:gd name="connsiteX1" fmla="*/ 278130 w 278130"/>
                      <a:gd name="connsiteY1" fmla="*/ 245745 h 245745"/>
                      <a:gd name="connsiteX2" fmla="*/ 0 w 278130"/>
                      <a:gd name="connsiteY2" fmla="*/ 87630 h 245745"/>
                      <a:gd name="connsiteX3" fmla="*/ 80010 w 278130"/>
                      <a:gd name="connsiteY3" fmla="*/ 26670 h 245745"/>
                      <a:gd name="connsiteX4" fmla="*/ 194310 w 278130"/>
                      <a:gd name="connsiteY4" fmla="*/ 0 h 245745"/>
                      <a:gd name="connsiteX0" fmla="*/ 194310 w 278130"/>
                      <a:gd name="connsiteY0" fmla="*/ 4168 h 249913"/>
                      <a:gd name="connsiteX1" fmla="*/ 278130 w 278130"/>
                      <a:gd name="connsiteY1" fmla="*/ 249913 h 249913"/>
                      <a:gd name="connsiteX2" fmla="*/ 0 w 278130"/>
                      <a:gd name="connsiteY2" fmla="*/ 91798 h 249913"/>
                      <a:gd name="connsiteX3" fmla="*/ 80010 w 278130"/>
                      <a:gd name="connsiteY3" fmla="*/ 30838 h 249913"/>
                      <a:gd name="connsiteX4" fmla="*/ 194310 w 278130"/>
                      <a:gd name="connsiteY4" fmla="*/ 4168 h 249913"/>
                      <a:gd name="connsiteX0" fmla="*/ 194310 w 278130"/>
                      <a:gd name="connsiteY0" fmla="*/ 1875 h 247620"/>
                      <a:gd name="connsiteX1" fmla="*/ 278130 w 278130"/>
                      <a:gd name="connsiteY1" fmla="*/ 247620 h 247620"/>
                      <a:gd name="connsiteX2" fmla="*/ 0 w 278130"/>
                      <a:gd name="connsiteY2" fmla="*/ 89505 h 247620"/>
                      <a:gd name="connsiteX3" fmla="*/ 83820 w 278130"/>
                      <a:gd name="connsiteY3" fmla="*/ 36165 h 247620"/>
                      <a:gd name="connsiteX4" fmla="*/ 194310 w 278130"/>
                      <a:gd name="connsiteY4" fmla="*/ 1875 h 247620"/>
                      <a:gd name="connsiteX0" fmla="*/ 194310 w 278130"/>
                      <a:gd name="connsiteY0" fmla="*/ 1015 h 246760"/>
                      <a:gd name="connsiteX1" fmla="*/ 278130 w 278130"/>
                      <a:gd name="connsiteY1" fmla="*/ 246760 h 246760"/>
                      <a:gd name="connsiteX2" fmla="*/ 0 w 278130"/>
                      <a:gd name="connsiteY2" fmla="*/ 88645 h 246760"/>
                      <a:gd name="connsiteX3" fmla="*/ 83820 w 278130"/>
                      <a:gd name="connsiteY3" fmla="*/ 35305 h 246760"/>
                      <a:gd name="connsiteX4" fmla="*/ 194310 w 278130"/>
                      <a:gd name="connsiteY4" fmla="*/ 1015 h 246760"/>
                      <a:gd name="connsiteX0" fmla="*/ 194310 w 278130"/>
                      <a:gd name="connsiteY0" fmla="*/ 2048 h 247793"/>
                      <a:gd name="connsiteX1" fmla="*/ 278130 w 278130"/>
                      <a:gd name="connsiteY1" fmla="*/ 247793 h 247793"/>
                      <a:gd name="connsiteX2" fmla="*/ 0 w 278130"/>
                      <a:gd name="connsiteY2" fmla="*/ 89678 h 247793"/>
                      <a:gd name="connsiteX3" fmla="*/ 83820 w 278130"/>
                      <a:gd name="connsiteY3" fmla="*/ 30623 h 247793"/>
                      <a:gd name="connsiteX4" fmla="*/ 194310 w 278130"/>
                      <a:gd name="connsiteY4" fmla="*/ 2048 h 247793"/>
                      <a:gd name="connsiteX0" fmla="*/ 194310 w 278130"/>
                      <a:gd name="connsiteY0" fmla="*/ 6430 h 252175"/>
                      <a:gd name="connsiteX1" fmla="*/ 278130 w 278130"/>
                      <a:gd name="connsiteY1" fmla="*/ 252175 h 252175"/>
                      <a:gd name="connsiteX2" fmla="*/ 0 w 278130"/>
                      <a:gd name="connsiteY2" fmla="*/ 94060 h 252175"/>
                      <a:gd name="connsiteX3" fmla="*/ 72390 w 278130"/>
                      <a:gd name="connsiteY3" fmla="*/ 23575 h 252175"/>
                      <a:gd name="connsiteX4" fmla="*/ 194310 w 278130"/>
                      <a:gd name="connsiteY4" fmla="*/ 6430 h 252175"/>
                      <a:gd name="connsiteX0" fmla="*/ 194310 w 278130"/>
                      <a:gd name="connsiteY0" fmla="*/ 6430 h 252175"/>
                      <a:gd name="connsiteX1" fmla="*/ 278130 w 278130"/>
                      <a:gd name="connsiteY1" fmla="*/ 252175 h 252175"/>
                      <a:gd name="connsiteX2" fmla="*/ 0 w 278130"/>
                      <a:gd name="connsiteY2" fmla="*/ 94060 h 252175"/>
                      <a:gd name="connsiteX3" fmla="*/ 72390 w 278130"/>
                      <a:gd name="connsiteY3" fmla="*/ 23575 h 252175"/>
                      <a:gd name="connsiteX4" fmla="*/ 194310 w 278130"/>
                      <a:gd name="connsiteY4" fmla="*/ 6430 h 252175"/>
                      <a:gd name="connsiteX0" fmla="*/ 203835 w 287655"/>
                      <a:gd name="connsiteY0" fmla="*/ 6430 h 252175"/>
                      <a:gd name="connsiteX1" fmla="*/ 287655 w 287655"/>
                      <a:gd name="connsiteY1" fmla="*/ 252175 h 252175"/>
                      <a:gd name="connsiteX2" fmla="*/ 0 w 287655"/>
                      <a:gd name="connsiteY2" fmla="*/ 92155 h 252175"/>
                      <a:gd name="connsiteX3" fmla="*/ 81915 w 287655"/>
                      <a:gd name="connsiteY3" fmla="*/ 23575 h 252175"/>
                      <a:gd name="connsiteX4" fmla="*/ 203835 w 287655"/>
                      <a:gd name="connsiteY4" fmla="*/ 6430 h 252175"/>
                      <a:gd name="connsiteX0" fmla="*/ 201930 w 287655"/>
                      <a:gd name="connsiteY0" fmla="*/ 2565 h 257835"/>
                      <a:gd name="connsiteX1" fmla="*/ 287655 w 287655"/>
                      <a:gd name="connsiteY1" fmla="*/ 257835 h 257835"/>
                      <a:gd name="connsiteX2" fmla="*/ 0 w 287655"/>
                      <a:gd name="connsiteY2" fmla="*/ 97815 h 257835"/>
                      <a:gd name="connsiteX3" fmla="*/ 81915 w 287655"/>
                      <a:gd name="connsiteY3" fmla="*/ 29235 h 257835"/>
                      <a:gd name="connsiteX4" fmla="*/ 201930 w 287655"/>
                      <a:gd name="connsiteY4" fmla="*/ 2565 h 257835"/>
                      <a:gd name="connsiteX0" fmla="*/ 201930 w 287655"/>
                      <a:gd name="connsiteY0" fmla="*/ 0 h 255270"/>
                      <a:gd name="connsiteX1" fmla="*/ 287655 w 287655"/>
                      <a:gd name="connsiteY1" fmla="*/ 255270 h 255270"/>
                      <a:gd name="connsiteX2" fmla="*/ 0 w 287655"/>
                      <a:gd name="connsiteY2" fmla="*/ 95250 h 255270"/>
                      <a:gd name="connsiteX3" fmla="*/ 81915 w 287655"/>
                      <a:gd name="connsiteY3" fmla="*/ 26670 h 255270"/>
                      <a:gd name="connsiteX4" fmla="*/ 201930 w 287655"/>
                      <a:gd name="connsiteY4" fmla="*/ 0 h 255270"/>
                      <a:gd name="connsiteX0" fmla="*/ 201930 w 287655"/>
                      <a:gd name="connsiteY0" fmla="*/ 0 h 255270"/>
                      <a:gd name="connsiteX1" fmla="*/ 287655 w 287655"/>
                      <a:gd name="connsiteY1" fmla="*/ 255270 h 255270"/>
                      <a:gd name="connsiteX2" fmla="*/ 0 w 287655"/>
                      <a:gd name="connsiteY2" fmla="*/ 95250 h 255270"/>
                      <a:gd name="connsiteX3" fmla="*/ 85725 w 287655"/>
                      <a:gd name="connsiteY3" fmla="*/ 32385 h 255270"/>
                      <a:gd name="connsiteX4" fmla="*/ 201930 w 287655"/>
                      <a:gd name="connsiteY4" fmla="*/ 0 h 2552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87655" h="255270">
                        <a:moveTo>
                          <a:pt x="201930" y="0"/>
                        </a:moveTo>
                        <a:lnTo>
                          <a:pt x="287655" y="255270"/>
                        </a:lnTo>
                        <a:lnTo>
                          <a:pt x="0" y="95250"/>
                        </a:lnTo>
                        <a:cubicBezTo>
                          <a:pt x="17145" y="63500"/>
                          <a:pt x="47625" y="52705"/>
                          <a:pt x="85725" y="32385"/>
                        </a:cubicBezTo>
                        <a:cubicBezTo>
                          <a:pt x="173355" y="-5080"/>
                          <a:pt x="152400" y="6985"/>
                          <a:pt x="201930" y="0"/>
                        </a:cubicBezTo>
                        <a:close/>
                      </a:path>
                    </a:pathLst>
                  </a:custGeom>
                  <a:solidFill>
                    <a:srgbClr val="002060"/>
                  </a:solid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934" name="フリーフォーム 933"/>
                  <p:cNvSpPr/>
                  <p:nvPr/>
                </p:nvSpPr>
                <p:spPr>
                  <a:xfrm flipH="1">
                    <a:off x="3491023" y="6210610"/>
                    <a:ext cx="287655" cy="255270"/>
                  </a:xfrm>
                  <a:custGeom>
                    <a:avLst/>
                    <a:gdLst>
                      <a:gd name="connsiteX0" fmla="*/ 194310 w 278130"/>
                      <a:gd name="connsiteY0" fmla="*/ 0 h 245745"/>
                      <a:gd name="connsiteX1" fmla="*/ 278130 w 278130"/>
                      <a:gd name="connsiteY1" fmla="*/ 245745 h 245745"/>
                      <a:gd name="connsiteX2" fmla="*/ 0 w 278130"/>
                      <a:gd name="connsiteY2" fmla="*/ 87630 h 245745"/>
                      <a:gd name="connsiteX3" fmla="*/ 62865 w 278130"/>
                      <a:gd name="connsiteY3" fmla="*/ 26670 h 245745"/>
                      <a:gd name="connsiteX4" fmla="*/ 194310 w 278130"/>
                      <a:gd name="connsiteY4" fmla="*/ 0 h 245745"/>
                      <a:gd name="connsiteX0" fmla="*/ 194310 w 278130"/>
                      <a:gd name="connsiteY0" fmla="*/ 0 h 245745"/>
                      <a:gd name="connsiteX1" fmla="*/ 278130 w 278130"/>
                      <a:gd name="connsiteY1" fmla="*/ 245745 h 245745"/>
                      <a:gd name="connsiteX2" fmla="*/ 0 w 278130"/>
                      <a:gd name="connsiteY2" fmla="*/ 87630 h 245745"/>
                      <a:gd name="connsiteX3" fmla="*/ 62865 w 278130"/>
                      <a:gd name="connsiteY3" fmla="*/ 26670 h 245745"/>
                      <a:gd name="connsiteX4" fmla="*/ 194310 w 278130"/>
                      <a:gd name="connsiteY4" fmla="*/ 0 h 245745"/>
                      <a:gd name="connsiteX0" fmla="*/ 194310 w 278130"/>
                      <a:gd name="connsiteY0" fmla="*/ 0 h 245745"/>
                      <a:gd name="connsiteX1" fmla="*/ 278130 w 278130"/>
                      <a:gd name="connsiteY1" fmla="*/ 245745 h 245745"/>
                      <a:gd name="connsiteX2" fmla="*/ 0 w 278130"/>
                      <a:gd name="connsiteY2" fmla="*/ 87630 h 245745"/>
                      <a:gd name="connsiteX3" fmla="*/ 62865 w 278130"/>
                      <a:gd name="connsiteY3" fmla="*/ 26670 h 245745"/>
                      <a:gd name="connsiteX4" fmla="*/ 194310 w 278130"/>
                      <a:gd name="connsiteY4" fmla="*/ 0 h 245745"/>
                      <a:gd name="connsiteX0" fmla="*/ 194310 w 278130"/>
                      <a:gd name="connsiteY0" fmla="*/ 0 h 245745"/>
                      <a:gd name="connsiteX1" fmla="*/ 278130 w 278130"/>
                      <a:gd name="connsiteY1" fmla="*/ 245745 h 245745"/>
                      <a:gd name="connsiteX2" fmla="*/ 0 w 278130"/>
                      <a:gd name="connsiteY2" fmla="*/ 87630 h 245745"/>
                      <a:gd name="connsiteX3" fmla="*/ 62865 w 278130"/>
                      <a:gd name="connsiteY3" fmla="*/ 26670 h 245745"/>
                      <a:gd name="connsiteX4" fmla="*/ 194310 w 278130"/>
                      <a:gd name="connsiteY4" fmla="*/ 0 h 245745"/>
                      <a:gd name="connsiteX0" fmla="*/ 194310 w 278130"/>
                      <a:gd name="connsiteY0" fmla="*/ 0 h 245745"/>
                      <a:gd name="connsiteX1" fmla="*/ 278130 w 278130"/>
                      <a:gd name="connsiteY1" fmla="*/ 245745 h 245745"/>
                      <a:gd name="connsiteX2" fmla="*/ 0 w 278130"/>
                      <a:gd name="connsiteY2" fmla="*/ 87630 h 245745"/>
                      <a:gd name="connsiteX3" fmla="*/ 80010 w 278130"/>
                      <a:gd name="connsiteY3" fmla="*/ 26670 h 245745"/>
                      <a:gd name="connsiteX4" fmla="*/ 194310 w 278130"/>
                      <a:gd name="connsiteY4" fmla="*/ 0 h 245745"/>
                      <a:gd name="connsiteX0" fmla="*/ 194310 w 278130"/>
                      <a:gd name="connsiteY0" fmla="*/ 4168 h 249913"/>
                      <a:gd name="connsiteX1" fmla="*/ 278130 w 278130"/>
                      <a:gd name="connsiteY1" fmla="*/ 249913 h 249913"/>
                      <a:gd name="connsiteX2" fmla="*/ 0 w 278130"/>
                      <a:gd name="connsiteY2" fmla="*/ 91798 h 249913"/>
                      <a:gd name="connsiteX3" fmla="*/ 80010 w 278130"/>
                      <a:gd name="connsiteY3" fmla="*/ 30838 h 249913"/>
                      <a:gd name="connsiteX4" fmla="*/ 194310 w 278130"/>
                      <a:gd name="connsiteY4" fmla="*/ 4168 h 249913"/>
                      <a:gd name="connsiteX0" fmla="*/ 194310 w 278130"/>
                      <a:gd name="connsiteY0" fmla="*/ 1875 h 247620"/>
                      <a:gd name="connsiteX1" fmla="*/ 278130 w 278130"/>
                      <a:gd name="connsiteY1" fmla="*/ 247620 h 247620"/>
                      <a:gd name="connsiteX2" fmla="*/ 0 w 278130"/>
                      <a:gd name="connsiteY2" fmla="*/ 89505 h 247620"/>
                      <a:gd name="connsiteX3" fmla="*/ 83820 w 278130"/>
                      <a:gd name="connsiteY3" fmla="*/ 36165 h 247620"/>
                      <a:gd name="connsiteX4" fmla="*/ 194310 w 278130"/>
                      <a:gd name="connsiteY4" fmla="*/ 1875 h 247620"/>
                      <a:gd name="connsiteX0" fmla="*/ 194310 w 278130"/>
                      <a:gd name="connsiteY0" fmla="*/ 1015 h 246760"/>
                      <a:gd name="connsiteX1" fmla="*/ 278130 w 278130"/>
                      <a:gd name="connsiteY1" fmla="*/ 246760 h 246760"/>
                      <a:gd name="connsiteX2" fmla="*/ 0 w 278130"/>
                      <a:gd name="connsiteY2" fmla="*/ 88645 h 246760"/>
                      <a:gd name="connsiteX3" fmla="*/ 83820 w 278130"/>
                      <a:gd name="connsiteY3" fmla="*/ 35305 h 246760"/>
                      <a:gd name="connsiteX4" fmla="*/ 194310 w 278130"/>
                      <a:gd name="connsiteY4" fmla="*/ 1015 h 246760"/>
                      <a:gd name="connsiteX0" fmla="*/ 194310 w 278130"/>
                      <a:gd name="connsiteY0" fmla="*/ 2048 h 247793"/>
                      <a:gd name="connsiteX1" fmla="*/ 278130 w 278130"/>
                      <a:gd name="connsiteY1" fmla="*/ 247793 h 247793"/>
                      <a:gd name="connsiteX2" fmla="*/ 0 w 278130"/>
                      <a:gd name="connsiteY2" fmla="*/ 89678 h 247793"/>
                      <a:gd name="connsiteX3" fmla="*/ 83820 w 278130"/>
                      <a:gd name="connsiteY3" fmla="*/ 30623 h 247793"/>
                      <a:gd name="connsiteX4" fmla="*/ 194310 w 278130"/>
                      <a:gd name="connsiteY4" fmla="*/ 2048 h 247793"/>
                      <a:gd name="connsiteX0" fmla="*/ 194310 w 278130"/>
                      <a:gd name="connsiteY0" fmla="*/ 6430 h 252175"/>
                      <a:gd name="connsiteX1" fmla="*/ 278130 w 278130"/>
                      <a:gd name="connsiteY1" fmla="*/ 252175 h 252175"/>
                      <a:gd name="connsiteX2" fmla="*/ 0 w 278130"/>
                      <a:gd name="connsiteY2" fmla="*/ 94060 h 252175"/>
                      <a:gd name="connsiteX3" fmla="*/ 72390 w 278130"/>
                      <a:gd name="connsiteY3" fmla="*/ 23575 h 252175"/>
                      <a:gd name="connsiteX4" fmla="*/ 194310 w 278130"/>
                      <a:gd name="connsiteY4" fmla="*/ 6430 h 252175"/>
                      <a:gd name="connsiteX0" fmla="*/ 194310 w 278130"/>
                      <a:gd name="connsiteY0" fmla="*/ 6430 h 252175"/>
                      <a:gd name="connsiteX1" fmla="*/ 278130 w 278130"/>
                      <a:gd name="connsiteY1" fmla="*/ 252175 h 252175"/>
                      <a:gd name="connsiteX2" fmla="*/ 0 w 278130"/>
                      <a:gd name="connsiteY2" fmla="*/ 94060 h 252175"/>
                      <a:gd name="connsiteX3" fmla="*/ 72390 w 278130"/>
                      <a:gd name="connsiteY3" fmla="*/ 23575 h 252175"/>
                      <a:gd name="connsiteX4" fmla="*/ 194310 w 278130"/>
                      <a:gd name="connsiteY4" fmla="*/ 6430 h 252175"/>
                      <a:gd name="connsiteX0" fmla="*/ 203835 w 287655"/>
                      <a:gd name="connsiteY0" fmla="*/ 6430 h 252175"/>
                      <a:gd name="connsiteX1" fmla="*/ 287655 w 287655"/>
                      <a:gd name="connsiteY1" fmla="*/ 252175 h 252175"/>
                      <a:gd name="connsiteX2" fmla="*/ 0 w 287655"/>
                      <a:gd name="connsiteY2" fmla="*/ 92155 h 252175"/>
                      <a:gd name="connsiteX3" fmla="*/ 81915 w 287655"/>
                      <a:gd name="connsiteY3" fmla="*/ 23575 h 252175"/>
                      <a:gd name="connsiteX4" fmla="*/ 203835 w 287655"/>
                      <a:gd name="connsiteY4" fmla="*/ 6430 h 252175"/>
                      <a:gd name="connsiteX0" fmla="*/ 201930 w 287655"/>
                      <a:gd name="connsiteY0" fmla="*/ 2565 h 257835"/>
                      <a:gd name="connsiteX1" fmla="*/ 287655 w 287655"/>
                      <a:gd name="connsiteY1" fmla="*/ 257835 h 257835"/>
                      <a:gd name="connsiteX2" fmla="*/ 0 w 287655"/>
                      <a:gd name="connsiteY2" fmla="*/ 97815 h 257835"/>
                      <a:gd name="connsiteX3" fmla="*/ 81915 w 287655"/>
                      <a:gd name="connsiteY3" fmla="*/ 29235 h 257835"/>
                      <a:gd name="connsiteX4" fmla="*/ 201930 w 287655"/>
                      <a:gd name="connsiteY4" fmla="*/ 2565 h 257835"/>
                      <a:gd name="connsiteX0" fmla="*/ 201930 w 287655"/>
                      <a:gd name="connsiteY0" fmla="*/ 0 h 255270"/>
                      <a:gd name="connsiteX1" fmla="*/ 287655 w 287655"/>
                      <a:gd name="connsiteY1" fmla="*/ 255270 h 255270"/>
                      <a:gd name="connsiteX2" fmla="*/ 0 w 287655"/>
                      <a:gd name="connsiteY2" fmla="*/ 95250 h 255270"/>
                      <a:gd name="connsiteX3" fmla="*/ 81915 w 287655"/>
                      <a:gd name="connsiteY3" fmla="*/ 26670 h 255270"/>
                      <a:gd name="connsiteX4" fmla="*/ 201930 w 287655"/>
                      <a:gd name="connsiteY4" fmla="*/ 0 h 255270"/>
                      <a:gd name="connsiteX0" fmla="*/ 201930 w 287655"/>
                      <a:gd name="connsiteY0" fmla="*/ 0 h 255270"/>
                      <a:gd name="connsiteX1" fmla="*/ 287655 w 287655"/>
                      <a:gd name="connsiteY1" fmla="*/ 255270 h 255270"/>
                      <a:gd name="connsiteX2" fmla="*/ 0 w 287655"/>
                      <a:gd name="connsiteY2" fmla="*/ 95250 h 255270"/>
                      <a:gd name="connsiteX3" fmla="*/ 85725 w 287655"/>
                      <a:gd name="connsiteY3" fmla="*/ 32385 h 255270"/>
                      <a:gd name="connsiteX4" fmla="*/ 201930 w 287655"/>
                      <a:gd name="connsiteY4" fmla="*/ 0 h 2552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87655" h="255270">
                        <a:moveTo>
                          <a:pt x="201930" y="0"/>
                        </a:moveTo>
                        <a:lnTo>
                          <a:pt x="287655" y="255270"/>
                        </a:lnTo>
                        <a:lnTo>
                          <a:pt x="0" y="95250"/>
                        </a:lnTo>
                        <a:cubicBezTo>
                          <a:pt x="17145" y="63500"/>
                          <a:pt x="47625" y="52705"/>
                          <a:pt x="85725" y="32385"/>
                        </a:cubicBezTo>
                        <a:cubicBezTo>
                          <a:pt x="173355" y="-5080"/>
                          <a:pt x="152400" y="6985"/>
                          <a:pt x="201930" y="0"/>
                        </a:cubicBezTo>
                        <a:close/>
                      </a:path>
                    </a:pathLst>
                  </a:custGeom>
                  <a:solidFill>
                    <a:srgbClr val="002060"/>
                  </a:solid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935" name="円/楕円 86"/>
                  <p:cNvSpPr/>
                  <p:nvPr/>
                </p:nvSpPr>
                <p:spPr>
                  <a:xfrm rot="2700000">
                    <a:off x="3404105" y="6479460"/>
                    <a:ext cx="78580" cy="97084"/>
                  </a:xfrm>
                  <a:custGeom>
                    <a:avLst/>
                    <a:gdLst>
                      <a:gd name="connsiteX0" fmla="*/ 0 w 78580"/>
                      <a:gd name="connsiteY0" fmla="*/ 48542 h 97084"/>
                      <a:gd name="connsiteX1" fmla="*/ 39290 w 78580"/>
                      <a:gd name="connsiteY1" fmla="*/ 0 h 97084"/>
                      <a:gd name="connsiteX2" fmla="*/ 78580 w 78580"/>
                      <a:gd name="connsiteY2" fmla="*/ 48542 h 97084"/>
                      <a:gd name="connsiteX3" fmla="*/ 39290 w 78580"/>
                      <a:gd name="connsiteY3" fmla="*/ 97084 h 97084"/>
                      <a:gd name="connsiteX4" fmla="*/ 0 w 78580"/>
                      <a:gd name="connsiteY4" fmla="*/ 48542 h 97084"/>
                      <a:gd name="connsiteX0" fmla="*/ 0 w 78580"/>
                      <a:gd name="connsiteY0" fmla="*/ 48542 h 97084"/>
                      <a:gd name="connsiteX1" fmla="*/ 39290 w 78580"/>
                      <a:gd name="connsiteY1" fmla="*/ 0 h 97084"/>
                      <a:gd name="connsiteX2" fmla="*/ 78580 w 78580"/>
                      <a:gd name="connsiteY2" fmla="*/ 48542 h 97084"/>
                      <a:gd name="connsiteX3" fmla="*/ 39290 w 78580"/>
                      <a:gd name="connsiteY3" fmla="*/ 97084 h 97084"/>
                      <a:gd name="connsiteX4" fmla="*/ 0 w 78580"/>
                      <a:gd name="connsiteY4" fmla="*/ 48542 h 97084"/>
                      <a:gd name="connsiteX0" fmla="*/ 0 w 78580"/>
                      <a:gd name="connsiteY0" fmla="*/ 48542 h 97084"/>
                      <a:gd name="connsiteX1" fmla="*/ 39290 w 78580"/>
                      <a:gd name="connsiteY1" fmla="*/ 0 h 97084"/>
                      <a:gd name="connsiteX2" fmla="*/ 78580 w 78580"/>
                      <a:gd name="connsiteY2" fmla="*/ 48542 h 97084"/>
                      <a:gd name="connsiteX3" fmla="*/ 39290 w 78580"/>
                      <a:gd name="connsiteY3" fmla="*/ 97084 h 97084"/>
                      <a:gd name="connsiteX4" fmla="*/ 0 w 78580"/>
                      <a:gd name="connsiteY4" fmla="*/ 48542 h 97084"/>
                      <a:gd name="connsiteX0" fmla="*/ 0 w 78580"/>
                      <a:gd name="connsiteY0" fmla="*/ 48542 h 97084"/>
                      <a:gd name="connsiteX1" fmla="*/ 39290 w 78580"/>
                      <a:gd name="connsiteY1" fmla="*/ 0 h 97084"/>
                      <a:gd name="connsiteX2" fmla="*/ 78580 w 78580"/>
                      <a:gd name="connsiteY2" fmla="*/ 48542 h 97084"/>
                      <a:gd name="connsiteX3" fmla="*/ 39290 w 78580"/>
                      <a:gd name="connsiteY3" fmla="*/ 97084 h 97084"/>
                      <a:gd name="connsiteX4" fmla="*/ 0 w 78580"/>
                      <a:gd name="connsiteY4" fmla="*/ 48542 h 970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8580" h="97084">
                        <a:moveTo>
                          <a:pt x="0" y="48542"/>
                        </a:moveTo>
                        <a:cubicBezTo>
                          <a:pt x="0" y="21733"/>
                          <a:pt x="17591" y="0"/>
                          <a:pt x="39290" y="0"/>
                        </a:cubicBezTo>
                        <a:cubicBezTo>
                          <a:pt x="60989" y="0"/>
                          <a:pt x="78580" y="21733"/>
                          <a:pt x="78580" y="48542"/>
                        </a:cubicBezTo>
                        <a:cubicBezTo>
                          <a:pt x="78580" y="75351"/>
                          <a:pt x="60989" y="78226"/>
                          <a:pt x="39290" y="97084"/>
                        </a:cubicBezTo>
                        <a:cubicBezTo>
                          <a:pt x="12203" y="75532"/>
                          <a:pt x="0" y="75351"/>
                          <a:pt x="0" y="48542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936" name="円/楕円 86"/>
                  <p:cNvSpPr/>
                  <p:nvPr/>
                </p:nvSpPr>
                <p:spPr>
                  <a:xfrm rot="18900000" flipH="1">
                    <a:off x="3484417" y="6479460"/>
                    <a:ext cx="78580" cy="97084"/>
                  </a:xfrm>
                  <a:custGeom>
                    <a:avLst/>
                    <a:gdLst>
                      <a:gd name="connsiteX0" fmla="*/ 0 w 78580"/>
                      <a:gd name="connsiteY0" fmla="*/ 48542 h 97084"/>
                      <a:gd name="connsiteX1" fmla="*/ 39290 w 78580"/>
                      <a:gd name="connsiteY1" fmla="*/ 0 h 97084"/>
                      <a:gd name="connsiteX2" fmla="*/ 78580 w 78580"/>
                      <a:gd name="connsiteY2" fmla="*/ 48542 h 97084"/>
                      <a:gd name="connsiteX3" fmla="*/ 39290 w 78580"/>
                      <a:gd name="connsiteY3" fmla="*/ 97084 h 97084"/>
                      <a:gd name="connsiteX4" fmla="*/ 0 w 78580"/>
                      <a:gd name="connsiteY4" fmla="*/ 48542 h 97084"/>
                      <a:gd name="connsiteX0" fmla="*/ 0 w 78580"/>
                      <a:gd name="connsiteY0" fmla="*/ 48542 h 97084"/>
                      <a:gd name="connsiteX1" fmla="*/ 39290 w 78580"/>
                      <a:gd name="connsiteY1" fmla="*/ 0 h 97084"/>
                      <a:gd name="connsiteX2" fmla="*/ 78580 w 78580"/>
                      <a:gd name="connsiteY2" fmla="*/ 48542 h 97084"/>
                      <a:gd name="connsiteX3" fmla="*/ 39290 w 78580"/>
                      <a:gd name="connsiteY3" fmla="*/ 97084 h 97084"/>
                      <a:gd name="connsiteX4" fmla="*/ 0 w 78580"/>
                      <a:gd name="connsiteY4" fmla="*/ 48542 h 97084"/>
                      <a:gd name="connsiteX0" fmla="*/ 0 w 78580"/>
                      <a:gd name="connsiteY0" fmla="*/ 48542 h 97084"/>
                      <a:gd name="connsiteX1" fmla="*/ 39290 w 78580"/>
                      <a:gd name="connsiteY1" fmla="*/ 0 h 97084"/>
                      <a:gd name="connsiteX2" fmla="*/ 78580 w 78580"/>
                      <a:gd name="connsiteY2" fmla="*/ 48542 h 97084"/>
                      <a:gd name="connsiteX3" fmla="*/ 39290 w 78580"/>
                      <a:gd name="connsiteY3" fmla="*/ 97084 h 97084"/>
                      <a:gd name="connsiteX4" fmla="*/ 0 w 78580"/>
                      <a:gd name="connsiteY4" fmla="*/ 48542 h 97084"/>
                      <a:gd name="connsiteX0" fmla="*/ 0 w 78580"/>
                      <a:gd name="connsiteY0" fmla="*/ 48542 h 97084"/>
                      <a:gd name="connsiteX1" fmla="*/ 39290 w 78580"/>
                      <a:gd name="connsiteY1" fmla="*/ 0 h 97084"/>
                      <a:gd name="connsiteX2" fmla="*/ 78580 w 78580"/>
                      <a:gd name="connsiteY2" fmla="*/ 48542 h 97084"/>
                      <a:gd name="connsiteX3" fmla="*/ 39290 w 78580"/>
                      <a:gd name="connsiteY3" fmla="*/ 97084 h 97084"/>
                      <a:gd name="connsiteX4" fmla="*/ 0 w 78580"/>
                      <a:gd name="connsiteY4" fmla="*/ 48542 h 970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8580" h="97084">
                        <a:moveTo>
                          <a:pt x="0" y="48542"/>
                        </a:moveTo>
                        <a:cubicBezTo>
                          <a:pt x="0" y="21733"/>
                          <a:pt x="17591" y="0"/>
                          <a:pt x="39290" y="0"/>
                        </a:cubicBezTo>
                        <a:cubicBezTo>
                          <a:pt x="60989" y="0"/>
                          <a:pt x="78580" y="21733"/>
                          <a:pt x="78580" y="48542"/>
                        </a:cubicBezTo>
                        <a:cubicBezTo>
                          <a:pt x="78580" y="75351"/>
                          <a:pt x="60989" y="78226"/>
                          <a:pt x="39290" y="97084"/>
                        </a:cubicBezTo>
                        <a:cubicBezTo>
                          <a:pt x="12203" y="75532"/>
                          <a:pt x="0" y="75351"/>
                          <a:pt x="0" y="48542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937" name="円/楕円 936"/>
                  <p:cNvSpPr/>
                  <p:nvPr/>
                </p:nvSpPr>
                <p:spPr>
                  <a:xfrm>
                    <a:off x="3453099" y="6453336"/>
                    <a:ext cx="59742" cy="79688"/>
                  </a:xfrm>
                  <a:prstGeom prst="ellipse">
                    <a:avLst/>
                  </a:prstGeom>
                  <a:solidFill>
                    <a:srgbClr val="FF0000"/>
                  </a:solid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938" name="フリーフォーム 937"/>
                  <p:cNvSpPr/>
                  <p:nvPr/>
                </p:nvSpPr>
                <p:spPr>
                  <a:xfrm>
                    <a:off x="3205118" y="6268723"/>
                    <a:ext cx="260684" cy="164262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60684" h="164262">
                        <a:moveTo>
                          <a:pt x="21730" y="0"/>
                        </a:moveTo>
                        <a:lnTo>
                          <a:pt x="248560" y="128159"/>
                        </a:lnTo>
                        <a:lnTo>
                          <a:pt x="260684" y="164262"/>
                        </a:lnTo>
                        <a:lnTo>
                          <a:pt x="0" y="16269"/>
                        </a:lnTo>
                        <a:cubicBezTo>
                          <a:pt x="6335" y="9989"/>
                          <a:pt x="13604" y="4734"/>
                          <a:pt x="21730" y="0"/>
                        </a:cubicBezTo>
                        <a:close/>
                      </a:path>
                    </a:pathLst>
                  </a:custGeom>
                  <a:solidFill>
                    <a:sysClr val="window" lastClr="FFFFFF"/>
                  </a:solid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939" name="フリーフォーム 938"/>
                  <p:cNvSpPr/>
                  <p:nvPr/>
                </p:nvSpPr>
                <p:spPr>
                  <a:xfrm flipH="1">
                    <a:off x="3504319" y="6268723"/>
                    <a:ext cx="260684" cy="164262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60684" h="164262">
                        <a:moveTo>
                          <a:pt x="21730" y="0"/>
                        </a:moveTo>
                        <a:lnTo>
                          <a:pt x="248560" y="128159"/>
                        </a:lnTo>
                        <a:lnTo>
                          <a:pt x="260684" y="164262"/>
                        </a:lnTo>
                        <a:lnTo>
                          <a:pt x="0" y="16269"/>
                        </a:lnTo>
                        <a:cubicBezTo>
                          <a:pt x="6335" y="9989"/>
                          <a:pt x="13604" y="4734"/>
                          <a:pt x="21730" y="0"/>
                        </a:cubicBezTo>
                        <a:close/>
                      </a:path>
                    </a:pathLst>
                  </a:custGeom>
                  <a:solidFill>
                    <a:sysClr val="window" lastClr="FFFFFF"/>
                  </a:solid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940" name="グループ化 939"/>
                  <p:cNvGrpSpPr/>
                  <p:nvPr/>
                </p:nvGrpSpPr>
                <p:grpSpPr>
                  <a:xfrm>
                    <a:off x="3063680" y="5381649"/>
                    <a:ext cx="834570" cy="787400"/>
                    <a:chOff x="2791855" y="2017486"/>
                    <a:chExt cx="1150919" cy="1045028"/>
                  </a:xfrm>
                  <a:solidFill>
                    <a:srgbClr val="FFCC99"/>
                  </a:solidFill>
                </p:grpSpPr>
                <p:grpSp>
                  <p:nvGrpSpPr>
                    <p:cNvPr id="965" name="グループ化 964"/>
                    <p:cNvGrpSpPr/>
                    <p:nvPr/>
                  </p:nvGrpSpPr>
                  <p:grpSpPr>
                    <a:xfrm rot="20700000">
                      <a:off x="2791855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970" name="円/楕円 969"/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grpFill/>
                      <a:ln w="6350" cap="flat" cmpd="sng" algn="ctr">
                        <a:solidFill>
                          <a:schemeClr val="tx1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971" name="円/楕円 970"/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rgbClr val="FF9966"/>
                      </a:solidFill>
                      <a:ln w="6350" cap="flat" cmpd="sng" algn="ctr">
                        <a:solidFill>
                          <a:schemeClr val="tx1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966" name="グループ化 965"/>
                    <p:cNvGrpSpPr/>
                    <p:nvPr/>
                  </p:nvGrpSpPr>
                  <p:grpSpPr>
                    <a:xfrm rot="900000" flipH="1">
                      <a:off x="3720768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968" name="円/楕円 967"/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grpFill/>
                      <a:ln w="6350" cap="flat" cmpd="sng" algn="ctr">
                        <a:solidFill>
                          <a:schemeClr val="tx1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969" name="円/楕円 968"/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rgbClr val="FF9966"/>
                      </a:solidFill>
                      <a:ln w="6350" cap="flat" cmpd="sng" algn="ctr">
                        <a:solidFill>
                          <a:schemeClr val="tx1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967" name="円/楕円 966"/>
                    <p:cNvSpPr/>
                    <p:nvPr/>
                  </p:nvSpPr>
                  <p:spPr>
                    <a:xfrm>
                      <a:off x="2902857" y="2017486"/>
                      <a:ext cx="928914" cy="1045028"/>
                    </a:xfrm>
                    <a:prstGeom prst="ellipse">
                      <a:avLst/>
                    </a:prstGeom>
                    <a:grpFill/>
                    <a:ln w="635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941" name="円/楕円 127"/>
                  <p:cNvSpPr/>
                  <p:nvPr/>
                </p:nvSpPr>
                <p:spPr>
                  <a:xfrm>
                    <a:off x="3245337" y="5688572"/>
                    <a:ext cx="83926" cy="14341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83926" h="143413">
                        <a:moveTo>
                          <a:pt x="12759" y="0"/>
                        </a:moveTo>
                        <a:cubicBezTo>
                          <a:pt x="8263" y="9969"/>
                          <a:pt x="9023" y="21953"/>
                          <a:pt x="14783" y="31931"/>
                        </a:cubicBezTo>
                        <a:lnTo>
                          <a:pt x="15311" y="32495"/>
                        </a:lnTo>
                        <a:cubicBezTo>
                          <a:pt x="22472" y="20393"/>
                          <a:pt x="32600" y="12933"/>
                          <a:pt x="43800" y="12933"/>
                        </a:cubicBezTo>
                        <a:cubicBezTo>
                          <a:pt x="65961" y="12933"/>
                          <a:pt x="83926" y="42142"/>
                          <a:pt x="83926" y="78173"/>
                        </a:cubicBezTo>
                        <a:cubicBezTo>
                          <a:pt x="83926" y="114204"/>
                          <a:pt x="65961" y="143413"/>
                          <a:pt x="43800" y="143413"/>
                        </a:cubicBezTo>
                        <a:cubicBezTo>
                          <a:pt x="21639" y="143413"/>
                          <a:pt x="3674" y="114204"/>
                          <a:pt x="3674" y="78173"/>
                        </a:cubicBezTo>
                        <a:lnTo>
                          <a:pt x="12211" y="44663"/>
                        </a:lnTo>
                        <a:cubicBezTo>
                          <a:pt x="8264" y="44011"/>
                          <a:pt x="5947" y="41284"/>
                          <a:pt x="4106" y="38095"/>
                        </a:cubicBezTo>
                        <a:cubicBezTo>
                          <a:pt x="-3810" y="24385"/>
                          <a:pt x="64" y="7329"/>
                          <a:pt x="12759" y="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942" name="円/楕円 27"/>
                  <p:cNvSpPr/>
                  <p:nvPr/>
                </p:nvSpPr>
                <p:spPr>
                  <a:xfrm>
                    <a:off x="3400846" y="6059792"/>
                    <a:ext cx="164248" cy="291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943" name="円/楕円 27"/>
                  <p:cNvSpPr/>
                  <p:nvPr/>
                </p:nvSpPr>
                <p:spPr>
                  <a:xfrm rot="10800000">
                    <a:off x="3207013" y="5602523"/>
                    <a:ext cx="164248" cy="291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944" name="円/楕円 27"/>
                  <p:cNvSpPr/>
                  <p:nvPr/>
                </p:nvSpPr>
                <p:spPr>
                  <a:xfrm rot="10800000">
                    <a:off x="3613413" y="5602523"/>
                    <a:ext cx="164248" cy="291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945" name="円/楕円 127"/>
                  <p:cNvSpPr/>
                  <p:nvPr/>
                </p:nvSpPr>
                <p:spPr>
                  <a:xfrm>
                    <a:off x="3643515" y="5688572"/>
                    <a:ext cx="83926" cy="14341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83926" h="143413">
                        <a:moveTo>
                          <a:pt x="12759" y="0"/>
                        </a:moveTo>
                        <a:cubicBezTo>
                          <a:pt x="8263" y="9969"/>
                          <a:pt x="9023" y="21953"/>
                          <a:pt x="14783" y="31931"/>
                        </a:cubicBezTo>
                        <a:lnTo>
                          <a:pt x="15311" y="32495"/>
                        </a:lnTo>
                        <a:cubicBezTo>
                          <a:pt x="22472" y="20393"/>
                          <a:pt x="32600" y="12933"/>
                          <a:pt x="43800" y="12933"/>
                        </a:cubicBezTo>
                        <a:cubicBezTo>
                          <a:pt x="65961" y="12933"/>
                          <a:pt x="83926" y="42142"/>
                          <a:pt x="83926" y="78173"/>
                        </a:cubicBezTo>
                        <a:cubicBezTo>
                          <a:pt x="83926" y="114204"/>
                          <a:pt x="65961" y="143413"/>
                          <a:pt x="43800" y="143413"/>
                        </a:cubicBezTo>
                        <a:cubicBezTo>
                          <a:pt x="21639" y="143413"/>
                          <a:pt x="3674" y="114204"/>
                          <a:pt x="3674" y="78173"/>
                        </a:cubicBezTo>
                        <a:lnTo>
                          <a:pt x="12211" y="44663"/>
                        </a:lnTo>
                        <a:cubicBezTo>
                          <a:pt x="8264" y="44011"/>
                          <a:pt x="5947" y="41284"/>
                          <a:pt x="4106" y="38095"/>
                        </a:cubicBezTo>
                        <a:cubicBezTo>
                          <a:pt x="-3810" y="24385"/>
                          <a:pt x="64" y="7329"/>
                          <a:pt x="12759" y="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946" name="正方形/長方形 67"/>
                  <p:cNvSpPr/>
                  <p:nvPr/>
                </p:nvSpPr>
                <p:spPr>
                  <a:xfrm>
                    <a:off x="3457905" y="5956511"/>
                    <a:ext cx="50129" cy="2569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749072" h="1123608">
                        <a:moveTo>
                          <a:pt x="374536" y="0"/>
                        </a:moveTo>
                        <a:lnTo>
                          <a:pt x="749072" y="374536"/>
                        </a:lnTo>
                        <a:cubicBezTo>
                          <a:pt x="955923" y="581387"/>
                          <a:pt x="955923" y="916758"/>
                          <a:pt x="749072" y="1123608"/>
                        </a:cubicBezTo>
                        <a:cubicBezTo>
                          <a:pt x="542221" y="1330459"/>
                          <a:pt x="206851" y="1330459"/>
                          <a:pt x="0" y="1123608"/>
                        </a:cubicBezTo>
                        <a:cubicBezTo>
                          <a:pt x="-206851" y="916758"/>
                          <a:pt x="-206851" y="581387"/>
                          <a:pt x="0" y="374536"/>
                        </a:cubicBezTo>
                        <a:close/>
                      </a:path>
                    </a:pathLst>
                  </a:custGeom>
                  <a:solidFill>
                    <a:srgbClr val="FF9966"/>
                  </a:solid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947" name="月 946"/>
                  <p:cNvSpPr/>
                  <p:nvPr/>
                </p:nvSpPr>
                <p:spPr>
                  <a:xfrm>
                    <a:off x="3122829" y="5461673"/>
                    <a:ext cx="127166" cy="775639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948" name="月 947"/>
                  <p:cNvSpPr/>
                  <p:nvPr/>
                </p:nvSpPr>
                <p:spPr>
                  <a:xfrm flipH="1">
                    <a:off x="3713335" y="5461673"/>
                    <a:ext cx="127166" cy="775639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949" name="グループ化 948"/>
                  <p:cNvGrpSpPr/>
                  <p:nvPr/>
                </p:nvGrpSpPr>
                <p:grpSpPr>
                  <a:xfrm>
                    <a:off x="3224378" y="5356184"/>
                    <a:ext cx="203350" cy="299649"/>
                    <a:chOff x="3224378" y="5356184"/>
                    <a:chExt cx="203350" cy="299649"/>
                  </a:xfrm>
                </p:grpSpPr>
                <p:sp>
                  <p:nvSpPr>
                    <p:cNvPr id="962" name="月 961"/>
                    <p:cNvSpPr/>
                    <p:nvPr/>
                  </p:nvSpPr>
                  <p:spPr>
                    <a:xfrm>
                      <a:off x="3224378" y="5381649"/>
                      <a:ext cx="58904" cy="274184"/>
                    </a:xfrm>
                    <a:prstGeom prst="moon">
                      <a:avLst/>
                    </a:prstGeom>
                    <a:solidFill>
                      <a:sysClr val="windowText" lastClr="000000"/>
                    </a:solidFill>
                    <a:ln w="635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963" name="月 962"/>
                    <p:cNvSpPr/>
                    <p:nvPr/>
                  </p:nvSpPr>
                  <p:spPr>
                    <a:xfrm>
                      <a:off x="3296816" y="5367398"/>
                      <a:ext cx="58904" cy="274184"/>
                    </a:xfrm>
                    <a:prstGeom prst="moon">
                      <a:avLst/>
                    </a:prstGeom>
                    <a:solidFill>
                      <a:sysClr val="windowText" lastClr="000000"/>
                    </a:solidFill>
                    <a:ln w="635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964" name="月 963"/>
                    <p:cNvSpPr/>
                    <p:nvPr/>
                  </p:nvSpPr>
                  <p:spPr>
                    <a:xfrm>
                      <a:off x="3368824" y="5356184"/>
                      <a:ext cx="58904" cy="274184"/>
                    </a:xfrm>
                    <a:prstGeom prst="moon">
                      <a:avLst/>
                    </a:prstGeom>
                    <a:solidFill>
                      <a:sysClr val="windowText" lastClr="000000"/>
                    </a:solidFill>
                    <a:ln w="635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950" name="グループ化 949"/>
                  <p:cNvGrpSpPr/>
                  <p:nvPr/>
                </p:nvGrpSpPr>
                <p:grpSpPr>
                  <a:xfrm flipH="1">
                    <a:off x="3535012" y="5356184"/>
                    <a:ext cx="203350" cy="299649"/>
                    <a:chOff x="3224378" y="5356184"/>
                    <a:chExt cx="203350" cy="299649"/>
                  </a:xfrm>
                </p:grpSpPr>
                <p:sp>
                  <p:nvSpPr>
                    <p:cNvPr id="959" name="月 958"/>
                    <p:cNvSpPr/>
                    <p:nvPr/>
                  </p:nvSpPr>
                  <p:spPr>
                    <a:xfrm>
                      <a:off x="3224378" y="5381649"/>
                      <a:ext cx="58904" cy="274184"/>
                    </a:xfrm>
                    <a:prstGeom prst="moon">
                      <a:avLst/>
                    </a:prstGeom>
                    <a:solidFill>
                      <a:sysClr val="windowText" lastClr="000000"/>
                    </a:solidFill>
                    <a:ln w="635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960" name="月 959"/>
                    <p:cNvSpPr/>
                    <p:nvPr/>
                  </p:nvSpPr>
                  <p:spPr>
                    <a:xfrm>
                      <a:off x="3296816" y="5367398"/>
                      <a:ext cx="58904" cy="274184"/>
                    </a:xfrm>
                    <a:prstGeom prst="moon">
                      <a:avLst/>
                    </a:prstGeom>
                    <a:solidFill>
                      <a:sysClr val="windowText" lastClr="000000"/>
                    </a:solidFill>
                    <a:ln w="635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961" name="月 960"/>
                    <p:cNvSpPr/>
                    <p:nvPr/>
                  </p:nvSpPr>
                  <p:spPr>
                    <a:xfrm>
                      <a:off x="3368824" y="5356184"/>
                      <a:ext cx="58904" cy="274184"/>
                    </a:xfrm>
                    <a:prstGeom prst="moon">
                      <a:avLst/>
                    </a:prstGeom>
                    <a:solidFill>
                      <a:sysClr val="windowText" lastClr="000000"/>
                    </a:solidFill>
                    <a:ln w="635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951" name="グループ化 950"/>
                  <p:cNvGrpSpPr/>
                  <p:nvPr/>
                </p:nvGrpSpPr>
                <p:grpSpPr>
                  <a:xfrm>
                    <a:off x="3270756" y="5383356"/>
                    <a:ext cx="172639" cy="247012"/>
                    <a:chOff x="3224378" y="5356184"/>
                    <a:chExt cx="203350" cy="299649"/>
                  </a:xfrm>
                </p:grpSpPr>
                <p:sp>
                  <p:nvSpPr>
                    <p:cNvPr id="956" name="月 955"/>
                    <p:cNvSpPr/>
                    <p:nvPr/>
                  </p:nvSpPr>
                  <p:spPr>
                    <a:xfrm>
                      <a:off x="3224378" y="5381649"/>
                      <a:ext cx="58904" cy="274184"/>
                    </a:xfrm>
                    <a:prstGeom prst="moon">
                      <a:avLst/>
                    </a:prstGeom>
                    <a:solidFill>
                      <a:sysClr val="windowText" lastClr="000000"/>
                    </a:solidFill>
                    <a:ln w="635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957" name="月 956"/>
                    <p:cNvSpPr/>
                    <p:nvPr/>
                  </p:nvSpPr>
                  <p:spPr>
                    <a:xfrm>
                      <a:off x="3296816" y="5367398"/>
                      <a:ext cx="58904" cy="274184"/>
                    </a:xfrm>
                    <a:prstGeom prst="moon">
                      <a:avLst/>
                    </a:prstGeom>
                    <a:solidFill>
                      <a:sysClr val="windowText" lastClr="000000"/>
                    </a:solidFill>
                    <a:ln w="635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958" name="月 957"/>
                    <p:cNvSpPr/>
                    <p:nvPr/>
                  </p:nvSpPr>
                  <p:spPr>
                    <a:xfrm>
                      <a:off x="3368824" y="5356184"/>
                      <a:ext cx="58904" cy="274184"/>
                    </a:xfrm>
                    <a:prstGeom prst="moon">
                      <a:avLst/>
                    </a:prstGeom>
                    <a:solidFill>
                      <a:sysClr val="windowText" lastClr="000000"/>
                    </a:solidFill>
                    <a:ln w="635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952" name="グループ化 951"/>
                  <p:cNvGrpSpPr/>
                  <p:nvPr/>
                </p:nvGrpSpPr>
                <p:grpSpPr>
                  <a:xfrm flipH="1">
                    <a:off x="3526641" y="5383356"/>
                    <a:ext cx="172639" cy="247012"/>
                    <a:chOff x="3224378" y="5356184"/>
                    <a:chExt cx="203350" cy="299649"/>
                  </a:xfrm>
                </p:grpSpPr>
                <p:sp>
                  <p:nvSpPr>
                    <p:cNvPr id="953" name="月 952"/>
                    <p:cNvSpPr/>
                    <p:nvPr/>
                  </p:nvSpPr>
                  <p:spPr>
                    <a:xfrm>
                      <a:off x="3224378" y="5381649"/>
                      <a:ext cx="58904" cy="274184"/>
                    </a:xfrm>
                    <a:prstGeom prst="moon">
                      <a:avLst/>
                    </a:prstGeom>
                    <a:solidFill>
                      <a:sysClr val="windowText" lastClr="000000"/>
                    </a:solidFill>
                    <a:ln w="635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954" name="月 953"/>
                    <p:cNvSpPr/>
                    <p:nvPr/>
                  </p:nvSpPr>
                  <p:spPr>
                    <a:xfrm>
                      <a:off x="3296816" y="5367398"/>
                      <a:ext cx="58904" cy="274184"/>
                    </a:xfrm>
                    <a:prstGeom prst="moon">
                      <a:avLst/>
                    </a:prstGeom>
                    <a:solidFill>
                      <a:sysClr val="windowText" lastClr="000000"/>
                    </a:solidFill>
                    <a:ln w="635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955" name="月 954"/>
                    <p:cNvSpPr/>
                    <p:nvPr/>
                  </p:nvSpPr>
                  <p:spPr>
                    <a:xfrm>
                      <a:off x="3368824" y="5356184"/>
                      <a:ext cx="58904" cy="274184"/>
                    </a:xfrm>
                    <a:prstGeom prst="moon">
                      <a:avLst/>
                    </a:prstGeom>
                    <a:solidFill>
                      <a:sysClr val="windowText" lastClr="000000"/>
                    </a:solidFill>
                    <a:ln w="635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</p:grpSp>
          </p:grpSp>
          <p:grpSp>
            <p:nvGrpSpPr>
              <p:cNvPr id="916" name="グループ化 915"/>
              <p:cNvGrpSpPr/>
              <p:nvPr/>
            </p:nvGrpSpPr>
            <p:grpSpPr>
              <a:xfrm>
                <a:off x="4342694" y="2874815"/>
                <a:ext cx="1134272" cy="1457319"/>
                <a:chOff x="3477500" y="1331804"/>
                <a:chExt cx="1122565" cy="1442276"/>
              </a:xfrm>
            </p:grpSpPr>
            <p:grpSp>
              <p:nvGrpSpPr>
                <p:cNvPr id="917" name="グループ化 916"/>
                <p:cNvGrpSpPr/>
                <p:nvPr/>
              </p:nvGrpSpPr>
              <p:grpSpPr>
                <a:xfrm>
                  <a:off x="3535010" y="1331804"/>
                  <a:ext cx="1065055" cy="286067"/>
                  <a:chOff x="3709253" y="1415399"/>
                  <a:chExt cx="778059" cy="269299"/>
                </a:xfrm>
              </p:grpSpPr>
              <p:sp>
                <p:nvSpPr>
                  <p:cNvPr id="921" name="角丸四角形 920"/>
                  <p:cNvSpPr/>
                  <p:nvPr/>
                </p:nvSpPr>
                <p:spPr>
                  <a:xfrm rot="5400000">
                    <a:off x="3882148" y="1448243"/>
                    <a:ext cx="269298" cy="20361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922" name="角丸四角形 921"/>
                  <p:cNvSpPr/>
                  <p:nvPr/>
                </p:nvSpPr>
                <p:spPr>
                  <a:xfrm rot="5400000">
                    <a:off x="4085758" y="1448244"/>
                    <a:ext cx="269298" cy="20361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923" name="角丸四角形 922"/>
                  <p:cNvSpPr/>
                  <p:nvPr/>
                </p:nvSpPr>
                <p:spPr>
                  <a:xfrm rot="5400000">
                    <a:off x="4286803" y="1484188"/>
                    <a:ext cx="235917" cy="16510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924" name="角丸四角形 923"/>
                  <p:cNvSpPr/>
                  <p:nvPr/>
                </p:nvSpPr>
                <p:spPr>
                  <a:xfrm rot="5400000">
                    <a:off x="3693099" y="1445889"/>
                    <a:ext cx="235917" cy="20361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918" name="グループ化 917"/>
                <p:cNvGrpSpPr/>
                <p:nvPr/>
              </p:nvGrpSpPr>
              <p:grpSpPr>
                <a:xfrm rot="20415403">
                  <a:off x="3477500" y="2402642"/>
                  <a:ext cx="441071" cy="371438"/>
                  <a:chOff x="3640946" y="2353520"/>
                  <a:chExt cx="316200" cy="266281"/>
                </a:xfrm>
              </p:grpSpPr>
              <p:sp>
                <p:nvSpPr>
                  <p:cNvPr id="919" name="角丸四角形 918"/>
                  <p:cNvSpPr/>
                  <p:nvPr/>
                </p:nvSpPr>
                <p:spPr>
                  <a:xfrm rot="18900000">
                    <a:off x="3640946" y="2377724"/>
                    <a:ext cx="316200" cy="242077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920" name="フローチャート : 論理積ゲート 919"/>
                  <p:cNvSpPr/>
                  <p:nvPr/>
                </p:nvSpPr>
                <p:spPr bwMode="auto">
                  <a:xfrm rot="18900000">
                    <a:off x="3802430" y="2353520"/>
                    <a:ext cx="132063" cy="156710"/>
                  </a:xfrm>
                  <a:prstGeom prst="flowChartDelay">
                    <a:avLst/>
                  </a:prstGeom>
                  <a:solidFill>
                    <a:srgbClr val="FFCCCC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</p:grpSp>
      </p:grpSp>
      <p:grpSp>
        <p:nvGrpSpPr>
          <p:cNvPr id="12" name="グループ化 11"/>
          <p:cNvGrpSpPr/>
          <p:nvPr/>
        </p:nvGrpSpPr>
        <p:grpSpPr>
          <a:xfrm>
            <a:off x="6210115" y="2975726"/>
            <a:ext cx="1286570" cy="1332533"/>
            <a:chOff x="6210115" y="2975726"/>
            <a:chExt cx="1286570" cy="1332533"/>
          </a:xfrm>
        </p:grpSpPr>
        <p:grpSp>
          <p:nvGrpSpPr>
            <p:cNvPr id="355" name="グループ化 354"/>
            <p:cNvGrpSpPr/>
            <p:nvPr/>
          </p:nvGrpSpPr>
          <p:grpSpPr>
            <a:xfrm>
              <a:off x="6210115" y="2975726"/>
              <a:ext cx="834570" cy="1241389"/>
              <a:chOff x="4071792" y="5335155"/>
              <a:chExt cx="834570" cy="1241389"/>
            </a:xfrm>
          </p:grpSpPr>
          <p:sp>
            <p:nvSpPr>
              <p:cNvPr id="356" name="円/楕円 637"/>
              <p:cNvSpPr/>
              <p:nvPr/>
            </p:nvSpPr>
            <p:spPr>
              <a:xfrm>
                <a:off x="4720533" y="6012608"/>
                <a:ext cx="98468" cy="355839"/>
              </a:xfrm>
              <a:custGeom>
                <a:avLst/>
                <a:gdLst/>
                <a:ahLst/>
                <a:cxnLst/>
                <a:rect l="l" t="t" r="r" b="b"/>
                <a:pathLst>
                  <a:path w="125368" h="355839">
                    <a:moveTo>
                      <a:pt x="62684" y="0"/>
                    </a:moveTo>
                    <a:cubicBezTo>
                      <a:pt x="97303" y="0"/>
                      <a:pt x="125368" y="28916"/>
                      <a:pt x="125368" y="64586"/>
                    </a:cubicBezTo>
                    <a:cubicBezTo>
                      <a:pt x="125368" y="89534"/>
                      <a:pt x="111640" y="111178"/>
                      <a:pt x="91177" y="121253"/>
                    </a:cubicBezTo>
                    <a:cubicBezTo>
                      <a:pt x="111640" y="131329"/>
                      <a:pt x="125368" y="152972"/>
                      <a:pt x="125368" y="177920"/>
                    </a:cubicBezTo>
                    <a:cubicBezTo>
                      <a:pt x="125368" y="202868"/>
                      <a:pt x="111640" y="224511"/>
                      <a:pt x="91178" y="234587"/>
                    </a:cubicBezTo>
                    <a:cubicBezTo>
                      <a:pt x="111640" y="244662"/>
                      <a:pt x="125368" y="266306"/>
                      <a:pt x="125368" y="291253"/>
                    </a:cubicBezTo>
                    <a:cubicBezTo>
                      <a:pt x="125368" y="326923"/>
                      <a:pt x="97303" y="355839"/>
                      <a:pt x="62684" y="355839"/>
                    </a:cubicBezTo>
                    <a:cubicBezTo>
                      <a:pt x="28065" y="355839"/>
                      <a:pt x="0" y="326923"/>
                      <a:pt x="0" y="291253"/>
                    </a:cubicBezTo>
                    <a:cubicBezTo>
                      <a:pt x="0" y="266306"/>
                      <a:pt x="13728" y="244662"/>
                      <a:pt x="34191" y="234587"/>
                    </a:cubicBezTo>
                    <a:cubicBezTo>
                      <a:pt x="13728" y="224511"/>
                      <a:pt x="0" y="202868"/>
                      <a:pt x="0" y="177920"/>
                    </a:cubicBezTo>
                    <a:cubicBezTo>
                      <a:pt x="0" y="152972"/>
                      <a:pt x="13729" y="131329"/>
                      <a:pt x="34192" y="121253"/>
                    </a:cubicBezTo>
                    <a:cubicBezTo>
                      <a:pt x="13729" y="111178"/>
                      <a:pt x="0" y="89534"/>
                      <a:pt x="0" y="64586"/>
                    </a:cubicBezTo>
                    <a:cubicBezTo>
                      <a:pt x="0" y="28916"/>
                      <a:pt x="28065" y="0"/>
                      <a:pt x="62684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57" name="円/楕円 637"/>
              <p:cNvSpPr/>
              <p:nvPr/>
            </p:nvSpPr>
            <p:spPr>
              <a:xfrm>
                <a:off x="4175704" y="6012608"/>
                <a:ext cx="98468" cy="355839"/>
              </a:xfrm>
              <a:custGeom>
                <a:avLst/>
                <a:gdLst/>
                <a:ahLst/>
                <a:cxnLst/>
                <a:rect l="l" t="t" r="r" b="b"/>
                <a:pathLst>
                  <a:path w="125368" h="355839">
                    <a:moveTo>
                      <a:pt x="62684" y="0"/>
                    </a:moveTo>
                    <a:cubicBezTo>
                      <a:pt x="97303" y="0"/>
                      <a:pt x="125368" y="28916"/>
                      <a:pt x="125368" y="64586"/>
                    </a:cubicBezTo>
                    <a:cubicBezTo>
                      <a:pt x="125368" y="89534"/>
                      <a:pt x="111640" y="111178"/>
                      <a:pt x="91177" y="121253"/>
                    </a:cubicBezTo>
                    <a:cubicBezTo>
                      <a:pt x="111640" y="131329"/>
                      <a:pt x="125368" y="152972"/>
                      <a:pt x="125368" y="177920"/>
                    </a:cubicBezTo>
                    <a:cubicBezTo>
                      <a:pt x="125368" y="202868"/>
                      <a:pt x="111640" y="224511"/>
                      <a:pt x="91178" y="234587"/>
                    </a:cubicBezTo>
                    <a:cubicBezTo>
                      <a:pt x="111640" y="244662"/>
                      <a:pt x="125368" y="266306"/>
                      <a:pt x="125368" y="291253"/>
                    </a:cubicBezTo>
                    <a:cubicBezTo>
                      <a:pt x="125368" y="326923"/>
                      <a:pt x="97303" y="355839"/>
                      <a:pt x="62684" y="355839"/>
                    </a:cubicBezTo>
                    <a:cubicBezTo>
                      <a:pt x="28065" y="355839"/>
                      <a:pt x="0" y="326923"/>
                      <a:pt x="0" y="291253"/>
                    </a:cubicBezTo>
                    <a:cubicBezTo>
                      <a:pt x="0" y="266306"/>
                      <a:pt x="13728" y="244662"/>
                      <a:pt x="34191" y="234587"/>
                    </a:cubicBezTo>
                    <a:cubicBezTo>
                      <a:pt x="13728" y="224511"/>
                      <a:pt x="0" y="202868"/>
                      <a:pt x="0" y="177920"/>
                    </a:cubicBezTo>
                    <a:cubicBezTo>
                      <a:pt x="0" y="152972"/>
                      <a:pt x="13729" y="131329"/>
                      <a:pt x="34192" y="121253"/>
                    </a:cubicBezTo>
                    <a:cubicBezTo>
                      <a:pt x="13729" y="111178"/>
                      <a:pt x="0" y="89534"/>
                      <a:pt x="0" y="64586"/>
                    </a:cubicBezTo>
                    <a:cubicBezTo>
                      <a:pt x="0" y="28916"/>
                      <a:pt x="28065" y="0"/>
                      <a:pt x="62684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358" name="グループ化 357"/>
              <p:cNvGrpSpPr/>
              <p:nvPr/>
            </p:nvGrpSpPr>
            <p:grpSpPr>
              <a:xfrm>
                <a:off x="4175199" y="6106343"/>
                <a:ext cx="620326" cy="470201"/>
                <a:chOff x="4160912" y="6106343"/>
                <a:chExt cx="675818" cy="470201"/>
              </a:xfrm>
            </p:grpSpPr>
            <p:sp>
              <p:nvSpPr>
                <p:cNvPr id="376" name="片側の 2 つの角を丸めた四角形 375"/>
                <p:cNvSpPr/>
                <p:nvPr/>
              </p:nvSpPr>
              <p:spPr>
                <a:xfrm>
                  <a:off x="4160912" y="6237312"/>
                  <a:ext cx="675818" cy="339232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7C8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77" name="フリーフォーム 376"/>
                <p:cNvSpPr/>
                <p:nvPr/>
              </p:nvSpPr>
              <p:spPr>
                <a:xfrm>
                  <a:off x="4329511" y="6106343"/>
                  <a:ext cx="323141" cy="176213"/>
                </a:xfrm>
                <a:custGeom>
                  <a:avLst/>
                  <a:gdLst>
                    <a:gd name="connsiteX0" fmla="*/ 109057 w 323141"/>
                    <a:gd name="connsiteY0" fmla="*/ 0 h 176213"/>
                    <a:gd name="connsiteX1" fmla="*/ 213831 w 323141"/>
                    <a:gd name="connsiteY1" fmla="*/ 0 h 176213"/>
                    <a:gd name="connsiteX2" fmla="*/ 240026 w 323141"/>
                    <a:gd name="connsiteY2" fmla="*/ 26195 h 176213"/>
                    <a:gd name="connsiteX3" fmla="*/ 240026 w 323141"/>
                    <a:gd name="connsiteY3" fmla="*/ 130480 h 176213"/>
                    <a:gd name="connsiteX4" fmla="*/ 323141 w 323141"/>
                    <a:gd name="connsiteY4" fmla="*/ 130480 h 176213"/>
                    <a:gd name="connsiteX5" fmla="*/ 322918 w 323141"/>
                    <a:gd name="connsiteY5" fmla="*/ 131418 h 176213"/>
                    <a:gd name="connsiteX6" fmla="*/ 317770 w 323141"/>
                    <a:gd name="connsiteY6" fmla="*/ 136147 h 176213"/>
                    <a:gd name="connsiteX7" fmla="*/ 161571 w 323141"/>
                    <a:gd name="connsiteY7" fmla="*/ 176213 h 176213"/>
                    <a:gd name="connsiteX8" fmla="*/ 5373 w 323141"/>
                    <a:gd name="connsiteY8" fmla="*/ 136147 h 176213"/>
                    <a:gd name="connsiteX9" fmla="*/ 223 w 323141"/>
                    <a:gd name="connsiteY9" fmla="*/ 131417 h 176213"/>
                    <a:gd name="connsiteX10" fmla="*/ 0 w 323141"/>
                    <a:gd name="connsiteY10" fmla="*/ 130480 h 176213"/>
                    <a:gd name="connsiteX11" fmla="*/ 82862 w 323141"/>
                    <a:gd name="connsiteY11" fmla="*/ 130480 h 176213"/>
                    <a:gd name="connsiteX12" fmla="*/ 82862 w 323141"/>
                    <a:gd name="connsiteY12" fmla="*/ 26195 h 176213"/>
                    <a:gd name="connsiteX13" fmla="*/ 109057 w 323141"/>
                    <a:gd name="connsiteY13" fmla="*/ 0 h 1762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323141" h="176213">
                      <a:moveTo>
                        <a:pt x="109057" y="0"/>
                      </a:moveTo>
                      <a:lnTo>
                        <a:pt x="213831" y="0"/>
                      </a:lnTo>
                      <a:cubicBezTo>
                        <a:pt x="228298" y="0"/>
                        <a:pt x="240026" y="11728"/>
                        <a:pt x="240026" y="26195"/>
                      </a:cubicBezTo>
                      <a:lnTo>
                        <a:pt x="240026" y="130480"/>
                      </a:lnTo>
                      <a:lnTo>
                        <a:pt x="323141" y="130480"/>
                      </a:lnTo>
                      <a:lnTo>
                        <a:pt x="322918" y="131418"/>
                      </a:lnTo>
                      <a:lnTo>
                        <a:pt x="317770" y="136147"/>
                      </a:lnTo>
                      <a:cubicBezTo>
                        <a:pt x="277795" y="160902"/>
                        <a:pt x="222571" y="176213"/>
                        <a:pt x="161571" y="176213"/>
                      </a:cubicBezTo>
                      <a:cubicBezTo>
                        <a:pt x="100572" y="176213"/>
                        <a:pt x="45347" y="160902"/>
                        <a:pt x="5373" y="136147"/>
                      </a:cubicBezTo>
                      <a:lnTo>
                        <a:pt x="223" y="131417"/>
                      </a:lnTo>
                      <a:lnTo>
                        <a:pt x="0" y="130480"/>
                      </a:lnTo>
                      <a:lnTo>
                        <a:pt x="82862" y="130480"/>
                      </a:lnTo>
                      <a:lnTo>
                        <a:pt x="82862" y="26195"/>
                      </a:lnTo>
                      <a:cubicBezTo>
                        <a:pt x="82862" y="11728"/>
                        <a:pt x="94590" y="0"/>
                        <a:pt x="109057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78" name="ハート 63"/>
                <p:cNvSpPr/>
                <p:nvPr/>
              </p:nvSpPr>
              <p:spPr>
                <a:xfrm>
                  <a:off x="4168511" y="6418959"/>
                  <a:ext cx="660619" cy="11835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60619" h="118355">
                      <a:moveTo>
                        <a:pt x="520020" y="389"/>
                      </a:moveTo>
                      <a:cubicBezTo>
                        <a:pt x="530240" y="-1395"/>
                        <a:pt x="540424" y="3052"/>
                        <a:pt x="546274" y="12353"/>
                      </a:cubicBezTo>
                      <a:cubicBezTo>
                        <a:pt x="558635" y="-6458"/>
                        <a:pt x="588076" y="-5650"/>
                        <a:pt x="600264" y="28476"/>
                      </a:cubicBezTo>
                      <a:cubicBezTo>
                        <a:pt x="625230" y="-41430"/>
                        <a:pt x="722599" y="28476"/>
                        <a:pt x="600264" y="118355"/>
                      </a:cubicBezTo>
                      <a:cubicBezTo>
                        <a:pt x="570734" y="96660"/>
                        <a:pt x="554006" y="76128"/>
                        <a:pt x="546274" y="58308"/>
                      </a:cubicBezTo>
                      <a:cubicBezTo>
                        <a:pt x="538542" y="76128"/>
                        <a:pt x="521814" y="96660"/>
                        <a:pt x="492284" y="118355"/>
                      </a:cubicBezTo>
                      <a:cubicBezTo>
                        <a:pt x="462753" y="96659"/>
                        <a:pt x="446025" y="76127"/>
                        <a:pt x="438293" y="58306"/>
                      </a:cubicBezTo>
                      <a:cubicBezTo>
                        <a:pt x="430561" y="76127"/>
                        <a:pt x="413833" y="96659"/>
                        <a:pt x="384302" y="118355"/>
                      </a:cubicBezTo>
                      <a:cubicBezTo>
                        <a:pt x="354771" y="96659"/>
                        <a:pt x="338043" y="76127"/>
                        <a:pt x="330311" y="58306"/>
                      </a:cubicBezTo>
                      <a:cubicBezTo>
                        <a:pt x="322579" y="76127"/>
                        <a:pt x="305851" y="96659"/>
                        <a:pt x="276320" y="118355"/>
                      </a:cubicBezTo>
                      <a:cubicBezTo>
                        <a:pt x="246789" y="96659"/>
                        <a:pt x="230061" y="76127"/>
                        <a:pt x="222329" y="58306"/>
                      </a:cubicBezTo>
                      <a:cubicBezTo>
                        <a:pt x="214597" y="76127"/>
                        <a:pt x="197869" y="96659"/>
                        <a:pt x="168338" y="118355"/>
                      </a:cubicBezTo>
                      <a:cubicBezTo>
                        <a:pt x="138807" y="96659"/>
                        <a:pt x="122079" y="76127"/>
                        <a:pt x="114347" y="58306"/>
                      </a:cubicBezTo>
                      <a:cubicBezTo>
                        <a:pt x="106615" y="76127"/>
                        <a:pt x="89887" y="96659"/>
                        <a:pt x="60356" y="118355"/>
                      </a:cubicBezTo>
                      <a:cubicBezTo>
                        <a:pt x="-31396" y="50946"/>
                        <a:pt x="436" y="-5229"/>
                        <a:pt x="32620" y="389"/>
                      </a:cubicBezTo>
                      <a:cubicBezTo>
                        <a:pt x="43348" y="2261"/>
                        <a:pt x="54114" y="11000"/>
                        <a:pt x="60356" y="28476"/>
                      </a:cubicBezTo>
                      <a:cubicBezTo>
                        <a:pt x="72544" y="-5650"/>
                        <a:pt x="101986" y="-6458"/>
                        <a:pt x="114347" y="12354"/>
                      </a:cubicBezTo>
                      <a:cubicBezTo>
                        <a:pt x="126708" y="-6458"/>
                        <a:pt x="156150" y="-5650"/>
                        <a:pt x="168338" y="28476"/>
                      </a:cubicBezTo>
                      <a:cubicBezTo>
                        <a:pt x="174580" y="11000"/>
                        <a:pt x="185346" y="2261"/>
                        <a:pt x="196074" y="389"/>
                      </a:cubicBezTo>
                      <a:cubicBezTo>
                        <a:pt x="206294" y="-1395"/>
                        <a:pt x="216479" y="3053"/>
                        <a:pt x="222329" y="12354"/>
                      </a:cubicBezTo>
                      <a:cubicBezTo>
                        <a:pt x="234690" y="-6458"/>
                        <a:pt x="264132" y="-5650"/>
                        <a:pt x="276320" y="28476"/>
                      </a:cubicBezTo>
                      <a:cubicBezTo>
                        <a:pt x="282562" y="11000"/>
                        <a:pt x="293328" y="2261"/>
                        <a:pt x="304056" y="389"/>
                      </a:cubicBezTo>
                      <a:cubicBezTo>
                        <a:pt x="314276" y="-1395"/>
                        <a:pt x="324461" y="3053"/>
                        <a:pt x="330311" y="12354"/>
                      </a:cubicBezTo>
                      <a:cubicBezTo>
                        <a:pt x="342672" y="-6458"/>
                        <a:pt x="372114" y="-5650"/>
                        <a:pt x="384302" y="28476"/>
                      </a:cubicBezTo>
                      <a:cubicBezTo>
                        <a:pt x="390544" y="11000"/>
                        <a:pt x="401310" y="2261"/>
                        <a:pt x="412038" y="389"/>
                      </a:cubicBezTo>
                      <a:cubicBezTo>
                        <a:pt x="422258" y="-1395"/>
                        <a:pt x="432443" y="3053"/>
                        <a:pt x="438293" y="12354"/>
                      </a:cubicBezTo>
                      <a:cubicBezTo>
                        <a:pt x="450654" y="-6458"/>
                        <a:pt x="480096" y="-5650"/>
                        <a:pt x="492284" y="28476"/>
                      </a:cubicBezTo>
                      <a:cubicBezTo>
                        <a:pt x="498526" y="11000"/>
                        <a:pt x="509292" y="2261"/>
                        <a:pt x="520020" y="389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359" name="円/楕円 358"/>
              <p:cNvSpPr/>
              <p:nvPr/>
            </p:nvSpPr>
            <p:spPr>
              <a:xfrm>
                <a:off x="4081536" y="5335155"/>
                <a:ext cx="807653" cy="832160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360" name="グループ化 359"/>
              <p:cNvGrpSpPr/>
              <p:nvPr/>
            </p:nvGrpSpPr>
            <p:grpSpPr>
              <a:xfrm>
                <a:off x="4071792" y="5413271"/>
                <a:ext cx="834570" cy="755777"/>
                <a:chOff x="2791855" y="2059454"/>
                <a:chExt cx="1150919" cy="1003058"/>
              </a:xfrm>
              <a:solidFill>
                <a:srgbClr val="FFCC99"/>
              </a:solidFill>
            </p:grpSpPr>
            <p:grpSp>
              <p:nvGrpSpPr>
                <p:cNvPr id="369" name="グループ化 368"/>
                <p:cNvGrpSpPr/>
                <p:nvPr/>
              </p:nvGrpSpPr>
              <p:grpSpPr>
                <a:xfrm rot="20700000">
                  <a:off x="2791855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374" name="円/楕円 373"/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75" name="円/楕円 374"/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370" name="グループ化 369"/>
                <p:cNvGrpSpPr/>
                <p:nvPr/>
              </p:nvGrpSpPr>
              <p:grpSpPr>
                <a:xfrm rot="900000" flipH="1">
                  <a:off x="3720768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372" name="円/楕円 371"/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73" name="円/楕円 372"/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371" name="円/楕円 370"/>
                <p:cNvSpPr/>
                <p:nvPr/>
              </p:nvSpPr>
              <p:spPr>
                <a:xfrm>
                  <a:off x="2902857" y="2059454"/>
                  <a:ext cx="928914" cy="1003058"/>
                </a:xfrm>
                <a:prstGeom prst="ellipse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362" name="円/楕円 27"/>
              <p:cNvSpPr/>
              <p:nvPr/>
            </p:nvSpPr>
            <p:spPr>
              <a:xfrm>
                <a:off x="4408958" y="6045708"/>
                <a:ext cx="166531" cy="43193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  <a:gd name="connsiteX0" fmla="*/ 58 w 3255101"/>
                  <a:gd name="connsiteY0" fmla="*/ 3 h 346288"/>
                  <a:gd name="connsiteX1" fmla="*/ 3210476 w 3255101"/>
                  <a:gd name="connsiteY1" fmla="*/ 3 h 346288"/>
                  <a:gd name="connsiteX2" fmla="*/ 1605267 w 3255101"/>
                  <a:gd name="connsiteY2" fmla="*/ 346288 h 346288"/>
                  <a:gd name="connsiteX3" fmla="*/ 58 w 3255101"/>
                  <a:gd name="connsiteY3" fmla="*/ 3 h 3462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255101" h="346288">
                    <a:moveTo>
                      <a:pt x="58" y="3"/>
                    </a:moveTo>
                    <a:cubicBezTo>
                      <a:pt x="267593" y="-57711"/>
                      <a:pt x="2942941" y="-57711"/>
                      <a:pt x="3210476" y="3"/>
                    </a:cubicBezTo>
                    <a:cubicBezTo>
                      <a:pt x="3478011" y="57717"/>
                      <a:pt x="2491799" y="346288"/>
                      <a:pt x="1605267" y="346288"/>
                    </a:cubicBezTo>
                    <a:cubicBezTo>
                      <a:pt x="718735" y="346288"/>
                      <a:pt x="-7588" y="76241"/>
                      <a:pt x="58" y="3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63" name="円/楕円 27"/>
              <p:cNvSpPr/>
              <p:nvPr/>
            </p:nvSpPr>
            <p:spPr>
              <a:xfrm rot="10800000">
                <a:off x="4215125" y="5602523"/>
                <a:ext cx="164248" cy="2910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64" name="円/楕円 27"/>
              <p:cNvSpPr/>
              <p:nvPr/>
            </p:nvSpPr>
            <p:spPr>
              <a:xfrm rot="10800000">
                <a:off x="4591026" y="5602523"/>
                <a:ext cx="164248" cy="2910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66" name="正方形/長方形 67"/>
              <p:cNvSpPr/>
              <p:nvPr/>
            </p:nvSpPr>
            <p:spPr>
              <a:xfrm>
                <a:off x="4466202" y="5956511"/>
                <a:ext cx="50129" cy="25695"/>
              </a:xfrm>
              <a:custGeom>
                <a:avLst/>
                <a:gdLst/>
                <a:ahLst/>
                <a:cxnLst/>
                <a:rect l="l" t="t" r="r" b="b"/>
                <a:pathLst>
                  <a:path w="749072" h="1123608">
                    <a:moveTo>
                      <a:pt x="374536" y="0"/>
                    </a:moveTo>
                    <a:lnTo>
                      <a:pt x="749072" y="374536"/>
                    </a:lnTo>
                    <a:cubicBezTo>
                      <a:pt x="955923" y="581387"/>
                      <a:pt x="955923" y="916758"/>
                      <a:pt x="749072" y="1123608"/>
                    </a:cubicBezTo>
                    <a:cubicBezTo>
                      <a:pt x="542221" y="1330459"/>
                      <a:pt x="206851" y="1330459"/>
                      <a:pt x="0" y="1123608"/>
                    </a:cubicBezTo>
                    <a:cubicBezTo>
                      <a:pt x="-206851" y="916758"/>
                      <a:pt x="-206851" y="581387"/>
                      <a:pt x="0" y="374536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67" name="円/楕円 366"/>
              <p:cNvSpPr/>
              <p:nvPr/>
            </p:nvSpPr>
            <p:spPr>
              <a:xfrm>
                <a:off x="4222760" y="5893218"/>
                <a:ext cx="90602" cy="49163"/>
              </a:xfrm>
              <a:prstGeom prst="ellipse">
                <a:avLst/>
              </a:prstGeom>
              <a:solidFill>
                <a:srgbClr val="FF7C8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68" name="円/楕円 367"/>
              <p:cNvSpPr/>
              <p:nvPr/>
            </p:nvSpPr>
            <p:spPr>
              <a:xfrm>
                <a:off x="4672169" y="5893218"/>
                <a:ext cx="90602" cy="49163"/>
              </a:xfrm>
              <a:prstGeom prst="ellipse">
                <a:avLst/>
              </a:prstGeom>
              <a:solidFill>
                <a:srgbClr val="FF7C8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08" name="円/楕円 27"/>
              <p:cNvSpPr/>
              <p:nvPr/>
            </p:nvSpPr>
            <p:spPr>
              <a:xfrm rot="10800000">
                <a:off x="4215125" y="5754923"/>
                <a:ext cx="164248" cy="2910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09" name="円/楕円 27"/>
              <p:cNvSpPr/>
              <p:nvPr/>
            </p:nvSpPr>
            <p:spPr>
              <a:xfrm rot="10800000">
                <a:off x="4591026" y="5754923"/>
                <a:ext cx="164248" cy="2910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993" name="グループ化 992"/>
            <p:cNvGrpSpPr/>
            <p:nvPr/>
          </p:nvGrpSpPr>
          <p:grpSpPr>
            <a:xfrm rot="900000">
              <a:off x="6702275" y="3564251"/>
              <a:ext cx="794410" cy="744008"/>
              <a:chOff x="6044796" y="2892571"/>
              <a:chExt cx="1556044" cy="1457319"/>
            </a:xfrm>
          </p:grpSpPr>
          <p:grpSp>
            <p:nvGrpSpPr>
              <p:cNvPr id="994" name="グループ化 993"/>
              <p:cNvGrpSpPr/>
              <p:nvPr/>
            </p:nvGrpSpPr>
            <p:grpSpPr>
              <a:xfrm>
                <a:off x="6044796" y="3096618"/>
                <a:ext cx="1556044" cy="966581"/>
                <a:chOff x="6044796" y="3096618"/>
                <a:chExt cx="1556044" cy="966581"/>
              </a:xfrm>
            </p:grpSpPr>
            <p:grpSp>
              <p:nvGrpSpPr>
                <p:cNvPr id="1004" name="グループ化 1003"/>
                <p:cNvGrpSpPr/>
                <p:nvPr/>
              </p:nvGrpSpPr>
              <p:grpSpPr>
                <a:xfrm>
                  <a:off x="6044796" y="3096618"/>
                  <a:ext cx="1556044" cy="966581"/>
                  <a:chOff x="7627353" y="2698603"/>
                  <a:chExt cx="2917825" cy="1812490"/>
                </a:xfrm>
              </p:grpSpPr>
              <p:sp>
                <p:nvSpPr>
                  <p:cNvPr id="1029" name="正方形/長方形 1028"/>
                  <p:cNvSpPr/>
                  <p:nvPr/>
                </p:nvSpPr>
                <p:spPr>
                  <a:xfrm>
                    <a:off x="7731493" y="3369523"/>
                    <a:ext cx="819785" cy="1072937"/>
                  </a:xfrm>
                  <a:prstGeom prst="rect">
                    <a:avLst/>
                  </a:prstGeom>
                  <a:gradFill flip="none" rotWithShape="1">
                    <a:gsLst>
                      <a:gs pos="0">
                        <a:srgbClr val="00B0F0"/>
                      </a:gs>
                      <a:gs pos="100000">
                        <a:srgbClr val="5B9BD5">
                          <a:lumMod val="40000"/>
                          <a:lumOff val="60000"/>
                        </a:srgbClr>
                      </a:gs>
                    </a:gsLst>
                    <a:lin ang="16200000" scaled="1"/>
                    <a:tileRect/>
                  </a:gra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030" name="フリーフォーム 1029"/>
                  <p:cNvSpPr/>
                  <p:nvPr/>
                </p:nvSpPr>
                <p:spPr>
                  <a:xfrm>
                    <a:off x="7627353" y="2698603"/>
                    <a:ext cx="2917825" cy="1812490"/>
                  </a:xfrm>
                  <a:custGeom>
                    <a:avLst/>
                    <a:gdLst>
                      <a:gd name="connsiteX0" fmla="*/ 127000 w 2917825"/>
                      <a:gd name="connsiteY0" fmla="*/ 709020 h 1812490"/>
                      <a:gd name="connsiteX1" fmla="*/ 127000 w 2917825"/>
                      <a:gd name="connsiteY1" fmla="*/ 1698137 h 1812490"/>
                      <a:gd name="connsiteX2" fmla="*/ 898525 w 2917825"/>
                      <a:gd name="connsiteY2" fmla="*/ 1698137 h 1812490"/>
                      <a:gd name="connsiteX3" fmla="*/ 898525 w 2917825"/>
                      <a:gd name="connsiteY3" fmla="*/ 709020 h 1812490"/>
                      <a:gd name="connsiteX4" fmla="*/ 111595 w 2917825"/>
                      <a:gd name="connsiteY4" fmla="*/ 0 h 1812490"/>
                      <a:gd name="connsiteX5" fmla="*/ 2806230 w 2917825"/>
                      <a:gd name="connsiteY5" fmla="*/ 0 h 1812490"/>
                      <a:gd name="connsiteX6" fmla="*/ 2917825 w 2917825"/>
                      <a:gd name="connsiteY6" fmla="*/ 111595 h 1812490"/>
                      <a:gd name="connsiteX7" fmla="*/ 2917825 w 2917825"/>
                      <a:gd name="connsiteY7" fmla="*/ 1700895 h 1812490"/>
                      <a:gd name="connsiteX8" fmla="*/ 2806230 w 2917825"/>
                      <a:gd name="connsiteY8" fmla="*/ 1812490 h 1812490"/>
                      <a:gd name="connsiteX9" fmla="*/ 111595 w 2917825"/>
                      <a:gd name="connsiteY9" fmla="*/ 1812490 h 1812490"/>
                      <a:gd name="connsiteX10" fmla="*/ 0 w 2917825"/>
                      <a:gd name="connsiteY10" fmla="*/ 1700895 h 1812490"/>
                      <a:gd name="connsiteX11" fmla="*/ 0 w 2917825"/>
                      <a:gd name="connsiteY11" fmla="*/ 111595 h 1812490"/>
                      <a:gd name="connsiteX12" fmla="*/ 111595 w 2917825"/>
                      <a:gd name="connsiteY12" fmla="*/ 0 h 181249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2917825" h="1812490">
                        <a:moveTo>
                          <a:pt x="127000" y="709020"/>
                        </a:moveTo>
                        <a:lnTo>
                          <a:pt x="127000" y="1698137"/>
                        </a:lnTo>
                        <a:lnTo>
                          <a:pt x="898525" y="1698137"/>
                        </a:lnTo>
                        <a:lnTo>
                          <a:pt x="898525" y="709020"/>
                        </a:lnTo>
                        <a:close/>
                        <a:moveTo>
                          <a:pt x="111595" y="0"/>
                        </a:moveTo>
                        <a:lnTo>
                          <a:pt x="2806230" y="0"/>
                        </a:lnTo>
                        <a:cubicBezTo>
                          <a:pt x="2867862" y="0"/>
                          <a:pt x="2917825" y="49963"/>
                          <a:pt x="2917825" y="111595"/>
                        </a:cubicBezTo>
                        <a:lnTo>
                          <a:pt x="2917825" y="1700895"/>
                        </a:lnTo>
                        <a:cubicBezTo>
                          <a:pt x="2917825" y="1762527"/>
                          <a:pt x="2867862" y="1812490"/>
                          <a:pt x="2806230" y="1812490"/>
                        </a:cubicBezTo>
                        <a:lnTo>
                          <a:pt x="111595" y="1812490"/>
                        </a:lnTo>
                        <a:cubicBezTo>
                          <a:pt x="49963" y="1812490"/>
                          <a:pt x="0" y="1762527"/>
                          <a:pt x="0" y="1700895"/>
                        </a:cubicBezTo>
                        <a:lnTo>
                          <a:pt x="0" y="111595"/>
                        </a:lnTo>
                        <a:cubicBezTo>
                          <a:pt x="0" y="49963"/>
                          <a:pt x="49963" y="0"/>
                          <a:pt x="111595" y="0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ysClr val="window" lastClr="FFFFFF">
                          <a:lumMod val="75000"/>
                        </a:sysClr>
                      </a:gs>
                      <a:gs pos="100000">
                        <a:sysClr val="window" lastClr="FFFFFF"/>
                      </a:gs>
                    </a:gsLst>
                    <a:lin ang="18900000" scaled="1"/>
                    <a:tileRect/>
                  </a:grad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031" name="正方形/長方形 1030"/>
                  <p:cNvSpPr/>
                  <p:nvPr/>
                </p:nvSpPr>
                <p:spPr>
                  <a:xfrm>
                    <a:off x="8598903" y="3728085"/>
                    <a:ext cx="1828800" cy="676275"/>
                  </a:xfrm>
                  <a:prstGeom prst="rect">
                    <a:avLst/>
                  </a:prstGeom>
                  <a:pattFill prst="weave">
                    <a:fgClr>
                      <a:srgbClr val="ED7D31">
                        <a:lumMod val="60000"/>
                        <a:lumOff val="40000"/>
                      </a:srgbClr>
                    </a:fgClr>
                    <a:bgClr>
                      <a:sysClr val="window" lastClr="FFFFFF"/>
                    </a:bgClr>
                  </a:pattFill>
                  <a:ln w="6350" cap="flat" cmpd="sng" algn="ctr">
                    <a:solidFill>
                      <a:srgbClr val="ED7D31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cxnSp>
                <p:nvCxnSpPr>
                  <p:cNvPr id="1032" name="直線コネクタ 1031"/>
                  <p:cNvCxnSpPr>
                    <a:stCxn id="1031" idx="1"/>
                  </p:cNvCxnSpPr>
                  <p:nvPr/>
                </p:nvCxnSpPr>
                <p:spPr>
                  <a:xfrm>
                    <a:off x="8598903" y="4066223"/>
                    <a:ext cx="1838325" cy="952"/>
                  </a:xfrm>
                  <a:prstGeom prst="line">
                    <a:avLst/>
                  </a:prstGeom>
                  <a:noFill/>
                  <a:ln w="6350" cap="flat" cmpd="sng" algn="ctr">
                    <a:solidFill>
                      <a:srgbClr val="ED7D31">
                        <a:lumMod val="60000"/>
                        <a:lumOff val="40000"/>
                      </a:srgbClr>
                    </a:solidFill>
                    <a:prstDash val="dash"/>
                    <a:miter lim="800000"/>
                  </a:ln>
                  <a:effectLst/>
                </p:spPr>
              </p:cxnSp>
              <p:cxnSp>
                <p:nvCxnSpPr>
                  <p:cNvPr id="1033" name="直線コネクタ 1032"/>
                  <p:cNvCxnSpPr/>
                  <p:nvPr/>
                </p:nvCxnSpPr>
                <p:spPr>
                  <a:xfrm>
                    <a:off x="8598903" y="3894773"/>
                    <a:ext cx="1838325" cy="952"/>
                  </a:xfrm>
                  <a:prstGeom prst="line">
                    <a:avLst/>
                  </a:prstGeom>
                  <a:noFill/>
                  <a:ln w="6350" cap="flat" cmpd="sng" algn="ctr">
                    <a:solidFill>
                      <a:srgbClr val="ED7D31">
                        <a:lumMod val="60000"/>
                        <a:lumOff val="40000"/>
                      </a:srgbClr>
                    </a:solidFill>
                    <a:prstDash val="dash"/>
                    <a:miter lim="800000"/>
                  </a:ln>
                  <a:effectLst/>
                </p:spPr>
              </p:cxnSp>
              <p:cxnSp>
                <p:nvCxnSpPr>
                  <p:cNvPr id="1034" name="直線コネクタ 1033"/>
                  <p:cNvCxnSpPr/>
                  <p:nvPr/>
                </p:nvCxnSpPr>
                <p:spPr>
                  <a:xfrm>
                    <a:off x="8598903" y="4218623"/>
                    <a:ext cx="1838325" cy="952"/>
                  </a:xfrm>
                  <a:prstGeom prst="line">
                    <a:avLst/>
                  </a:prstGeom>
                  <a:noFill/>
                  <a:ln w="6350" cap="flat" cmpd="sng" algn="ctr">
                    <a:solidFill>
                      <a:srgbClr val="ED7D31">
                        <a:lumMod val="60000"/>
                        <a:lumOff val="40000"/>
                      </a:srgbClr>
                    </a:solidFill>
                    <a:prstDash val="dash"/>
                    <a:miter lim="800000"/>
                  </a:ln>
                  <a:effectLst/>
                </p:spPr>
              </p:cxnSp>
              <p:sp>
                <p:nvSpPr>
                  <p:cNvPr id="1035" name="テキスト ボックス 1034"/>
                  <p:cNvSpPr txBox="1"/>
                  <p:nvPr/>
                </p:nvSpPr>
                <p:spPr>
                  <a:xfrm>
                    <a:off x="7731492" y="2748145"/>
                    <a:ext cx="2073580" cy="609327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prstTxWarp prst="textPlain">
                      <a:avLst/>
                    </a:prstTxWarp>
                    <a:spAutoFit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ja-JP" altLang="en-US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氏　名</a:t>
                    </a:r>
                    <a:r>
                      <a:rPr kumimoji="0" lang="ja-JP" altLang="en-US" sz="9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：□□　□□</a:t>
                    </a:r>
                    <a:endParaRPr kumimoji="0" lang="en-US" altLang="ja-JP" sz="9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altLang="ja-JP" sz="9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ja-JP" altLang="en-US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住　所</a:t>
                    </a:r>
                    <a:r>
                      <a:rPr kumimoji="0" lang="ja-JP" altLang="en-US" sz="9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：○○県△△市▽▽町◇丁目□番地○号</a:t>
                    </a:r>
                    <a:endParaRPr kumimoji="0" lang="en-US" altLang="ja-JP" sz="9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altLang="ja-JP" sz="9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ja-JP" altLang="en-US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生年月日</a:t>
                    </a:r>
                    <a:r>
                      <a:rPr kumimoji="0" lang="ja-JP" altLang="en-US" sz="9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：平成○○年○月○日　　</a:t>
                    </a:r>
                    <a:r>
                      <a:rPr kumimoji="0" lang="ja-JP" altLang="en-US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性　別</a:t>
                    </a:r>
                    <a:r>
                      <a:rPr kumimoji="0" lang="ja-JP" altLang="en-US" sz="9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：□</a:t>
                    </a:r>
                  </a:p>
                </p:txBody>
              </p:sp>
              <p:sp>
                <p:nvSpPr>
                  <p:cNvPr id="1036" name="テキスト ボックス 1035"/>
                  <p:cNvSpPr txBox="1"/>
                  <p:nvPr/>
                </p:nvSpPr>
                <p:spPr>
                  <a:xfrm>
                    <a:off x="8613561" y="3467321"/>
                    <a:ext cx="1030371" cy="163358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prstTxWarp prst="textPlain">
                      <a:avLst/>
                    </a:prstTxWarp>
                    <a:spAutoFit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altLang="ja-JP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20XX</a:t>
                    </a:r>
                    <a:r>
                      <a:rPr kumimoji="0" lang="ja-JP" altLang="en-US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年</a:t>
                    </a:r>
                    <a:r>
                      <a:rPr kumimoji="0" lang="en-US" altLang="ja-JP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3</a:t>
                    </a:r>
                    <a:r>
                      <a:rPr kumimoji="0" lang="ja-JP" altLang="en-US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月</a:t>
                    </a:r>
                    <a:r>
                      <a:rPr kumimoji="0" lang="en-US" altLang="ja-JP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31</a:t>
                    </a:r>
                    <a:r>
                      <a:rPr kumimoji="0" lang="ja-JP" altLang="en-US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日まで有効</a:t>
                    </a:r>
                    <a:endParaRPr kumimoji="0" lang="ja-JP" altLang="en-US" sz="9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</p:txBody>
              </p:sp>
              <p:sp>
                <p:nvSpPr>
                  <p:cNvPr id="1037" name="テキスト ボックス 1036"/>
                  <p:cNvSpPr txBox="1"/>
                  <p:nvPr/>
                </p:nvSpPr>
                <p:spPr>
                  <a:xfrm>
                    <a:off x="9934575" y="2795753"/>
                    <a:ext cx="481100" cy="250628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prstTxWarp prst="textPlain">
                      <a:avLst/>
                    </a:prstTxWarp>
                    <a:sp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ja-JP" altLang="en-US" sz="1100" b="1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個人番号</a:t>
                    </a:r>
                    <a:endParaRPr kumimoji="0" lang="en-US" altLang="ja-JP" sz="11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ja-JP" altLang="en-US" sz="1100" b="1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カード</a:t>
                    </a:r>
                  </a:p>
                </p:txBody>
              </p:sp>
              <p:grpSp>
                <p:nvGrpSpPr>
                  <p:cNvPr id="1038" name="グループ化 1037"/>
                  <p:cNvGrpSpPr/>
                  <p:nvPr/>
                </p:nvGrpSpPr>
                <p:grpSpPr>
                  <a:xfrm>
                    <a:off x="9952032" y="3302058"/>
                    <a:ext cx="410617" cy="367596"/>
                    <a:chOff x="5631654" y="-26213"/>
                    <a:chExt cx="404948" cy="418044"/>
                  </a:xfrm>
                </p:grpSpPr>
                <p:grpSp>
                  <p:nvGrpSpPr>
                    <p:cNvPr id="1042" name="グループ化 1041"/>
                    <p:cNvGrpSpPr/>
                    <p:nvPr/>
                  </p:nvGrpSpPr>
                  <p:grpSpPr>
                    <a:xfrm>
                      <a:off x="5631654" y="-26202"/>
                      <a:ext cx="404948" cy="334849"/>
                      <a:chOff x="4339640" y="3267059"/>
                      <a:chExt cx="309314" cy="240355"/>
                    </a:xfrm>
                    <a:gradFill flip="none" rotWithShape="1">
                      <a:gsLst>
                        <a:gs pos="0">
                          <a:srgbClr val="FFC000">
                            <a:lumMod val="67000"/>
                          </a:srgbClr>
                        </a:gs>
                        <a:gs pos="48000">
                          <a:srgbClr val="FFC000">
                            <a:lumMod val="97000"/>
                            <a:lumOff val="3000"/>
                          </a:srgbClr>
                        </a:gs>
                        <a:gs pos="100000">
                          <a:srgbClr val="FFC000">
                            <a:lumMod val="60000"/>
                            <a:lumOff val="40000"/>
                          </a:srgbClr>
                        </a:gs>
                      </a:gsLst>
                      <a:lin ang="18900000" scaled="1"/>
                      <a:tileRect/>
                    </a:gradFill>
                  </p:grpSpPr>
                  <p:sp>
                    <p:nvSpPr>
                      <p:cNvPr id="1046" name="片側の 2 つの角を丸めた四角形 1045"/>
                      <p:cNvSpPr/>
                      <p:nvPr/>
                    </p:nvSpPr>
                    <p:spPr>
                      <a:xfrm>
                        <a:off x="4339641" y="3267059"/>
                        <a:ext cx="309313" cy="61252"/>
                      </a:xfrm>
                      <a:prstGeom prst="round2SameRect">
                        <a:avLst>
                          <a:gd name="adj1" fmla="val 50000"/>
                          <a:gd name="adj2" fmla="val 0"/>
                        </a:avLst>
                      </a:prstGeom>
                      <a:noFill/>
                      <a:ln w="6350" cap="flat" cmpd="sng" algn="ctr">
                        <a:solidFill>
                          <a:srgbClr val="5B9BD5">
                            <a:lumMod val="60000"/>
                            <a:lumOff val="40000"/>
                          </a:srgbClr>
                        </a:solidFill>
                        <a:prstDash val="dash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047" name="正方形/長方形 1046"/>
                      <p:cNvSpPr/>
                      <p:nvPr/>
                    </p:nvSpPr>
                    <p:spPr>
                      <a:xfrm>
                        <a:off x="4339640" y="3328311"/>
                        <a:ext cx="309313" cy="59701"/>
                      </a:xfrm>
                      <a:prstGeom prst="rect">
                        <a:avLst/>
                      </a:prstGeom>
                      <a:noFill/>
                      <a:ln w="6350" cap="flat" cmpd="sng" algn="ctr">
                        <a:solidFill>
                          <a:srgbClr val="5B9BD5">
                            <a:lumMod val="60000"/>
                            <a:lumOff val="40000"/>
                          </a:srgbClr>
                        </a:solidFill>
                        <a:prstDash val="dash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048" name="正方形/長方形 1047"/>
                      <p:cNvSpPr/>
                      <p:nvPr/>
                    </p:nvSpPr>
                    <p:spPr>
                      <a:xfrm>
                        <a:off x="4339640" y="3388012"/>
                        <a:ext cx="309313" cy="59701"/>
                      </a:xfrm>
                      <a:prstGeom prst="rect">
                        <a:avLst/>
                      </a:prstGeom>
                      <a:noFill/>
                      <a:ln w="6350" cap="flat" cmpd="sng" algn="ctr">
                        <a:solidFill>
                          <a:srgbClr val="5B9BD5">
                            <a:lumMod val="60000"/>
                            <a:lumOff val="40000"/>
                          </a:srgbClr>
                        </a:solidFill>
                        <a:prstDash val="dash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049" name="正方形/長方形 1048"/>
                      <p:cNvSpPr/>
                      <p:nvPr/>
                    </p:nvSpPr>
                    <p:spPr>
                      <a:xfrm>
                        <a:off x="4339640" y="3447713"/>
                        <a:ext cx="309313" cy="59701"/>
                      </a:xfrm>
                      <a:prstGeom prst="rect">
                        <a:avLst/>
                      </a:prstGeom>
                      <a:noFill/>
                      <a:ln w="6350" cap="flat" cmpd="sng" algn="ctr">
                        <a:solidFill>
                          <a:srgbClr val="5B9BD5">
                            <a:lumMod val="60000"/>
                            <a:lumOff val="40000"/>
                          </a:srgbClr>
                        </a:solidFill>
                        <a:prstDash val="dash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1043" name="フリーフォーム 1042"/>
                    <p:cNvSpPr/>
                    <p:nvPr/>
                  </p:nvSpPr>
                  <p:spPr>
                    <a:xfrm rot="10800000">
                      <a:off x="5911187" y="308657"/>
                      <a:ext cx="125414" cy="83174"/>
                    </a:xfrm>
                    <a:custGeom>
                      <a:avLst/>
                      <a:gdLst>
                        <a:gd name="connsiteX0" fmla="*/ 125414 w 125414"/>
                        <a:gd name="connsiteY0" fmla="*/ 83174 h 83174"/>
                        <a:gd name="connsiteX1" fmla="*/ 0 w 125414"/>
                        <a:gd name="connsiteY1" fmla="*/ 83174 h 83174"/>
                        <a:gd name="connsiteX2" fmla="*/ 0 w 125414"/>
                        <a:gd name="connsiteY2" fmla="*/ 41587 h 83174"/>
                        <a:gd name="connsiteX3" fmla="*/ 41587 w 125414"/>
                        <a:gd name="connsiteY3" fmla="*/ 0 h 83174"/>
                        <a:gd name="connsiteX4" fmla="*/ 125414 w 125414"/>
                        <a:gd name="connsiteY4" fmla="*/ 0 h 83174"/>
                        <a:gd name="connsiteX5" fmla="*/ 125414 w 125414"/>
                        <a:gd name="connsiteY5" fmla="*/ 83174 h 8317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25414" h="83174">
                          <a:moveTo>
                            <a:pt x="125414" y="83174"/>
                          </a:moveTo>
                          <a:lnTo>
                            <a:pt x="0" y="83174"/>
                          </a:lnTo>
                          <a:lnTo>
                            <a:pt x="0" y="41587"/>
                          </a:lnTo>
                          <a:cubicBezTo>
                            <a:pt x="0" y="18619"/>
                            <a:pt x="18619" y="0"/>
                            <a:pt x="41587" y="0"/>
                          </a:cubicBezTo>
                          <a:lnTo>
                            <a:pt x="125414" y="0"/>
                          </a:lnTo>
                          <a:lnTo>
                            <a:pt x="125414" y="83174"/>
                          </a:lnTo>
                          <a:close/>
                        </a:path>
                      </a:pathLst>
                    </a:custGeom>
                    <a:noFill/>
                    <a:ln w="6350" cap="flat" cmpd="sng" algn="ctr">
                      <a:solidFill>
                        <a:srgbClr val="5B9BD5">
                          <a:lumMod val="60000"/>
                          <a:lumOff val="40000"/>
                        </a:srgbClr>
                      </a:solidFill>
                      <a:prstDash val="dash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044" name="フリーフォーム 1043"/>
                    <p:cNvSpPr/>
                    <p:nvPr/>
                  </p:nvSpPr>
                  <p:spPr>
                    <a:xfrm rot="10800000">
                      <a:off x="5631655" y="308657"/>
                      <a:ext cx="279531" cy="83174"/>
                    </a:xfrm>
                    <a:custGeom>
                      <a:avLst/>
                      <a:gdLst>
                        <a:gd name="connsiteX0" fmla="*/ 316495 w 316495"/>
                        <a:gd name="connsiteY0" fmla="*/ 83174 h 83174"/>
                        <a:gd name="connsiteX1" fmla="*/ 0 w 316495"/>
                        <a:gd name="connsiteY1" fmla="*/ 83174 h 83174"/>
                        <a:gd name="connsiteX2" fmla="*/ 0 w 316495"/>
                        <a:gd name="connsiteY2" fmla="*/ 0 h 83174"/>
                        <a:gd name="connsiteX3" fmla="*/ 274908 w 316495"/>
                        <a:gd name="connsiteY3" fmla="*/ 0 h 83174"/>
                        <a:gd name="connsiteX4" fmla="*/ 316495 w 316495"/>
                        <a:gd name="connsiteY4" fmla="*/ 41587 h 83174"/>
                        <a:gd name="connsiteX5" fmla="*/ 316495 w 316495"/>
                        <a:gd name="connsiteY5" fmla="*/ 83174 h 8317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316495" h="83174">
                          <a:moveTo>
                            <a:pt x="316495" y="83174"/>
                          </a:moveTo>
                          <a:lnTo>
                            <a:pt x="0" y="83174"/>
                          </a:lnTo>
                          <a:lnTo>
                            <a:pt x="0" y="0"/>
                          </a:lnTo>
                          <a:lnTo>
                            <a:pt x="274908" y="0"/>
                          </a:lnTo>
                          <a:cubicBezTo>
                            <a:pt x="297876" y="0"/>
                            <a:pt x="316495" y="18619"/>
                            <a:pt x="316495" y="41587"/>
                          </a:cubicBezTo>
                          <a:lnTo>
                            <a:pt x="316495" y="83174"/>
                          </a:lnTo>
                          <a:close/>
                        </a:path>
                      </a:pathLst>
                    </a:custGeom>
                    <a:noFill/>
                    <a:ln w="6350" cap="flat" cmpd="sng" algn="ctr">
                      <a:solidFill>
                        <a:srgbClr val="5B9BD5">
                          <a:lumMod val="60000"/>
                          <a:lumOff val="40000"/>
                        </a:srgbClr>
                      </a:solidFill>
                      <a:prstDash val="dash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045" name="フリーフォーム 1044"/>
                    <p:cNvSpPr/>
                    <p:nvPr/>
                  </p:nvSpPr>
                  <p:spPr>
                    <a:xfrm>
                      <a:off x="5752939" y="-26213"/>
                      <a:ext cx="283662" cy="334864"/>
                    </a:xfrm>
                    <a:custGeom>
                      <a:avLst/>
                      <a:gdLst>
                        <a:gd name="connsiteX0" fmla="*/ 0 w 283662"/>
                        <a:gd name="connsiteY0" fmla="*/ 0 h 334864"/>
                        <a:gd name="connsiteX1" fmla="*/ 240995 w 283662"/>
                        <a:gd name="connsiteY1" fmla="*/ 0 h 334864"/>
                        <a:gd name="connsiteX2" fmla="*/ 283662 w 283662"/>
                        <a:gd name="connsiteY2" fmla="*/ 42667 h 334864"/>
                        <a:gd name="connsiteX3" fmla="*/ 283661 w 283662"/>
                        <a:gd name="connsiteY3" fmla="*/ 85333 h 334864"/>
                        <a:gd name="connsiteX4" fmla="*/ 158246 w 283662"/>
                        <a:gd name="connsiteY4" fmla="*/ 85333 h 334864"/>
                        <a:gd name="connsiteX5" fmla="*/ 158246 w 283662"/>
                        <a:gd name="connsiteY5" fmla="*/ 334864 h 334864"/>
                        <a:gd name="connsiteX6" fmla="*/ 0 w 283662"/>
                        <a:gd name="connsiteY6" fmla="*/ 334864 h 33486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283662" h="334864">
                          <a:moveTo>
                            <a:pt x="0" y="0"/>
                          </a:moveTo>
                          <a:lnTo>
                            <a:pt x="240995" y="0"/>
                          </a:lnTo>
                          <a:cubicBezTo>
                            <a:pt x="264559" y="0"/>
                            <a:pt x="283662" y="19103"/>
                            <a:pt x="283662" y="42667"/>
                          </a:cubicBezTo>
                          <a:cubicBezTo>
                            <a:pt x="283662" y="56889"/>
                            <a:pt x="283661" y="71111"/>
                            <a:pt x="283661" y="85333"/>
                          </a:cubicBezTo>
                          <a:lnTo>
                            <a:pt x="158246" y="85333"/>
                          </a:lnTo>
                          <a:lnTo>
                            <a:pt x="158246" y="334864"/>
                          </a:lnTo>
                          <a:lnTo>
                            <a:pt x="0" y="334864"/>
                          </a:lnTo>
                          <a:close/>
                        </a:path>
                      </a:pathLst>
                    </a:custGeom>
                    <a:noFill/>
                    <a:ln w="6350" cap="flat" cmpd="sng" algn="ctr">
                      <a:solidFill>
                        <a:srgbClr val="5B9BD5">
                          <a:lumMod val="60000"/>
                          <a:lumOff val="40000"/>
                        </a:srgbClr>
                      </a:solidFill>
                      <a:prstDash val="dash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039" name="グループ化 1038"/>
                  <p:cNvGrpSpPr/>
                  <p:nvPr/>
                </p:nvGrpSpPr>
                <p:grpSpPr>
                  <a:xfrm>
                    <a:off x="9977307" y="3327653"/>
                    <a:ext cx="368964" cy="324779"/>
                    <a:chOff x="14159332" y="3300413"/>
                    <a:chExt cx="423443" cy="372734"/>
                  </a:xfrm>
                </p:grpSpPr>
                <p:sp>
                  <p:nvSpPr>
                    <p:cNvPr id="1040" name="フリーフォーム 1039"/>
                    <p:cNvSpPr/>
                    <p:nvPr/>
                  </p:nvSpPr>
                  <p:spPr>
                    <a:xfrm>
                      <a:off x="14159332" y="3300413"/>
                      <a:ext cx="423443" cy="372734"/>
                    </a:xfrm>
                    <a:custGeom>
                      <a:avLst/>
                      <a:gdLst>
                        <a:gd name="connsiteX0" fmla="*/ 30795 w 301205"/>
                        <a:gd name="connsiteY0" fmla="*/ 13897 h 272925"/>
                        <a:gd name="connsiteX1" fmla="*/ 14192 w 301205"/>
                        <a:gd name="connsiteY1" fmla="*/ 30500 h 272925"/>
                        <a:gd name="connsiteX2" fmla="*/ 14192 w 301205"/>
                        <a:gd name="connsiteY2" fmla="*/ 242426 h 272925"/>
                        <a:gd name="connsiteX3" fmla="*/ 30795 w 301205"/>
                        <a:gd name="connsiteY3" fmla="*/ 259029 h 272925"/>
                        <a:gd name="connsiteX4" fmla="*/ 270411 w 301205"/>
                        <a:gd name="connsiteY4" fmla="*/ 259029 h 272925"/>
                        <a:gd name="connsiteX5" fmla="*/ 287014 w 301205"/>
                        <a:gd name="connsiteY5" fmla="*/ 242426 h 272925"/>
                        <a:gd name="connsiteX6" fmla="*/ 287014 w 301205"/>
                        <a:gd name="connsiteY6" fmla="*/ 30500 h 272925"/>
                        <a:gd name="connsiteX7" fmla="*/ 270411 w 301205"/>
                        <a:gd name="connsiteY7" fmla="*/ 13897 h 272925"/>
                        <a:gd name="connsiteX8" fmla="*/ 26438 w 301205"/>
                        <a:gd name="connsiteY8" fmla="*/ 0 h 272925"/>
                        <a:gd name="connsiteX9" fmla="*/ 274767 w 301205"/>
                        <a:gd name="connsiteY9" fmla="*/ 0 h 272925"/>
                        <a:gd name="connsiteX10" fmla="*/ 301205 w 301205"/>
                        <a:gd name="connsiteY10" fmla="*/ 26438 h 272925"/>
                        <a:gd name="connsiteX11" fmla="*/ 301205 w 301205"/>
                        <a:gd name="connsiteY11" fmla="*/ 246487 h 272925"/>
                        <a:gd name="connsiteX12" fmla="*/ 274767 w 301205"/>
                        <a:gd name="connsiteY12" fmla="*/ 272925 h 272925"/>
                        <a:gd name="connsiteX13" fmla="*/ 26438 w 301205"/>
                        <a:gd name="connsiteY13" fmla="*/ 272925 h 272925"/>
                        <a:gd name="connsiteX14" fmla="*/ 0 w 301205"/>
                        <a:gd name="connsiteY14" fmla="*/ 246487 h 272925"/>
                        <a:gd name="connsiteX15" fmla="*/ 0 w 301205"/>
                        <a:gd name="connsiteY15" fmla="*/ 26438 h 272925"/>
                        <a:gd name="connsiteX16" fmla="*/ 26438 w 301205"/>
                        <a:gd name="connsiteY16" fmla="*/ 0 h 27292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</a:cxnLst>
                      <a:rect l="l" t="t" r="r" b="b"/>
                      <a:pathLst>
                        <a:path w="301205" h="272925">
                          <a:moveTo>
                            <a:pt x="30795" y="13897"/>
                          </a:moveTo>
                          <a:cubicBezTo>
                            <a:pt x="21625" y="13897"/>
                            <a:pt x="14192" y="21330"/>
                            <a:pt x="14192" y="30500"/>
                          </a:cubicBezTo>
                          <a:lnTo>
                            <a:pt x="14192" y="242426"/>
                          </a:lnTo>
                          <a:cubicBezTo>
                            <a:pt x="14192" y="251596"/>
                            <a:pt x="21625" y="259029"/>
                            <a:pt x="30795" y="259029"/>
                          </a:cubicBezTo>
                          <a:lnTo>
                            <a:pt x="270411" y="259029"/>
                          </a:lnTo>
                          <a:cubicBezTo>
                            <a:pt x="279581" y="259029"/>
                            <a:pt x="287014" y="251596"/>
                            <a:pt x="287014" y="242426"/>
                          </a:cubicBezTo>
                          <a:lnTo>
                            <a:pt x="287014" y="30500"/>
                          </a:lnTo>
                          <a:cubicBezTo>
                            <a:pt x="287014" y="21330"/>
                            <a:pt x="279581" y="13897"/>
                            <a:pt x="270411" y="13897"/>
                          </a:cubicBezTo>
                          <a:close/>
                          <a:moveTo>
                            <a:pt x="26438" y="0"/>
                          </a:moveTo>
                          <a:lnTo>
                            <a:pt x="274767" y="0"/>
                          </a:lnTo>
                          <a:cubicBezTo>
                            <a:pt x="289368" y="0"/>
                            <a:pt x="301205" y="11837"/>
                            <a:pt x="301205" y="26438"/>
                          </a:cubicBezTo>
                          <a:lnTo>
                            <a:pt x="301205" y="246487"/>
                          </a:lnTo>
                          <a:cubicBezTo>
                            <a:pt x="301205" y="261088"/>
                            <a:pt x="289368" y="272925"/>
                            <a:pt x="274767" y="272925"/>
                          </a:cubicBezTo>
                          <a:lnTo>
                            <a:pt x="26438" y="272925"/>
                          </a:lnTo>
                          <a:cubicBezTo>
                            <a:pt x="11837" y="272925"/>
                            <a:pt x="0" y="261088"/>
                            <a:pt x="0" y="246487"/>
                          </a:cubicBezTo>
                          <a:lnTo>
                            <a:pt x="0" y="26438"/>
                          </a:lnTo>
                          <a:cubicBezTo>
                            <a:pt x="0" y="11837"/>
                            <a:pt x="11837" y="0"/>
                            <a:pt x="26438" y="0"/>
                          </a:cubicBezTo>
                          <a:close/>
                        </a:path>
                      </a:pathLst>
                    </a:custGeom>
                    <a:solidFill>
                      <a:srgbClr val="FF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041" name="テキスト ボックス 1040"/>
                    <p:cNvSpPr txBox="1"/>
                    <p:nvPr/>
                  </p:nvSpPr>
                  <p:spPr>
                    <a:xfrm rot="5400000">
                      <a:off x="14224628" y="3310159"/>
                      <a:ext cx="292850" cy="340037"/>
                    </a:xfrm>
                    <a:prstGeom prst="rect">
                      <a:avLst/>
                    </a:prstGeom>
                    <a:noFill/>
                  </p:spPr>
                  <p:txBody>
                    <a:bodyPr vert="eaVert" wrap="none" rtlCol="0">
                      <a:prstTxWarp prst="textPlain">
                        <a:avLst/>
                      </a:prstTxWarp>
                      <a:spAutoFit/>
                    </a:bodyPr>
                    <a:lstStyle/>
                    <a:p>
                      <a:pPr marL="0" marR="0" lvl="0" indent="0" algn="dist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ja-JP" altLang="en-US" sz="1400" b="1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個　人</a:t>
                      </a:r>
                      <a:endParaRPr kumimoji="0" lang="en-US" altLang="ja-JP" sz="1400" b="1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marL="0" marR="0" lvl="0" indent="0" algn="dist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ja-JP" altLang="en-US" sz="1400" b="1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番　号</a:t>
                      </a:r>
                      <a:endParaRPr kumimoji="0" lang="en-US" altLang="ja-JP" sz="1400" b="1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marL="0" marR="0" lvl="0" indent="0" algn="dist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ja-JP" altLang="en-US" sz="1400" b="1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カード</a:t>
                      </a:r>
                    </a:p>
                  </p:txBody>
                </p:sp>
              </p:grpSp>
            </p:grpSp>
            <p:grpSp>
              <p:nvGrpSpPr>
                <p:cNvPr id="1005" name="グループ化 1004"/>
                <p:cNvGrpSpPr/>
                <p:nvPr/>
              </p:nvGrpSpPr>
              <p:grpSpPr>
                <a:xfrm>
                  <a:off x="6161909" y="3508277"/>
                  <a:ext cx="335603" cy="499196"/>
                  <a:chOff x="4071792" y="5335155"/>
                  <a:chExt cx="834570" cy="1241389"/>
                </a:xfrm>
              </p:grpSpPr>
              <p:sp>
                <p:nvSpPr>
                  <p:cNvPr id="1006" name="円/楕円 637"/>
                  <p:cNvSpPr/>
                  <p:nvPr/>
                </p:nvSpPr>
                <p:spPr>
                  <a:xfrm>
                    <a:off x="4720533" y="6012608"/>
                    <a:ext cx="98468" cy="35583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25368" h="355839">
                        <a:moveTo>
                          <a:pt x="62684" y="0"/>
                        </a:moveTo>
                        <a:cubicBezTo>
                          <a:pt x="97303" y="0"/>
                          <a:pt x="125368" y="28916"/>
                          <a:pt x="125368" y="64586"/>
                        </a:cubicBezTo>
                        <a:cubicBezTo>
                          <a:pt x="125368" y="89534"/>
                          <a:pt x="111640" y="111178"/>
                          <a:pt x="91177" y="121253"/>
                        </a:cubicBezTo>
                        <a:cubicBezTo>
                          <a:pt x="111640" y="131329"/>
                          <a:pt x="125368" y="152972"/>
                          <a:pt x="125368" y="177920"/>
                        </a:cubicBezTo>
                        <a:cubicBezTo>
                          <a:pt x="125368" y="202868"/>
                          <a:pt x="111640" y="224511"/>
                          <a:pt x="91178" y="234587"/>
                        </a:cubicBezTo>
                        <a:cubicBezTo>
                          <a:pt x="111640" y="244662"/>
                          <a:pt x="125368" y="266306"/>
                          <a:pt x="125368" y="291253"/>
                        </a:cubicBezTo>
                        <a:cubicBezTo>
                          <a:pt x="125368" y="326923"/>
                          <a:pt x="97303" y="355839"/>
                          <a:pt x="62684" y="355839"/>
                        </a:cubicBezTo>
                        <a:cubicBezTo>
                          <a:pt x="28065" y="355839"/>
                          <a:pt x="0" y="326923"/>
                          <a:pt x="0" y="291253"/>
                        </a:cubicBezTo>
                        <a:cubicBezTo>
                          <a:pt x="0" y="266306"/>
                          <a:pt x="13728" y="244662"/>
                          <a:pt x="34191" y="234587"/>
                        </a:cubicBezTo>
                        <a:cubicBezTo>
                          <a:pt x="13728" y="224511"/>
                          <a:pt x="0" y="202868"/>
                          <a:pt x="0" y="177920"/>
                        </a:cubicBezTo>
                        <a:cubicBezTo>
                          <a:pt x="0" y="152972"/>
                          <a:pt x="13729" y="131329"/>
                          <a:pt x="34192" y="121253"/>
                        </a:cubicBezTo>
                        <a:cubicBezTo>
                          <a:pt x="13729" y="111178"/>
                          <a:pt x="0" y="89534"/>
                          <a:pt x="0" y="64586"/>
                        </a:cubicBezTo>
                        <a:cubicBezTo>
                          <a:pt x="0" y="28916"/>
                          <a:pt x="28065" y="0"/>
                          <a:pt x="62684" y="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007" name="円/楕円 637"/>
                  <p:cNvSpPr/>
                  <p:nvPr/>
                </p:nvSpPr>
                <p:spPr>
                  <a:xfrm>
                    <a:off x="4175704" y="6012608"/>
                    <a:ext cx="98468" cy="35583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25368" h="355839">
                        <a:moveTo>
                          <a:pt x="62684" y="0"/>
                        </a:moveTo>
                        <a:cubicBezTo>
                          <a:pt x="97303" y="0"/>
                          <a:pt x="125368" y="28916"/>
                          <a:pt x="125368" y="64586"/>
                        </a:cubicBezTo>
                        <a:cubicBezTo>
                          <a:pt x="125368" y="89534"/>
                          <a:pt x="111640" y="111178"/>
                          <a:pt x="91177" y="121253"/>
                        </a:cubicBezTo>
                        <a:cubicBezTo>
                          <a:pt x="111640" y="131329"/>
                          <a:pt x="125368" y="152972"/>
                          <a:pt x="125368" y="177920"/>
                        </a:cubicBezTo>
                        <a:cubicBezTo>
                          <a:pt x="125368" y="202868"/>
                          <a:pt x="111640" y="224511"/>
                          <a:pt x="91178" y="234587"/>
                        </a:cubicBezTo>
                        <a:cubicBezTo>
                          <a:pt x="111640" y="244662"/>
                          <a:pt x="125368" y="266306"/>
                          <a:pt x="125368" y="291253"/>
                        </a:cubicBezTo>
                        <a:cubicBezTo>
                          <a:pt x="125368" y="326923"/>
                          <a:pt x="97303" y="355839"/>
                          <a:pt x="62684" y="355839"/>
                        </a:cubicBezTo>
                        <a:cubicBezTo>
                          <a:pt x="28065" y="355839"/>
                          <a:pt x="0" y="326923"/>
                          <a:pt x="0" y="291253"/>
                        </a:cubicBezTo>
                        <a:cubicBezTo>
                          <a:pt x="0" y="266306"/>
                          <a:pt x="13728" y="244662"/>
                          <a:pt x="34191" y="234587"/>
                        </a:cubicBezTo>
                        <a:cubicBezTo>
                          <a:pt x="13728" y="224511"/>
                          <a:pt x="0" y="202868"/>
                          <a:pt x="0" y="177920"/>
                        </a:cubicBezTo>
                        <a:cubicBezTo>
                          <a:pt x="0" y="152972"/>
                          <a:pt x="13729" y="131329"/>
                          <a:pt x="34192" y="121253"/>
                        </a:cubicBezTo>
                        <a:cubicBezTo>
                          <a:pt x="13729" y="111178"/>
                          <a:pt x="0" y="89534"/>
                          <a:pt x="0" y="64586"/>
                        </a:cubicBezTo>
                        <a:cubicBezTo>
                          <a:pt x="0" y="28916"/>
                          <a:pt x="28065" y="0"/>
                          <a:pt x="62684" y="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1008" name="グループ化 1007"/>
                  <p:cNvGrpSpPr/>
                  <p:nvPr/>
                </p:nvGrpSpPr>
                <p:grpSpPr>
                  <a:xfrm>
                    <a:off x="4175199" y="6106343"/>
                    <a:ext cx="620326" cy="470201"/>
                    <a:chOff x="4160912" y="6106343"/>
                    <a:chExt cx="675818" cy="470201"/>
                  </a:xfrm>
                </p:grpSpPr>
                <p:sp>
                  <p:nvSpPr>
                    <p:cNvPr id="1026" name="片側の 2 つの角を丸めた四角形 1025"/>
                    <p:cNvSpPr/>
                    <p:nvPr/>
                  </p:nvSpPr>
                  <p:spPr>
                    <a:xfrm>
                      <a:off x="4160912" y="6237312"/>
                      <a:ext cx="675818" cy="339232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rgbClr val="FF7C80"/>
                    </a:solidFill>
                    <a:ln w="635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027" name="フリーフォーム 1026"/>
                    <p:cNvSpPr/>
                    <p:nvPr/>
                  </p:nvSpPr>
                  <p:spPr>
                    <a:xfrm>
                      <a:off x="4329511" y="6106343"/>
                      <a:ext cx="323141" cy="176213"/>
                    </a:xfrm>
                    <a:custGeom>
                      <a:avLst/>
                      <a:gdLst>
                        <a:gd name="connsiteX0" fmla="*/ 109057 w 323141"/>
                        <a:gd name="connsiteY0" fmla="*/ 0 h 176213"/>
                        <a:gd name="connsiteX1" fmla="*/ 213831 w 323141"/>
                        <a:gd name="connsiteY1" fmla="*/ 0 h 176213"/>
                        <a:gd name="connsiteX2" fmla="*/ 240026 w 323141"/>
                        <a:gd name="connsiteY2" fmla="*/ 26195 h 176213"/>
                        <a:gd name="connsiteX3" fmla="*/ 240026 w 323141"/>
                        <a:gd name="connsiteY3" fmla="*/ 130480 h 176213"/>
                        <a:gd name="connsiteX4" fmla="*/ 323141 w 323141"/>
                        <a:gd name="connsiteY4" fmla="*/ 130480 h 176213"/>
                        <a:gd name="connsiteX5" fmla="*/ 322918 w 323141"/>
                        <a:gd name="connsiteY5" fmla="*/ 131418 h 176213"/>
                        <a:gd name="connsiteX6" fmla="*/ 317770 w 323141"/>
                        <a:gd name="connsiteY6" fmla="*/ 136147 h 176213"/>
                        <a:gd name="connsiteX7" fmla="*/ 161571 w 323141"/>
                        <a:gd name="connsiteY7" fmla="*/ 176213 h 176213"/>
                        <a:gd name="connsiteX8" fmla="*/ 5373 w 323141"/>
                        <a:gd name="connsiteY8" fmla="*/ 136147 h 176213"/>
                        <a:gd name="connsiteX9" fmla="*/ 223 w 323141"/>
                        <a:gd name="connsiteY9" fmla="*/ 131417 h 176213"/>
                        <a:gd name="connsiteX10" fmla="*/ 0 w 323141"/>
                        <a:gd name="connsiteY10" fmla="*/ 130480 h 176213"/>
                        <a:gd name="connsiteX11" fmla="*/ 82862 w 323141"/>
                        <a:gd name="connsiteY11" fmla="*/ 130480 h 176213"/>
                        <a:gd name="connsiteX12" fmla="*/ 82862 w 323141"/>
                        <a:gd name="connsiteY12" fmla="*/ 26195 h 176213"/>
                        <a:gd name="connsiteX13" fmla="*/ 109057 w 323141"/>
                        <a:gd name="connsiteY13" fmla="*/ 0 h 17621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</a:cxnLst>
                      <a:rect l="l" t="t" r="r" b="b"/>
                      <a:pathLst>
                        <a:path w="323141" h="176213">
                          <a:moveTo>
                            <a:pt x="109057" y="0"/>
                          </a:moveTo>
                          <a:lnTo>
                            <a:pt x="213831" y="0"/>
                          </a:lnTo>
                          <a:cubicBezTo>
                            <a:pt x="228298" y="0"/>
                            <a:pt x="240026" y="11728"/>
                            <a:pt x="240026" y="26195"/>
                          </a:cubicBezTo>
                          <a:lnTo>
                            <a:pt x="240026" y="130480"/>
                          </a:lnTo>
                          <a:lnTo>
                            <a:pt x="323141" y="130480"/>
                          </a:lnTo>
                          <a:lnTo>
                            <a:pt x="322918" y="131418"/>
                          </a:lnTo>
                          <a:lnTo>
                            <a:pt x="317770" y="136147"/>
                          </a:lnTo>
                          <a:cubicBezTo>
                            <a:pt x="277795" y="160902"/>
                            <a:pt x="222571" y="176213"/>
                            <a:pt x="161571" y="176213"/>
                          </a:cubicBezTo>
                          <a:cubicBezTo>
                            <a:pt x="100572" y="176213"/>
                            <a:pt x="45347" y="160902"/>
                            <a:pt x="5373" y="136147"/>
                          </a:cubicBezTo>
                          <a:lnTo>
                            <a:pt x="223" y="131417"/>
                          </a:lnTo>
                          <a:lnTo>
                            <a:pt x="0" y="130480"/>
                          </a:lnTo>
                          <a:lnTo>
                            <a:pt x="82862" y="130480"/>
                          </a:lnTo>
                          <a:lnTo>
                            <a:pt x="82862" y="26195"/>
                          </a:lnTo>
                          <a:cubicBezTo>
                            <a:pt x="82862" y="11728"/>
                            <a:pt x="94590" y="0"/>
                            <a:pt x="109057" y="0"/>
                          </a:cubicBezTo>
                          <a:close/>
                        </a:path>
                      </a:pathLst>
                    </a:custGeom>
                    <a:solidFill>
                      <a:srgbClr val="FFCC99"/>
                    </a:solidFill>
                    <a:ln w="635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028" name="ハート 63"/>
                    <p:cNvSpPr/>
                    <p:nvPr/>
                  </p:nvSpPr>
                  <p:spPr>
                    <a:xfrm>
                      <a:off x="4168511" y="6418959"/>
                      <a:ext cx="660619" cy="11835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660619" h="118355">
                          <a:moveTo>
                            <a:pt x="520020" y="389"/>
                          </a:moveTo>
                          <a:cubicBezTo>
                            <a:pt x="530240" y="-1395"/>
                            <a:pt x="540424" y="3052"/>
                            <a:pt x="546274" y="12353"/>
                          </a:cubicBezTo>
                          <a:cubicBezTo>
                            <a:pt x="558635" y="-6458"/>
                            <a:pt x="588076" y="-5650"/>
                            <a:pt x="600264" y="28476"/>
                          </a:cubicBezTo>
                          <a:cubicBezTo>
                            <a:pt x="625230" y="-41430"/>
                            <a:pt x="722599" y="28476"/>
                            <a:pt x="600264" y="118355"/>
                          </a:cubicBezTo>
                          <a:cubicBezTo>
                            <a:pt x="570734" y="96660"/>
                            <a:pt x="554006" y="76128"/>
                            <a:pt x="546274" y="58308"/>
                          </a:cubicBezTo>
                          <a:cubicBezTo>
                            <a:pt x="538542" y="76128"/>
                            <a:pt x="521814" y="96660"/>
                            <a:pt x="492284" y="118355"/>
                          </a:cubicBezTo>
                          <a:cubicBezTo>
                            <a:pt x="462753" y="96659"/>
                            <a:pt x="446025" y="76127"/>
                            <a:pt x="438293" y="58306"/>
                          </a:cubicBezTo>
                          <a:cubicBezTo>
                            <a:pt x="430561" y="76127"/>
                            <a:pt x="413833" y="96659"/>
                            <a:pt x="384302" y="118355"/>
                          </a:cubicBezTo>
                          <a:cubicBezTo>
                            <a:pt x="354771" y="96659"/>
                            <a:pt x="338043" y="76127"/>
                            <a:pt x="330311" y="58306"/>
                          </a:cubicBezTo>
                          <a:cubicBezTo>
                            <a:pt x="322579" y="76127"/>
                            <a:pt x="305851" y="96659"/>
                            <a:pt x="276320" y="118355"/>
                          </a:cubicBezTo>
                          <a:cubicBezTo>
                            <a:pt x="246789" y="96659"/>
                            <a:pt x="230061" y="76127"/>
                            <a:pt x="222329" y="58306"/>
                          </a:cubicBezTo>
                          <a:cubicBezTo>
                            <a:pt x="214597" y="76127"/>
                            <a:pt x="197869" y="96659"/>
                            <a:pt x="168338" y="118355"/>
                          </a:cubicBezTo>
                          <a:cubicBezTo>
                            <a:pt x="138807" y="96659"/>
                            <a:pt x="122079" y="76127"/>
                            <a:pt x="114347" y="58306"/>
                          </a:cubicBezTo>
                          <a:cubicBezTo>
                            <a:pt x="106615" y="76127"/>
                            <a:pt x="89887" y="96659"/>
                            <a:pt x="60356" y="118355"/>
                          </a:cubicBezTo>
                          <a:cubicBezTo>
                            <a:pt x="-31396" y="50946"/>
                            <a:pt x="436" y="-5229"/>
                            <a:pt x="32620" y="389"/>
                          </a:cubicBezTo>
                          <a:cubicBezTo>
                            <a:pt x="43348" y="2261"/>
                            <a:pt x="54114" y="11000"/>
                            <a:pt x="60356" y="28476"/>
                          </a:cubicBezTo>
                          <a:cubicBezTo>
                            <a:pt x="72544" y="-5650"/>
                            <a:pt x="101986" y="-6458"/>
                            <a:pt x="114347" y="12354"/>
                          </a:cubicBezTo>
                          <a:cubicBezTo>
                            <a:pt x="126708" y="-6458"/>
                            <a:pt x="156150" y="-5650"/>
                            <a:pt x="168338" y="28476"/>
                          </a:cubicBezTo>
                          <a:cubicBezTo>
                            <a:pt x="174580" y="11000"/>
                            <a:pt x="185346" y="2261"/>
                            <a:pt x="196074" y="389"/>
                          </a:cubicBezTo>
                          <a:cubicBezTo>
                            <a:pt x="206294" y="-1395"/>
                            <a:pt x="216479" y="3053"/>
                            <a:pt x="222329" y="12354"/>
                          </a:cubicBezTo>
                          <a:cubicBezTo>
                            <a:pt x="234690" y="-6458"/>
                            <a:pt x="264132" y="-5650"/>
                            <a:pt x="276320" y="28476"/>
                          </a:cubicBezTo>
                          <a:cubicBezTo>
                            <a:pt x="282562" y="11000"/>
                            <a:pt x="293328" y="2261"/>
                            <a:pt x="304056" y="389"/>
                          </a:cubicBezTo>
                          <a:cubicBezTo>
                            <a:pt x="314276" y="-1395"/>
                            <a:pt x="324461" y="3053"/>
                            <a:pt x="330311" y="12354"/>
                          </a:cubicBezTo>
                          <a:cubicBezTo>
                            <a:pt x="342672" y="-6458"/>
                            <a:pt x="372114" y="-5650"/>
                            <a:pt x="384302" y="28476"/>
                          </a:cubicBezTo>
                          <a:cubicBezTo>
                            <a:pt x="390544" y="11000"/>
                            <a:pt x="401310" y="2261"/>
                            <a:pt x="412038" y="389"/>
                          </a:cubicBezTo>
                          <a:cubicBezTo>
                            <a:pt x="422258" y="-1395"/>
                            <a:pt x="432443" y="3053"/>
                            <a:pt x="438293" y="12354"/>
                          </a:cubicBezTo>
                          <a:cubicBezTo>
                            <a:pt x="450654" y="-6458"/>
                            <a:pt x="480096" y="-5650"/>
                            <a:pt x="492284" y="28476"/>
                          </a:cubicBezTo>
                          <a:cubicBezTo>
                            <a:pt x="498526" y="11000"/>
                            <a:pt x="509292" y="2261"/>
                            <a:pt x="520020" y="389"/>
                          </a:cubicBezTo>
                          <a:close/>
                        </a:path>
                      </a:pathLst>
                    </a:custGeom>
                    <a:solidFill>
                      <a:sysClr val="window" lastClr="FFFFFF"/>
                    </a:solidFill>
                    <a:ln w="635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1009" name="円/楕円 1008"/>
                  <p:cNvSpPr/>
                  <p:nvPr/>
                </p:nvSpPr>
                <p:spPr>
                  <a:xfrm>
                    <a:off x="4081536" y="5335155"/>
                    <a:ext cx="807653" cy="832160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1010" name="グループ化 1009"/>
                  <p:cNvGrpSpPr/>
                  <p:nvPr/>
                </p:nvGrpSpPr>
                <p:grpSpPr>
                  <a:xfrm>
                    <a:off x="4071792" y="5413271"/>
                    <a:ext cx="834570" cy="755777"/>
                    <a:chOff x="2791855" y="2059454"/>
                    <a:chExt cx="1150919" cy="1003058"/>
                  </a:xfrm>
                  <a:solidFill>
                    <a:srgbClr val="FFCC99"/>
                  </a:solidFill>
                </p:grpSpPr>
                <p:grpSp>
                  <p:nvGrpSpPr>
                    <p:cNvPr id="1019" name="グループ化 1018"/>
                    <p:cNvGrpSpPr/>
                    <p:nvPr/>
                  </p:nvGrpSpPr>
                  <p:grpSpPr>
                    <a:xfrm rot="20700000">
                      <a:off x="2791855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1024" name="円/楕円 1023"/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grpFill/>
                      <a:ln w="6350" cap="flat" cmpd="sng" algn="ctr">
                        <a:solidFill>
                          <a:schemeClr val="tx1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025" name="円/楕円 1024"/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rgbClr val="FF9966"/>
                      </a:solidFill>
                      <a:ln w="6350" cap="flat" cmpd="sng" algn="ctr">
                        <a:solidFill>
                          <a:schemeClr val="tx1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1020" name="グループ化 1019"/>
                    <p:cNvGrpSpPr/>
                    <p:nvPr/>
                  </p:nvGrpSpPr>
                  <p:grpSpPr>
                    <a:xfrm rot="900000" flipH="1">
                      <a:off x="3720768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1022" name="円/楕円 1021"/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grpFill/>
                      <a:ln w="6350" cap="flat" cmpd="sng" algn="ctr">
                        <a:solidFill>
                          <a:schemeClr val="tx1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023" name="円/楕円 1022"/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rgbClr val="FF9966"/>
                      </a:solidFill>
                      <a:ln w="6350" cap="flat" cmpd="sng" algn="ctr">
                        <a:solidFill>
                          <a:schemeClr val="tx1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1021" name="円/楕円 1020"/>
                    <p:cNvSpPr/>
                    <p:nvPr/>
                  </p:nvSpPr>
                  <p:spPr>
                    <a:xfrm>
                      <a:off x="2902857" y="2059454"/>
                      <a:ext cx="928914" cy="1003058"/>
                    </a:xfrm>
                    <a:prstGeom prst="ellipse">
                      <a:avLst/>
                    </a:prstGeom>
                    <a:grpFill/>
                    <a:ln w="635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1011" name="円/楕円 127"/>
                  <p:cNvSpPr/>
                  <p:nvPr/>
                </p:nvSpPr>
                <p:spPr>
                  <a:xfrm>
                    <a:off x="4253449" y="5688572"/>
                    <a:ext cx="83926" cy="14341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83926" h="143413">
                        <a:moveTo>
                          <a:pt x="12759" y="0"/>
                        </a:moveTo>
                        <a:cubicBezTo>
                          <a:pt x="8263" y="9969"/>
                          <a:pt x="9023" y="21953"/>
                          <a:pt x="14783" y="31931"/>
                        </a:cubicBezTo>
                        <a:lnTo>
                          <a:pt x="15311" y="32495"/>
                        </a:lnTo>
                        <a:cubicBezTo>
                          <a:pt x="22472" y="20393"/>
                          <a:pt x="32600" y="12933"/>
                          <a:pt x="43800" y="12933"/>
                        </a:cubicBezTo>
                        <a:cubicBezTo>
                          <a:pt x="65961" y="12933"/>
                          <a:pt x="83926" y="42142"/>
                          <a:pt x="83926" y="78173"/>
                        </a:cubicBezTo>
                        <a:cubicBezTo>
                          <a:pt x="83926" y="114204"/>
                          <a:pt x="65961" y="143413"/>
                          <a:pt x="43800" y="143413"/>
                        </a:cubicBezTo>
                        <a:cubicBezTo>
                          <a:pt x="21639" y="143413"/>
                          <a:pt x="3674" y="114204"/>
                          <a:pt x="3674" y="78173"/>
                        </a:cubicBezTo>
                        <a:lnTo>
                          <a:pt x="12211" y="44663"/>
                        </a:lnTo>
                        <a:cubicBezTo>
                          <a:pt x="8264" y="44011"/>
                          <a:pt x="5947" y="41284"/>
                          <a:pt x="4106" y="38095"/>
                        </a:cubicBezTo>
                        <a:cubicBezTo>
                          <a:pt x="-3810" y="24385"/>
                          <a:pt x="64" y="7329"/>
                          <a:pt x="12759" y="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012" name="円/楕円 27"/>
                  <p:cNvSpPr/>
                  <p:nvPr/>
                </p:nvSpPr>
                <p:spPr>
                  <a:xfrm>
                    <a:off x="4408958" y="6043182"/>
                    <a:ext cx="164248" cy="4571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013" name="円/楕円 27"/>
                  <p:cNvSpPr/>
                  <p:nvPr/>
                </p:nvSpPr>
                <p:spPr>
                  <a:xfrm rot="10800000">
                    <a:off x="4215125" y="5602523"/>
                    <a:ext cx="164248" cy="291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014" name="円/楕円 27"/>
                  <p:cNvSpPr/>
                  <p:nvPr/>
                </p:nvSpPr>
                <p:spPr>
                  <a:xfrm rot="10800000">
                    <a:off x="4591026" y="5602523"/>
                    <a:ext cx="164248" cy="291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015" name="円/楕円 127"/>
                  <p:cNvSpPr/>
                  <p:nvPr/>
                </p:nvSpPr>
                <p:spPr>
                  <a:xfrm>
                    <a:off x="4651627" y="5688572"/>
                    <a:ext cx="83926" cy="14341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83926" h="143413">
                        <a:moveTo>
                          <a:pt x="12759" y="0"/>
                        </a:moveTo>
                        <a:cubicBezTo>
                          <a:pt x="8263" y="9969"/>
                          <a:pt x="9023" y="21953"/>
                          <a:pt x="14783" y="31931"/>
                        </a:cubicBezTo>
                        <a:lnTo>
                          <a:pt x="15311" y="32495"/>
                        </a:lnTo>
                        <a:cubicBezTo>
                          <a:pt x="22472" y="20393"/>
                          <a:pt x="32600" y="12933"/>
                          <a:pt x="43800" y="12933"/>
                        </a:cubicBezTo>
                        <a:cubicBezTo>
                          <a:pt x="65961" y="12933"/>
                          <a:pt x="83926" y="42142"/>
                          <a:pt x="83926" y="78173"/>
                        </a:cubicBezTo>
                        <a:cubicBezTo>
                          <a:pt x="83926" y="114204"/>
                          <a:pt x="65961" y="143413"/>
                          <a:pt x="43800" y="143413"/>
                        </a:cubicBezTo>
                        <a:cubicBezTo>
                          <a:pt x="21639" y="143413"/>
                          <a:pt x="3674" y="114204"/>
                          <a:pt x="3674" y="78173"/>
                        </a:cubicBezTo>
                        <a:lnTo>
                          <a:pt x="12211" y="44663"/>
                        </a:lnTo>
                        <a:cubicBezTo>
                          <a:pt x="8264" y="44011"/>
                          <a:pt x="5947" y="41284"/>
                          <a:pt x="4106" y="38095"/>
                        </a:cubicBezTo>
                        <a:cubicBezTo>
                          <a:pt x="-3810" y="24385"/>
                          <a:pt x="64" y="7329"/>
                          <a:pt x="12759" y="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016" name="正方形/長方形 67"/>
                  <p:cNvSpPr/>
                  <p:nvPr/>
                </p:nvSpPr>
                <p:spPr>
                  <a:xfrm>
                    <a:off x="4466202" y="5956511"/>
                    <a:ext cx="50129" cy="2569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749072" h="1123608">
                        <a:moveTo>
                          <a:pt x="374536" y="0"/>
                        </a:moveTo>
                        <a:lnTo>
                          <a:pt x="749072" y="374536"/>
                        </a:lnTo>
                        <a:cubicBezTo>
                          <a:pt x="955923" y="581387"/>
                          <a:pt x="955923" y="916758"/>
                          <a:pt x="749072" y="1123608"/>
                        </a:cubicBezTo>
                        <a:cubicBezTo>
                          <a:pt x="542221" y="1330459"/>
                          <a:pt x="206851" y="1330459"/>
                          <a:pt x="0" y="1123608"/>
                        </a:cubicBezTo>
                        <a:cubicBezTo>
                          <a:pt x="-206851" y="916758"/>
                          <a:pt x="-206851" y="581387"/>
                          <a:pt x="0" y="374536"/>
                        </a:cubicBezTo>
                        <a:close/>
                      </a:path>
                    </a:pathLst>
                  </a:custGeom>
                  <a:solidFill>
                    <a:srgbClr val="FF9966"/>
                  </a:solid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017" name="円/楕円 1016"/>
                  <p:cNvSpPr/>
                  <p:nvPr/>
                </p:nvSpPr>
                <p:spPr>
                  <a:xfrm>
                    <a:off x="4222760" y="5893218"/>
                    <a:ext cx="90602" cy="49163"/>
                  </a:xfrm>
                  <a:prstGeom prst="ellipse">
                    <a:avLst/>
                  </a:prstGeom>
                  <a:solidFill>
                    <a:srgbClr val="FF7C80"/>
                  </a:solid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018" name="円/楕円 1017"/>
                  <p:cNvSpPr/>
                  <p:nvPr/>
                </p:nvSpPr>
                <p:spPr>
                  <a:xfrm>
                    <a:off x="4672169" y="5893218"/>
                    <a:ext cx="90602" cy="49163"/>
                  </a:xfrm>
                  <a:prstGeom prst="ellipse">
                    <a:avLst/>
                  </a:prstGeom>
                  <a:solidFill>
                    <a:srgbClr val="FF7C80"/>
                  </a:solid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995" name="グループ化 994"/>
              <p:cNvGrpSpPr/>
              <p:nvPr/>
            </p:nvGrpSpPr>
            <p:grpSpPr>
              <a:xfrm>
                <a:off x="6224834" y="2892571"/>
                <a:ext cx="1134272" cy="1457319"/>
                <a:chOff x="3477500" y="1331804"/>
                <a:chExt cx="1122565" cy="1442276"/>
              </a:xfrm>
            </p:grpSpPr>
            <p:grpSp>
              <p:nvGrpSpPr>
                <p:cNvPr id="996" name="グループ化 995"/>
                <p:cNvGrpSpPr/>
                <p:nvPr/>
              </p:nvGrpSpPr>
              <p:grpSpPr>
                <a:xfrm>
                  <a:off x="3535010" y="1331804"/>
                  <a:ext cx="1065055" cy="286067"/>
                  <a:chOff x="3709253" y="1415399"/>
                  <a:chExt cx="778059" cy="269299"/>
                </a:xfrm>
              </p:grpSpPr>
              <p:sp>
                <p:nvSpPr>
                  <p:cNvPr id="1000" name="角丸四角形 999"/>
                  <p:cNvSpPr/>
                  <p:nvPr/>
                </p:nvSpPr>
                <p:spPr>
                  <a:xfrm rot="5400000">
                    <a:off x="3882148" y="1448243"/>
                    <a:ext cx="269298" cy="20361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001" name="角丸四角形 1000"/>
                  <p:cNvSpPr/>
                  <p:nvPr/>
                </p:nvSpPr>
                <p:spPr>
                  <a:xfrm rot="5400000">
                    <a:off x="4085758" y="1448244"/>
                    <a:ext cx="269298" cy="20361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002" name="角丸四角形 1001"/>
                  <p:cNvSpPr/>
                  <p:nvPr/>
                </p:nvSpPr>
                <p:spPr>
                  <a:xfrm rot="5400000">
                    <a:off x="4286803" y="1484188"/>
                    <a:ext cx="235917" cy="16510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003" name="角丸四角形 1002"/>
                  <p:cNvSpPr/>
                  <p:nvPr/>
                </p:nvSpPr>
                <p:spPr>
                  <a:xfrm rot="5400000">
                    <a:off x="3693099" y="1445889"/>
                    <a:ext cx="235917" cy="20361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997" name="グループ化 996"/>
                <p:cNvGrpSpPr/>
                <p:nvPr/>
              </p:nvGrpSpPr>
              <p:grpSpPr>
                <a:xfrm rot="20415403">
                  <a:off x="3477500" y="2402642"/>
                  <a:ext cx="441071" cy="371438"/>
                  <a:chOff x="3640946" y="2353520"/>
                  <a:chExt cx="316200" cy="266281"/>
                </a:xfrm>
              </p:grpSpPr>
              <p:sp>
                <p:nvSpPr>
                  <p:cNvPr id="998" name="角丸四角形 997"/>
                  <p:cNvSpPr/>
                  <p:nvPr/>
                </p:nvSpPr>
                <p:spPr>
                  <a:xfrm rot="18900000">
                    <a:off x="3640946" y="2377724"/>
                    <a:ext cx="316200" cy="242077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999" name="フローチャート : 論理積ゲート 998"/>
                  <p:cNvSpPr/>
                  <p:nvPr/>
                </p:nvSpPr>
                <p:spPr bwMode="auto">
                  <a:xfrm rot="18900000">
                    <a:off x="3802430" y="2353520"/>
                    <a:ext cx="132063" cy="156710"/>
                  </a:xfrm>
                  <a:prstGeom prst="flowChartDelay">
                    <a:avLst/>
                  </a:prstGeom>
                  <a:solidFill>
                    <a:srgbClr val="FFCCCC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</p:grpSp>
      </p:grpSp>
      <p:grpSp>
        <p:nvGrpSpPr>
          <p:cNvPr id="11" name="グループ化 10"/>
          <p:cNvGrpSpPr/>
          <p:nvPr/>
        </p:nvGrpSpPr>
        <p:grpSpPr>
          <a:xfrm>
            <a:off x="8108456" y="2996144"/>
            <a:ext cx="1262296" cy="1312115"/>
            <a:chOff x="8108456" y="2996144"/>
            <a:chExt cx="1262296" cy="1312115"/>
          </a:xfrm>
        </p:grpSpPr>
        <p:grpSp>
          <p:nvGrpSpPr>
            <p:cNvPr id="321" name="グループ化 320"/>
            <p:cNvGrpSpPr/>
            <p:nvPr/>
          </p:nvGrpSpPr>
          <p:grpSpPr>
            <a:xfrm>
              <a:off x="8108456" y="2996144"/>
              <a:ext cx="834570" cy="1227572"/>
              <a:chOff x="5151912" y="5348972"/>
              <a:chExt cx="834570" cy="1227572"/>
            </a:xfrm>
          </p:grpSpPr>
          <p:grpSp>
            <p:nvGrpSpPr>
              <p:cNvPr id="322" name="グループ化 321"/>
              <p:cNvGrpSpPr/>
              <p:nvPr/>
            </p:nvGrpSpPr>
            <p:grpSpPr>
              <a:xfrm>
                <a:off x="5259033" y="6106343"/>
                <a:ext cx="620326" cy="470201"/>
                <a:chOff x="5241032" y="6106343"/>
                <a:chExt cx="675818" cy="470201"/>
              </a:xfrm>
            </p:grpSpPr>
            <p:sp>
              <p:nvSpPr>
                <p:cNvPr id="348" name="片側の 2 つの角を丸めた四角形 347"/>
                <p:cNvSpPr/>
                <p:nvPr/>
              </p:nvSpPr>
              <p:spPr>
                <a:xfrm>
                  <a:off x="5241032" y="6237312"/>
                  <a:ext cx="675818" cy="339232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C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49" name="フリーフォーム 348"/>
                <p:cNvSpPr/>
                <p:nvPr/>
              </p:nvSpPr>
              <p:spPr>
                <a:xfrm>
                  <a:off x="5409631" y="6106343"/>
                  <a:ext cx="323141" cy="176213"/>
                </a:xfrm>
                <a:custGeom>
                  <a:avLst/>
                  <a:gdLst>
                    <a:gd name="connsiteX0" fmla="*/ 109057 w 323141"/>
                    <a:gd name="connsiteY0" fmla="*/ 0 h 176213"/>
                    <a:gd name="connsiteX1" fmla="*/ 213831 w 323141"/>
                    <a:gd name="connsiteY1" fmla="*/ 0 h 176213"/>
                    <a:gd name="connsiteX2" fmla="*/ 240026 w 323141"/>
                    <a:gd name="connsiteY2" fmla="*/ 26195 h 176213"/>
                    <a:gd name="connsiteX3" fmla="*/ 240026 w 323141"/>
                    <a:gd name="connsiteY3" fmla="*/ 130480 h 176213"/>
                    <a:gd name="connsiteX4" fmla="*/ 323141 w 323141"/>
                    <a:gd name="connsiteY4" fmla="*/ 130480 h 176213"/>
                    <a:gd name="connsiteX5" fmla="*/ 322918 w 323141"/>
                    <a:gd name="connsiteY5" fmla="*/ 131418 h 176213"/>
                    <a:gd name="connsiteX6" fmla="*/ 317770 w 323141"/>
                    <a:gd name="connsiteY6" fmla="*/ 136147 h 176213"/>
                    <a:gd name="connsiteX7" fmla="*/ 161571 w 323141"/>
                    <a:gd name="connsiteY7" fmla="*/ 176213 h 176213"/>
                    <a:gd name="connsiteX8" fmla="*/ 5373 w 323141"/>
                    <a:gd name="connsiteY8" fmla="*/ 136147 h 176213"/>
                    <a:gd name="connsiteX9" fmla="*/ 223 w 323141"/>
                    <a:gd name="connsiteY9" fmla="*/ 131417 h 176213"/>
                    <a:gd name="connsiteX10" fmla="*/ 0 w 323141"/>
                    <a:gd name="connsiteY10" fmla="*/ 130480 h 176213"/>
                    <a:gd name="connsiteX11" fmla="*/ 82862 w 323141"/>
                    <a:gd name="connsiteY11" fmla="*/ 130480 h 176213"/>
                    <a:gd name="connsiteX12" fmla="*/ 82862 w 323141"/>
                    <a:gd name="connsiteY12" fmla="*/ 26195 h 176213"/>
                    <a:gd name="connsiteX13" fmla="*/ 109057 w 323141"/>
                    <a:gd name="connsiteY13" fmla="*/ 0 h 1762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323141" h="176213">
                      <a:moveTo>
                        <a:pt x="109057" y="0"/>
                      </a:moveTo>
                      <a:lnTo>
                        <a:pt x="213831" y="0"/>
                      </a:lnTo>
                      <a:cubicBezTo>
                        <a:pt x="228298" y="0"/>
                        <a:pt x="240026" y="11728"/>
                        <a:pt x="240026" y="26195"/>
                      </a:cubicBezTo>
                      <a:lnTo>
                        <a:pt x="240026" y="130480"/>
                      </a:lnTo>
                      <a:lnTo>
                        <a:pt x="323141" y="130480"/>
                      </a:lnTo>
                      <a:lnTo>
                        <a:pt x="322918" y="131418"/>
                      </a:lnTo>
                      <a:lnTo>
                        <a:pt x="317770" y="136147"/>
                      </a:lnTo>
                      <a:cubicBezTo>
                        <a:pt x="277795" y="160902"/>
                        <a:pt x="222571" y="176213"/>
                        <a:pt x="161571" y="176213"/>
                      </a:cubicBezTo>
                      <a:cubicBezTo>
                        <a:pt x="100572" y="176213"/>
                        <a:pt x="45347" y="160902"/>
                        <a:pt x="5373" y="136147"/>
                      </a:cubicBezTo>
                      <a:lnTo>
                        <a:pt x="223" y="131417"/>
                      </a:lnTo>
                      <a:lnTo>
                        <a:pt x="0" y="130480"/>
                      </a:lnTo>
                      <a:lnTo>
                        <a:pt x="82862" y="130480"/>
                      </a:lnTo>
                      <a:lnTo>
                        <a:pt x="82862" y="26195"/>
                      </a:lnTo>
                      <a:cubicBezTo>
                        <a:pt x="82862" y="11728"/>
                        <a:pt x="94590" y="0"/>
                        <a:pt x="109057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50" name="円/楕円 349"/>
                <p:cNvSpPr/>
                <p:nvPr/>
              </p:nvSpPr>
              <p:spPr>
                <a:xfrm>
                  <a:off x="5289530" y="6330266"/>
                  <a:ext cx="106188" cy="106188"/>
                </a:xfrm>
                <a:prstGeom prst="ellipse">
                  <a:avLst/>
                </a:prstGeom>
                <a:solidFill>
                  <a:srgbClr val="FFC000">
                    <a:lumMod val="20000"/>
                    <a:lumOff val="8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51" name="円/楕円 350"/>
                <p:cNvSpPr/>
                <p:nvPr/>
              </p:nvSpPr>
              <p:spPr>
                <a:xfrm>
                  <a:off x="5410120" y="6426366"/>
                  <a:ext cx="102312" cy="106188"/>
                </a:xfrm>
                <a:prstGeom prst="ellipse">
                  <a:avLst/>
                </a:prstGeom>
                <a:solidFill>
                  <a:srgbClr val="FFC000">
                    <a:lumMod val="20000"/>
                    <a:lumOff val="8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52" name="円/楕円 351"/>
                <p:cNvSpPr/>
                <p:nvPr/>
              </p:nvSpPr>
              <p:spPr>
                <a:xfrm>
                  <a:off x="5526834" y="6330266"/>
                  <a:ext cx="106188" cy="106188"/>
                </a:xfrm>
                <a:prstGeom prst="ellipse">
                  <a:avLst/>
                </a:prstGeom>
                <a:solidFill>
                  <a:srgbClr val="FFC000">
                    <a:lumMod val="20000"/>
                    <a:lumOff val="8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53" name="円/楕円 352"/>
                <p:cNvSpPr/>
                <p:nvPr/>
              </p:nvSpPr>
              <p:spPr>
                <a:xfrm>
                  <a:off x="5647424" y="6426366"/>
                  <a:ext cx="102312" cy="106188"/>
                </a:xfrm>
                <a:prstGeom prst="ellipse">
                  <a:avLst/>
                </a:prstGeom>
                <a:solidFill>
                  <a:srgbClr val="FFC000">
                    <a:lumMod val="20000"/>
                    <a:lumOff val="8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54" name="円/楕円 353"/>
                <p:cNvSpPr/>
                <p:nvPr/>
              </p:nvSpPr>
              <p:spPr>
                <a:xfrm>
                  <a:off x="5764138" y="6330266"/>
                  <a:ext cx="106188" cy="106188"/>
                </a:xfrm>
                <a:prstGeom prst="ellipse">
                  <a:avLst/>
                </a:prstGeom>
                <a:solidFill>
                  <a:srgbClr val="FFC000">
                    <a:lumMod val="20000"/>
                    <a:lumOff val="8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323" name="片側の 2 つの角を丸めた四角形 322"/>
              <p:cNvSpPr/>
              <p:nvPr/>
            </p:nvSpPr>
            <p:spPr>
              <a:xfrm>
                <a:off x="5176088" y="5348972"/>
                <a:ext cx="786216" cy="752893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324" name="グループ化 323"/>
              <p:cNvGrpSpPr/>
              <p:nvPr/>
            </p:nvGrpSpPr>
            <p:grpSpPr>
              <a:xfrm>
                <a:off x="5151912" y="5423057"/>
                <a:ext cx="834570" cy="745992"/>
                <a:chOff x="2791855" y="2072442"/>
                <a:chExt cx="1150919" cy="990072"/>
              </a:xfrm>
              <a:solidFill>
                <a:srgbClr val="FFCC99"/>
              </a:solidFill>
            </p:grpSpPr>
            <p:grpSp>
              <p:nvGrpSpPr>
                <p:cNvPr id="341" name="グループ化 340"/>
                <p:cNvGrpSpPr/>
                <p:nvPr/>
              </p:nvGrpSpPr>
              <p:grpSpPr>
                <a:xfrm rot="20700000">
                  <a:off x="2791855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346" name="円/楕円 345"/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47" name="円/楕円 346"/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342" name="グループ化 341"/>
                <p:cNvGrpSpPr/>
                <p:nvPr/>
              </p:nvGrpSpPr>
              <p:grpSpPr>
                <a:xfrm rot="900000" flipH="1">
                  <a:off x="3720768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344" name="円/楕円 343"/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45" name="円/楕円 344"/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343" name="円/楕円 342"/>
                <p:cNvSpPr/>
                <p:nvPr/>
              </p:nvSpPr>
              <p:spPr>
                <a:xfrm>
                  <a:off x="2902857" y="2072442"/>
                  <a:ext cx="928914" cy="990072"/>
                </a:xfrm>
                <a:prstGeom prst="ellipse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325" name="円/楕円 27"/>
              <p:cNvSpPr/>
              <p:nvPr/>
            </p:nvSpPr>
            <p:spPr>
              <a:xfrm>
                <a:off x="5489079" y="6057935"/>
                <a:ext cx="164247" cy="61446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  <a:gd name="connsiteX0" fmla="*/ -1 w 3210417"/>
                  <a:gd name="connsiteY0" fmla="*/ 33035 h 379320"/>
                  <a:gd name="connsiteX1" fmla="*/ 1605199 w 3210417"/>
                  <a:gd name="connsiteY1" fmla="*/ 68463 h 379320"/>
                  <a:gd name="connsiteX2" fmla="*/ 3210417 w 3210417"/>
                  <a:gd name="connsiteY2" fmla="*/ 33035 h 379320"/>
                  <a:gd name="connsiteX3" fmla="*/ 1605208 w 3210417"/>
                  <a:gd name="connsiteY3" fmla="*/ 379320 h 379320"/>
                  <a:gd name="connsiteX4" fmla="*/ -1 w 3210417"/>
                  <a:gd name="connsiteY4" fmla="*/ 33035 h 379320"/>
                  <a:gd name="connsiteX0" fmla="*/ 38 w 3210456"/>
                  <a:gd name="connsiteY0" fmla="*/ 43637 h 773725"/>
                  <a:gd name="connsiteX1" fmla="*/ 1605238 w 3210456"/>
                  <a:gd name="connsiteY1" fmla="*/ 79065 h 773725"/>
                  <a:gd name="connsiteX2" fmla="*/ 3210456 w 3210456"/>
                  <a:gd name="connsiteY2" fmla="*/ 43637 h 773725"/>
                  <a:gd name="connsiteX3" fmla="*/ 1642474 w 3210456"/>
                  <a:gd name="connsiteY3" fmla="*/ 773725 h 773725"/>
                  <a:gd name="connsiteX4" fmla="*/ 38 w 3210456"/>
                  <a:gd name="connsiteY4" fmla="*/ 43637 h 7737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56" h="773725">
                    <a:moveTo>
                      <a:pt x="38" y="43637"/>
                    </a:moveTo>
                    <a:cubicBezTo>
                      <a:pt x="-6168" y="-72140"/>
                      <a:pt x="718706" y="79065"/>
                      <a:pt x="1605238" y="79065"/>
                    </a:cubicBezTo>
                    <a:cubicBezTo>
                      <a:pt x="2491770" y="79065"/>
                      <a:pt x="3210456" y="-47605"/>
                      <a:pt x="3210456" y="43637"/>
                    </a:cubicBezTo>
                    <a:cubicBezTo>
                      <a:pt x="3210456" y="134879"/>
                      <a:pt x="2529006" y="773725"/>
                      <a:pt x="1642474" y="773725"/>
                    </a:cubicBezTo>
                    <a:cubicBezTo>
                      <a:pt x="755942" y="773725"/>
                      <a:pt x="6244" y="159414"/>
                      <a:pt x="38" y="43637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26" name="円/楕円 27"/>
              <p:cNvSpPr/>
              <p:nvPr/>
            </p:nvSpPr>
            <p:spPr>
              <a:xfrm rot="10800000">
                <a:off x="5295245" y="5602523"/>
                <a:ext cx="164248" cy="2910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27" name="円/楕円 27"/>
              <p:cNvSpPr/>
              <p:nvPr/>
            </p:nvSpPr>
            <p:spPr>
              <a:xfrm rot="10800000">
                <a:off x="5687088" y="5602523"/>
                <a:ext cx="164248" cy="2910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30" name="正方形/長方形 67"/>
              <p:cNvSpPr/>
              <p:nvPr/>
            </p:nvSpPr>
            <p:spPr>
              <a:xfrm>
                <a:off x="5548114" y="5956511"/>
                <a:ext cx="50129" cy="25695"/>
              </a:xfrm>
              <a:custGeom>
                <a:avLst/>
                <a:gdLst/>
                <a:ahLst/>
                <a:cxnLst/>
                <a:rect l="l" t="t" r="r" b="b"/>
                <a:pathLst>
                  <a:path w="749072" h="1123608">
                    <a:moveTo>
                      <a:pt x="374536" y="0"/>
                    </a:moveTo>
                    <a:lnTo>
                      <a:pt x="749072" y="374536"/>
                    </a:lnTo>
                    <a:cubicBezTo>
                      <a:pt x="955923" y="581387"/>
                      <a:pt x="955923" y="916758"/>
                      <a:pt x="749072" y="1123608"/>
                    </a:cubicBezTo>
                    <a:cubicBezTo>
                      <a:pt x="542221" y="1330459"/>
                      <a:pt x="206851" y="1330459"/>
                      <a:pt x="0" y="1123608"/>
                    </a:cubicBezTo>
                    <a:cubicBezTo>
                      <a:pt x="-206851" y="916758"/>
                      <a:pt x="-206851" y="581387"/>
                      <a:pt x="0" y="374536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31" name="円/楕円 330"/>
              <p:cNvSpPr/>
              <p:nvPr/>
            </p:nvSpPr>
            <p:spPr>
              <a:xfrm>
                <a:off x="5295679" y="5883058"/>
                <a:ext cx="90602" cy="49163"/>
              </a:xfrm>
              <a:prstGeom prst="ellipse">
                <a:avLst/>
              </a:prstGeom>
              <a:solidFill>
                <a:srgbClr val="FF7C8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32" name="円/楕円 331"/>
              <p:cNvSpPr/>
              <p:nvPr/>
            </p:nvSpPr>
            <p:spPr>
              <a:xfrm>
                <a:off x="5745088" y="5883058"/>
                <a:ext cx="90602" cy="49163"/>
              </a:xfrm>
              <a:prstGeom prst="ellipse">
                <a:avLst/>
              </a:prstGeom>
              <a:solidFill>
                <a:srgbClr val="FF7C8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10" name="円/楕円 27"/>
              <p:cNvSpPr/>
              <p:nvPr/>
            </p:nvSpPr>
            <p:spPr>
              <a:xfrm rot="10800000">
                <a:off x="5295245" y="5754923"/>
                <a:ext cx="164248" cy="2910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11" name="円/楕円 27"/>
              <p:cNvSpPr/>
              <p:nvPr/>
            </p:nvSpPr>
            <p:spPr>
              <a:xfrm rot="10800000">
                <a:off x="5687088" y="5754923"/>
                <a:ext cx="164248" cy="2910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050" name="グループ化 1049"/>
            <p:cNvGrpSpPr/>
            <p:nvPr/>
          </p:nvGrpSpPr>
          <p:grpSpPr>
            <a:xfrm rot="900000">
              <a:off x="8576342" y="3564251"/>
              <a:ext cx="794410" cy="744008"/>
              <a:chOff x="7918863" y="2892571"/>
              <a:chExt cx="1556044" cy="1457319"/>
            </a:xfrm>
          </p:grpSpPr>
          <p:grpSp>
            <p:nvGrpSpPr>
              <p:cNvPr id="1051" name="グループ化 1050"/>
              <p:cNvGrpSpPr/>
              <p:nvPr/>
            </p:nvGrpSpPr>
            <p:grpSpPr>
              <a:xfrm>
                <a:off x="7918863" y="3096618"/>
                <a:ext cx="1556044" cy="966581"/>
                <a:chOff x="7918863" y="3096618"/>
                <a:chExt cx="1556044" cy="966581"/>
              </a:xfrm>
            </p:grpSpPr>
            <p:grpSp>
              <p:nvGrpSpPr>
                <p:cNvPr id="1061" name="グループ化 1060"/>
                <p:cNvGrpSpPr/>
                <p:nvPr/>
              </p:nvGrpSpPr>
              <p:grpSpPr>
                <a:xfrm>
                  <a:off x="7918863" y="3096618"/>
                  <a:ext cx="1556044" cy="966581"/>
                  <a:chOff x="7627353" y="2698603"/>
                  <a:chExt cx="2917825" cy="1812490"/>
                </a:xfrm>
              </p:grpSpPr>
              <p:sp>
                <p:nvSpPr>
                  <p:cNvPr id="1098" name="正方形/長方形 1097"/>
                  <p:cNvSpPr/>
                  <p:nvPr/>
                </p:nvSpPr>
                <p:spPr>
                  <a:xfrm>
                    <a:off x="7731493" y="3369523"/>
                    <a:ext cx="819785" cy="1072937"/>
                  </a:xfrm>
                  <a:prstGeom prst="rect">
                    <a:avLst/>
                  </a:prstGeom>
                  <a:gradFill flip="none" rotWithShape="1">
                    <a:gsLst>
                      <a:gs pos="0">
                        <a:srgbClr val="00B0F0"/>
                      </a:gs>
                      <a:gs pos="100000">
                        <a:srgbClr val="5B9BD5">
                          <a:lumMod val="40000"/>
                          <a:lumOff val="60000"/>
                        </a:srgbClr>
                      </a:gs>
                    </a:gsLst>
                    <a:lin ang="16200000" scaled="1"/>
                    <a:tileRect/>
                  </a:gra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099" name="フリーフォーム 1098"/>
                  <p:cNvSpPr/>
                  <p:nvPr/>
                </p:nvSpPr>
                <p:spPr>
                  <a:xfrm>
                    <a:off x="7627353" y="2698603"/>
                    <a:ext cx="2917825" cy="1812490"/>
                  </a:xfrm>
                  <a:custGeom>
                    <a:avLst/>
                    <a:gdLst>
                      <a:gd name="connsiteX0" fmla="*/ 127000 w 2917825"/>
                      <a:gd name="connsiteY0" fmla="*/ 709020 h 1812490"/>
                      <a:gd name="connsiteX1" fmla="*/ 127000 w 2917825"/>
                      <a:gd name="connsiteY1" fmla="*/ 1698137 h 1812490"/>
                      <a:gd name="connsiteX2" fmla="*/ 898525 w 2917825"/>
                      <a:gd name="connsiteY2" fmla="*/ 1698137 h 1812490"/>
                      <a:gd name="connsiteX3" fmla="*/ 898525 w 2917825"/>
                      <a:gd name="connsiteY3" fmla="*/ 709020 h 1812490"/>
                      <a:gd name="connsiteX4" fmla="*/ 111595 w 2917825"/>
                      <a:gd name="connsiteY4" fmla="*/ 0 h 1812490"/>
                      <a:gd name="connsiteX5" fmla="*/ 2806230 w 2917825"/>
                      <a:gd name="connsiteY5" fmla="*/ 0 h 1812490"/>
                      <a:gd name="connsiteX6" fmla="*/ 2917825 w 2917825"/>
                      <a:gd name="connsiteY6" fmla="*/ 111595 h 1812490"/>
                      <a:gd name="connsiteX7" fmla="*/ 2917825 w 2917825"/>
                      <a:gd name="connsiteY7" fmla="*/ 1700895 h 1812490"/>
                      <a:gd name="connsiteX8" fmla="*/ 2806230 w 2917825"/>
                      <a:gd name="connsiteY8" fmla="*/ 1812490 h 1812490"/>
                      <a:gd name="connsiteX9" fmla="*/ 111595 w 2917825"/>
                      <a:gd name="connsiteY9" fmla="*/ 1812490 h 1812490"/>
                      <a:gd name="connsiteX10" fmla="*/ 0 w 2917825"/>
                      <a:gd name="connsiteY10" fmla="*/ 1700895 h 1812490"/>
                      <a:gd name="connsiteX11" fmla="*/ 0 w 2917825"/>
                      <a:gd name="connsiteY11" fmla="*/ 111595 h 1812490"/>
                      <a:gd name="connsiteX12" fmla="*/ 111595 w 2917825"/>
                      <a:gd name="connsiteY12" fmla="*/ 0 h 181249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2917825" h="1812490">
                        <a:moveTo>
                          <a:pt x="127000" y="709020"/>
                        </a:moveTo>
                        <a:lnTo>
                          <a:pt x="127000" y="1698137"/>
                        </a:lnTo>
                        <a:lnTo>
                          <a:pt x="898525" y="1698137"/>
                        </a:lnTo>
                        <a:lnTo>
                          <a:pt x="898525" y="709020"/>
                        </a:lnTo>
                        <a:close/>
                        <a:moveTo>
                          <a:pt x="111595" y="0"/>
                        </a:moveTo>
                        <a:lnTo>
                          <a:pt x="2806230" y="0"/>
                        </a:lnTo>
                        <a:cubicBezTo>
                          <a:pt x="2867862" y="0"/>
                          <a:pt x="2917825" y="49963"/>
                          <a:pt x="2917825" y="111595"/>
                        </a:cubicBezTo>
                        <a:lnTo>
                          <a:pt x="2917825" y="1700895"/>
                        </a:lnTo>
                        <a:cubicBezTo>
                          <a:pt x="2917825" y="1762527"/>
                          <a:pt x="2867862" y="1812490"/>
                          <a:pt x="2806230" y="1812490"/>
                        </a:cubicBezTo>
                        <a:lnTo>
                          <a:pt x="111595" y="1812490"/>
                        </a:lnTo>
                        <a:cubicBezTo>
                          <a:pt x="49963" y="1812490"/>
                          <a:pt x="0" y="1762527"/>
                          <a:pt x="0" y="1700895"/>
                        </a:cubicBezTo>
                        <a:lnTo>
                          <a:pt x="0" y="111595"/>
                        </a:lnTo>
                        <a:cubicBezTo>
                          <a:pt x="0" y="49963"/>
                          <a:pt x="49963" y="0"/>
                          <a:pt x="111595" y="0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ysClr val="window" lastClr="FFFFFF">
                          <a:lumMod val="75000"/>
                        </a:sysClr>
                      </a:gs>
                      <a:gs pos="100000">
                        <a:sysClr val="window" lastClr="FFFFFF"/>
                      </a:gs>
                    </a:gsLst>
                    <a:lin ang="18900000" scaled="1"/>
                    <a:tileRect/>
                  </a:grad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100" name="正方形/長方形 1099"/>
                  <p:cNvSpPr/>
                  <p:nvPr/>
                </p:nvSpPr>
                <p:spPr>
                  <a:xfrm>
                    <a:off x="8598903" y="3728085"/>
                    <a:ext cx="1828800" cy="676275"/>
                  </a:xfrm>
                  <a:prstGeom prst="rect">
                    <a:avLst/>
                  </a:prstGeom>
                  <a:pattFill prst="weave">
                    <a:fgClr>
                      <a:srgbClr val="ED7D31">
                        <a:lumMod val="60000"/>
                        <a:lumOff val="40000"/>
                      </a:srgbClr>
                    </a:fgClr>
                    <a:bgClr>
                      <a:sysClr val="window" lastClr="FFFFFF"/>
                    </a:bgClr>
                  </a:pattFill>
                  <a:ln w="6350" cap="flat" cmpd="sng" algn="ctr">
                    <a:solidFill>
                      <a:srgbClr val="ED7D31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cxnSp>
                <p:nvCxnSpPr>
                  <p:cNvPr id="1101" name="直線コネクタ 1100"/>
                  <p:cNvCxnSpPr>
                    <a:stCxn id="1100" idx="1"/>
                  </p:cNvCxnSpPr>
                  <p:nvPr/>
                </p:nvCxnSpPr>
                <p:spPr>
                  <a:xfrm>
                    <a:off x="8598903" y="4066223"/>
                    <a:ext cx="1838325" cy="952"/>
                  </a:xfrm>
                  <a:prstGeom prst="line">
                    <a:avLst/>
                  </a:prstGeom>
                  <a:noFill/>
                  <a:ln w="6350" cap="flat" cmpd="sng" algn="ctr">
                    <a:solidFill>
                      <a:srgbClr val="ED7D31">
                        <a:lumMod val="60000"/>
                        <a:lumOff val="40000"/>
                      </a:srgbClr>
                    </a:solidFill>
                    <a:prstDash val="dash"/>
                    <a:miter lim="800000"/>
                  </a:ln>
                  <a:effectLst/>
                </p:spPr>
              </p:cxnSp>
              <p:cxnSp>
                <p:nvCxnSpPr>
                  <p:cNvPr id="1102" name="直線コネクタ 1101"/>
                  <p:cNvCxnSpPr/>
                  <p:nvPr/>
                </p:nvCxnSpPr>
                <p:spPr>
                  <a:xfrm>
                    <a:off x="8598903" y="3894773"/>
                    <a:ext cx="1838325" cy="952"/>
                  </a:xfrm>
                  <a:prstGeom prst="line">
                    <a:avLst/>
                  </a:prstGeom>
                  <a:noFill/>
                  <a:ln w="6350" cap="flat" cmpd="sng" algn="ctr">
                    <a:solidFill>
                      <a:srgbClr val="ED7D31">
                        <a:lumMod val="60000"/>
                        <a:lumOff val="40000"/>
                      </a:srgbClr>
                    </a:solidFill>
                    <a:prstDash val="dash"/>
                    <a:miter lim="800000"/>
                  </a:ln>
                  <a:effectLst/>
                </p:spPr>
              </p:cxnSp>
              <p:cxnSp>
                <p:nvCxnSpPr>
                  <p:cNvPr id="1103" name="直線コネクタ 1102"/>
                  <p:cNvCxnSpPr/>
                  <p:nvPr/>
                </p:nvCxnSpPr>
                <p:spPr>
                  <a:xfrm>
                    <a:off x="8598903" y="4218623"/>
                    <a:ext cx="1838325" cy="952"/>
                  </a:xfrm>
                  <a:prstGeom prst="line">
                    <a:avLst/>
                  </a:prstGeom>
                  <a:noFill/>
                  <a:ln w="6350" cap="flat" cmpd="sng" algn="ctr">
                    <a:solidFill>
                      <a:srgbClr val="ED7D31">
                        <a:lumMod val="60000"/>
                        <a:lumOff val="40000"/>
                      </a:srgbClr>
                    </a:solidFill>
                    <a:prstDash val="dash"/>
                    <a:miter lim="800000"/>
                  </a:ln>
                  <a:effectLst/>
                </p:spPr>
              </p:cxnSp>
              <p:sp>
                <p:nvSpPr>
                  <p:cNvPr id="1104" name="テキスト ボックス 1103"/>
                  <p:cNvSpPr txBox="1"/>
                  <p:nvPr/>
                </p:nvSpPr>
                <p:spPr>
                  <a:xfrm>
                    <a:off x="7731492" y="2748145"/>
                    <a:ext cx="2073580" cy="609327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prstTxWarp prst="textPlain">
                      <a:avLst/>
                    </a:prstTxWarp>
                    <a:spAutoFit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ja-JP" altLang="en-US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氏　名</a:t>
                    </a:r>
                    <a:r>
                      <a:rPr kumimoji="0" lang="ja-JP" altLang="en-US" sz="9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：□□　□□</a:t>
                    </a:r>
                    <a:endParaRPr kumimoji="0" lang="en-US" altLang="ja-JP" sz="9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altLang="ja-JP" sz="9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ja-JP" altLang="en-US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住　所</a:t>
                    </a:r>
                    <a:r>
                      <a:rPr kumimoji="0" lang="ja-JP" altLang="en-US" sz="9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：○○県△△市▽▽町◇丁目□番地○号</a:t>
                    </a:r>
                    <a:endParaRPr kumimoji="0" lang="en-US" altLang="ja-JP" sz="9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altLang="ja-JP" sz="9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ja-JP" altLang="en-US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生年月日</a:t>
                    </a:r>
                    <a:r>
                      <a:rPr kumimoji="0" lang="ja-JP" altLang="en-US" sz="9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：平成○○年○月○日　　</a:t>
                    </a:r>
                    <a:r>
                      <a:rPr kumimoji="0" lang="ja-JP" altLang="en-US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性　別</a:t>
                    </a:r>
                    <a:r>
                      <a:rPr kumimoji="0" lang="ja-JP" altLang="en-US" sz="9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：□</a:t>
                    </a:r>
                  </a:p>
                </p:txBody>
              </p:sp>
              <p:sp>
                <p:nvSpPr>
                  <p:cNvPr id="1105" name="テキスト ボックス 1104"/>
                  <p:cNvSpPr txBox="1"/>
                  <p:nvPr/>
                </p:nvSpPr>
                <p:spPr>
                  <a:xfrm>
                    <a:off x="8613561" y="3467321"/>
                    <a:ext cx="1030371" cy="163358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prstTxWarp prst="textPlain">
                      <a:avLst/>
                    </a:prstTxWarp>
                    <a:spAutoFit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altLang="ja-JP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20XX</a:t>
                    </a:r>
                    <a:r>
                      <a:rPr kumimoji="0" lang="ja-JP" altLang="en-US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年</a:t>
                    </a:r>
                    <a:r>
                      <a:rPr kumimoji="0" lang="en-US" altLang="ja-JP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3</a:t>
                    </a:r>
                    <a:r>
                      <a:rPr kumimoji="0" lang="ja-JP" altLang="en-US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月</a:t>
                    </a:r>
                    <a:r>
                      <a:rPr kumimoji="0" lang="en-US" altLang="ja-JP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31</a:t>
                    </a:r>
                    <a:r>
                      <a:rPr kumimoji="0" lang="ja-JP" altLang="en-US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日まで有効</a:t>
                    </a:r>
                    <a:endParaRPr kumimoji="0" lang="ja-JP" altLang="en-US" sz="9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</p:txBody>
              </p:sp>
              <p:sp>
                <p:nvSpPr>
                  <p:cNvPr id="1106" name="テキスト ボックス 1105"/>
                  <p:cNvSpPr txBox="1"/>
                  <p:nvPr/>
                </p:nvSpPr>
                <p:spPr>
                  <a:xfrm>
                    <a:off x="9934575" y="2795753"/>
                    <a:ext cx="481100" cy="250628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prstTxWarp prst="textPlain">
                      <a:avLst/>
                    </a:prstTxWarp>
                    <a:sp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ja-JP" altLang="en-US" sz="1100" b="1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個人番号</a:t>
                    </a:r>
                    <a:endParaRPr kumimoji="0" lang="en-US" altLang="ja-JP" sz="11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ja-JP" altLang="en-US" sz="1100" b="1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カード</a:t>
                    </a:r>
                  </a:p>
                </p:txBody>
              </p:sp>
              <p:grpSp>
                <p:nvGrpSpPr>
                  <p:cNvPr id="1107" name="グループ化 1106"/>
                  <p:cNvGrpSpPr/>
                  <p:nvPr/>
                </p:nvGrpSpPr>
                <p:grpSpPr>
                  <a:xfrm>
                    <a:off x="9952032" y="3302058"/>
                    <a:ext cx="410617" cy="367596"/>
                    <a:chOff x="5631654" y="-26213"/>
                    <a:chExt cx="404948" cy="418044"/>
                  </a:xfrm>
                </p:grpSpPr>
                <p:grpSp>
                  <p:nvGrpSpPr>
                    <p:cNvPr id="1111" name="グループ化 1110"/>
                    <p:cNvGrpSpPr/>
                    <p:nvPr/>
                  </p:nvGrpSpPr>
                  <p:grpSpPr>
                    <a:xfrm>
                      <a:off x="5631654" y="-26202"/>
                      <a:ext cx="404948" cy="334849"/>
                      <a:chOff x="4339640" y="3267059"/>
                      <a:chExt cx="309314" cy="240355"/>
                    </a:xfrm>
                    <a:gradFill flip="none" rotWithShape="1">
                      <a:gsLst>
                        <a:gs pos="0">
                          <a:srgbClr val="FFC000">
                            <a:lumMod val="67000"/>
                          </a:srgbClr>
                        </a:gs>
                        <a:gs pos="48000">
                          <a:srgbClr val="FFC000">
                            <a:lumMod val="97000"/>
                            <a:lumOff val="3000"/>
                          </a:srgbClr>
                        </a:gs>
                        <a:gs pos="100000">
                          <a:srgbClr val="FFC000">
                            <a:lumMod val="60000"/>
                            <a:lumOff val="40000"/>
                          </a:srgbClr>
                        </a:gs>
                      </a:gsLst>
                      <a:lin ang="18900000" scaled="1"/>
                      <a:tileRect/>
                    </a:gradFill>
                  </p:grpSpPr>
                  <p:sp>
                    <p:nvSpPr>
                      <p:cNvPr id="1115" name="片側の 2 つの角を丸めた四角形 1114"/>
                      <p:cNvSpPr/>
                      <p:nvPr/>
                    </p:nvSpPr>
                    <p:spPr>
                      <a:xfrm>
                        <a:off x="4339641" y="3267059"/>
                        <a:ext cx="309313" cy="61252"/>
                      </a:xfrm>
                      <a:prstGeom prst="round2SameRect">
                        <a:avLst>
                          <a:gd name="adj1" fmla="val 50000"/>
                          <a:gd name="adj2" fmla="val 0"/>
                        </a:avLst>
                      </a:prstGeom>
                      <a:noFill/>
                      <a:ln w="6350" cap="flat" cmpd="sng" algn="ctr">
                        <a:solidFill>
                          <a:srgbClr val="5B9BD5">
                            <a:lumMod val="60000"/>
                            <a:lumOff val="40000"/>
                          </a:srgbClr>
                        </a:solidFill>
                        <a:prstDash val="dash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116" name="正方形/長方形 1115"/>
                      <p:cNvSpPr/>
                      <p:nvPr/>
                    </p:nvSpPr>
                    <p:spPr>
                      <a:xfrm>
                        <a:off x="4339640" y="3328311"/>
                        <a:ext cx="309313" cy="59701"/>
                      </a:xfrm>
                      <a:prstGeom prst="rect">
                        <a:avLst/>
                      </a:prstGeom>
                      <a:noFill/>
                      <a:ln w="6350" cap="flat" cmpd="sng" algn="ctr">
                        <a:solidFill>
                          <a:srgbClr val="5B9BD5">
                            <a:lumMod val="60000"/>
                            <a:lumOff val="40000"/>
                          </a:srgbClr>
                        </a:solidFill>
                        <a:prstDash val="dash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117" name="正方形/長方形 1116"/>
                      <p:cNvSpPr/>
                      <p:nvPr/>
                    </p:nvSpPr>
                    <p:spPr>
                      <a:xfrm>
                        <a:off x="4339640" y="3388012"/>
                        <a:ext cx="309313" cy="59701"/>
                      </a:xfrm>
                      <a:prstGeom prst="rect">
                        <a:avLst/>
                      </a:prstGeom>
                      <a:noFill/>
                      <a:ln w="6350" cap="flat" cmpd="sng" algn="ctr">
                        <a:solidFill>
                          <a:srgbClr val="5B9BD5">
                            <a:lumMod val="60000"/>
                            <a:lumOff val="40000"/>
                          </a:srgbClr>
                        </a:solidFill>
                        <a:prstDash val="dash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118" name="正方形/長方形 1117"/>
                      <p:cNvSpPr/>
                      <p:nvPr/>
                    </p:nvSpPr>
                    <p:spPr>
                      <a:xfrm>
                        <a:off x="4339640" y="3447713"/>
                        <a:ext cx="309313" cy="59701"/>
                      </a:xfrm>
                      <a:prstGeom prst="rect">
                        <a:avLst/>
                      </a:prstGeom>
                      <a:noFill/>
                      <a:ln w="6350" cap="flat" cmpd="sng" algn="ctr">
                        <a:solidFill>
                          <a:srgbClr val="5B9BD5">
                            <a:lumMod val="60000"/>
                            <a:lumOff val="40000"/>
                          </a:srgbClr>
                        </a:solidFill>
                        <a:prstDash val="dash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1112" name="フリーフォーム 1111"/>
                    <p:cNvSpPr/>
                    <p:nvPr/>
                  </p:nvSpPr>
                  <p:spPr>
                    <a:xfrm rot="10800000">
                      <a:off x="5911187" y="308657"/>
                      <a:ext cx="125414" cy="83174"/>
                    </a:xfrm>
                    <a:custGeom>
                      <a:avLst/>
                      <a:gdLst>
                        <a:gd name="connsiteX0" fmla="*/ 125414 w 125414"/>
                        <a:gd name="connsiteY0" fmla="*/ 83174 h 83174"/>
                        <a:gd name="connsiteX1" fmla="*/ 0 w 125414"/>
                        <a:gd name="connsiteY1" fmla="*/ 83174 h 83174"/>
                        <a:gd name="connsiteX2" fmla="*/ 0 w 125414"/>
                        <a:gd name="connsiteY2" fmla="*/ 41587 h 83174"/>
                        <a:gd name="connsiteX3" fmla="*/ 41587 w 125414"/>
                        <a:gd name="connsiteY3" fmla="*/ 0 h 83174"/>
                        <a:gd name="connsiteX4" fmla="*/ 125414 w 125414"/>
                        <a:gd name="connsiteY4" fmla="*/ 0 h 83174"/>
                        <a:gd name="connsiteX5" fmla="*/ 125414 w 125414"/>
                        <a:gd name="connsiteY5" fmla="*/ 83174 h 8317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25414" h="83174">
                          <a:moveTo>
                            <a:pt x="125414" y="83174"/>
                          </a:moveTo>
                          <a:lnTo>
                            <a:pt x="0" y="83174"/>
                          </a:lnTo>
                          <a:lnTo>
                            <a:pt x="0" y="41587"/>
                          </a:lnTo>
                          <a:cubicBezTo>
                            <a:pt x="0" y="18619"/>
                            <a:pt x="18619" y="0"/>
                            <a:pt x="41587" y="0"/>
                          </a:cubicBezTo>
                          <a:lnTo>
                            <a:pt x="125414" y="0"/>
                          </a:lnTo>
                          <a:lnTo>
                            <a:pt x="125414" y="83174"/>
                          </a:lnTo>
                          <a:close/>
                        </a:path>
                      </a:pathLst>
                    </a:custGeom>
                    <a:noFill/>
                    <a:ln w="6350" cap="flat" cmpd="sng" algn="ctr">
                      <a:solidFill>
                        <a:srgbClr val="5B9BD5">
                          <a:lumMod val="60000"/>
                          <a:lumOff val="40000"/>
                        </a:srgbClr>
                      </a:solidFill>
                      <a:prstDash val="dash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113" name="フリーフォーム 1112"/>
                    <p:cNvSpPr/>
                    <p:nvPr/>
                  </p:nvSpPr>
                  <p:spPr>
                    <a:xfrm rot="10800000">
                      <a:off x="5631655" y="308657"/>
                      <a:ext cx="279531" cy="83174"/>
                    </a:xfrm>
                    <a:custGeom>
                      <a:avLst/>
                      <a:gdLst>
                        <a:gd name="connsiteX0" fmla="*/ 316495 w 316495"/>
                        <a:gd name="connsiteY0" fmla="*/ 83174 h 83174"/>
                        <a:gd name="connsiteX1" fmla="*/ 0 w 316495"/>
                        <a:gd name="connsiteY1" fmla="*/ 83174 h 83174"/>
                        <a:gd name="connsiteX2" fmla="*/ 0 w 316495"/>
                        <a:gd name="connsiteY2" fmla="*/ 0 h 83174"/>
                        <a:gd name="connsiteX3" fmla="*/ 274908 w 316495"/>
                        <a:gd name="connsiteY3" fmla="*/ 0 h 83174"/>
                        <a:gd name="connsiteX4" fmla="*/ 316495 w 316495"/>
                        <a:gd name="connsiteY4" fmla="*/ 41587 h 83174"/>
                        <a:gd name="connsiteX5" fmla="*/ 316495 w 316495"/>
                        <a:gd name="connsiteY5" fmla="*/ 83174 h 8317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316495" h="83174">
                          <a:moveTo>
                            <a:pt x="316495" y="83174"/>
                          </a:moveTo>
                          <a:lnTo>
                            <a:pt x="0" y="83174"/>
                          </a:lnTo>
                          <a:lnTo>
                            <a:pt x="0" y="0"/>
                          </a:lnTo>
                          <a:lnTo>
                            <a:pt x="274908" y="0"/>
                          </a:lnTo>
                          <a:cubicBezTo>
                            <a:pt x="297876" y="0"/>
                            <a:pt x="316495" y="18619"/>
                            <a:pt x="316495" y="41587"/>
                          </a:cubicBezTo>
                          <a:lnTo>
                            <a:pt x="316495" y="83174"/>
                          </a:lnTo>
                          <a:close/>
                        </a:path>
                      </a:pathLst>
                    </a:custGeom>
                    <a:noFill/>
                    <a:ln w="6350" cap="flat" cmpd="sng" algn="ctr">
                      <a:solidFill>
                        <a:srgbClr val="5B9BD5">
                          <a:lumMod val="60000"/>
                          <a:lumOff val="40000"/>
                        </a:srgbClr>
                      </a:solidFill>
                      <a:prstDash val="dash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114" name="フリーフォーム 1113"/>
                    <p:cNvSpPr/>
                    <p:nvPr/>
                  </p:nvSpPr>
                  <p:spPr>
                    <a:xfrm>
                      <a:off x="5752939" y="-26213"/>
                      <a:ext cx="283662" cy="334864"/>
                    </a:xfrm>
                    <a:custGeom>
                      <a:avLst/>
                      <a:gdLst>
                        <a:gd name="connsiteX0" fmla="*/ 0 w 283662"/>
                        <a:gd name="connsiteY0" fmla="*/ 0 h 334864"/>
                        <a:gd name="connsiteX1" fmla="*/ 240995 w 283662"/>
                        <a:gd name="connsiteY1" fmla="*/ 0 h 334864"/>
                        <a:gd name="connsiteX2" fmla="*/ 283662 w 283662"/>
                        <a:gd name="connsiteY2" fmla="*/ 42667 h 334864"/>
                        <a:gd name="connsiteX3" fmla="*/ 283661 w 283662"/>
                        <a:gd name="connsiteY3" fmla="*/ 85333 h 334864"/>
                        <a:gd name="connsiteX4" fmla="*/ 158246 w 283662"/>
                        <a:gd name="connsiteY4" fmla="*/ 85333 h 334864"/>
                        <a:gd name="connsiteX5" fmla="*/ 158246 w 283662"/>
                        <a:gd name="connsiteY5" fmla="*/ 334864 h 334864"/>
                        <a:gd name="connsiteX6" fmla="*/ 0 w 283662"/>
                        <a:gd name="connsiteY6" fmla="*/ 334864 h 33486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283662" h="334864">
                          <a:moveTo>
                            <a:pt x="0" y="0"/>
                          </a:moveTo>
                          <a:lnTo>
                            <a:pt x="240995" y="0"/>
                          </a:lnTo>
                          <a:cubicBezTo>
                            <a:pt x="264559" y="0"/>
                            <a:pt x="283662" y="19103"/>
                            <a:pt x="283662" y="42667"/>
                          </a:cubicBezTo>
                          <a:cubicBezTo>
                            <a:pt x="283662" y="56889"/>
                            <a:pt x="283661" y="71111"/>
                            <a:pt x="283661" y="85333"/>
                          </a:cubicBezTo>
                          <a:lnTo>
                            <a:pt x="158246" y="85333"/>
                          </a:lnTo>
                          <a:lnTo>
                            <a:pt x="158246" y="334864"/>
                          </a:lnTo>
                          <a:lnTo>
                            <a:pt x="0" y="334864"/>
                          </a:lnTo>
                          <a:close/>
                        </a:path>
                      </a:pathLst>
                    </a:custGeom>
                    <a:noFill/>
                    <a:ln w="6350" cap="flat" cmpd="sng" algn="ctr">
                      <a:solidFill>
                        <a:srgbClr val="5B9BD5">
                          <a:lumMod val="60000"/>
                          <a:lumOff val="40000"/>
                        </a:srgbClr>
                      </a:solidFill>
                      <a:prstDash val="dash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108" name="グループ化 1107"/>
                  <p:cNvGrpSpPr/>
                  <p:nvPr/>
                </p:nvGrpSpPr>
                <p:grpSpPr>
                  <a:xfrm>
                    <a:off x="9977307" y="3327653"/>
                    <a:ext cx="368964" cy="324779"/>
                    <a:chOff x="14159332" y="3300413"/>
                    <a:chExt cx="423443" cy="372734"/>
                  </a:xfrm>
                </p:grpSpPr>
                <p:sp>
                  <p:nvSpPr>
                    <p:cNvPr id="1109" name="フリーフォーム 1108"/>
                    <p:cNvSpPr/>
                    <p:nvPr/>
                  </p:nvSpPr>
                  <p:spPr>
                    <a:xfrm>
                      <a:off x="14159332" y="3300413"/>
                      <a:ext cx="423443" cy="372734"/>
                    </a:xfrm>
                    <a:custGeom>
                      <a:avLst/>
                      <a:gdLst>
                        <a:gd name="connsiteX0" fmla="*/ 30795 w 301205"/>
                        <a:gd name="connsiteY0" fmla="*/ 13897 h 272925"/>
                        <a:gd name="connsiteX1" fmla="*/ 14192 w 301205"/>
                        <a:gd name="connsiteY1" fmla="*/ 30500 h 272925"/>
                        <a:gd name="connsiteX2" fmla="*/ 14192 w 301205"/>
                        <a:gd name="connsiteY2" fmla="*/ 242426 h 272925"/>
                        <a:gd name="connsiteX3" fmla="*/ 30795 w 301205"/>
                        <a:gd name="connsiteY3" fmla="*/ 259029 h 272925"/>
                        <a:gd name="connsiteX4" fmla="*/ 270411 w 301205"/>
                        <a:gd name="connsiteY4" fmla="*/ 259029 h 272925"/>
                        <a:gd name="connsiteX5" fmla="*/ 287014 w 301205"/>
                        <a:gd name="connsiteY5" fmla="*/ 242426 h 272925"/>
                        <a:gd name="connsiteX6" fmla="*/ 287014 w 301205"/>
                        <a:gd name="connsiteY6" fmla="*/ 30500 h 272925"/>
                        <a:gd name="connsiteX7" fmla="*/ 270411 w 301205"/>
                        <a:gd name="connsiteY7" fmla="*/ 13897 h 272925"/>
                        <a:gd name="connsiteX8" fmla="*/ 26438 w 301205"/>
                        <a:gd name="connsiteY8" fmla="*/ 0 h 272925"/>
                        <a:gd name="connsiteX9" fmla="*/ 274767 w 301205"/>
                        <a:gd name="connsiteY9" fmla="*/ 0 h 272925"/>
                        <a:gd name="connsiteX10" fmla="*/ 301205 w 301205"/>
                        <a:gd name="connsiteY10" fmla="*/ 26438 h 272925"/>
                        <a:gd name="connsiteX11" fmla="*/ 301205 w 301205"/>
                        <a:gd name="connsiteY11" fmla="*/ 246487 h 272925"/>
                        <a:gd name="connsiteX12" fmla="*/ 274767 w 301205"/>
                        <a:gd name="connsiteY12" fmla="*/ 272925 h 272925"/>
                        <a:gd name="connsiteX13" fmla="*/ 26438 w 301205"/>
                        <a:gd name="connsiteY13" fmla="*/ 272925 h 272925"/>
                        <a:gd name="connsiteX14" fmla="*/ 0 w 301205"/>
                        <a:gd name="connsiteY14" fmla="*/ 246487 h 272925"/>
                        <a:gd name="connsiteX15" fmla="*/ 0 w 301205"/>
                        <a:gd name="connsiteY15" fmla="*/ 26438 h 272925"/>
                        <a:gd name="connsiteX16" fmla="*/ 26438 w 301205"/>
                        <a:gd name="connsiteY16" fmla="*/ 0 h 27292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</a:cxnLst>
                      <a:rect l="l" t="t" r="r" b="b"/>
                      <a:pathLst>
                        <a:path w="301205" h="272925">
                          <a:moveTo>
                            <a:pt x="30795" y="13897"/>
                          </a:moveTo>
                          <a:cubicBezTo>
                            <a:pt x="21625" y="13897"/>
                            <a:pt x="14192" y="21330"/>
                            <a:pt x="14192" y="30500"/>
                          </a:cubicBezTo>
                          <a:lnTo>
                            <a:pt x="14192" y="242426"/>
                          </a:lnTo>
                          <a:cubicBezTo>
                            <a:pt x="14192" y="251596"/>
                            <a:pt x="21625" y="259029"/>
                            <a:pt x="30795" y="259029"/>
                          </a:cubicBezTo>
                          <a:lnTo>
                            <a:pt x="270411" y="259029"/>
                          </a:lnTo>
                          <a:cubicBezTo>
                            <a:pt x="279581" y="259029"/>
                            <a:pt x="287014" y="251596"/>
                            <a:pt x="287014" y="242426"/>
                          </a:cubicBezTo>
                          <a:lnTo>
                            <a:pt x="287014" y="30500"/>
                          </a:lnTo>
                          <a:cubicBezTo>
                            <a:pt x="287014" y="21330"/>
                            <a:pt x="279581" y="13897"/>
                            <a:pt x="270411" y="13897"/>
                          </a:cubicBezTo>
                          <a:close/>
                          <a:moveTo>
                            <a:pt x="26438" y="0"/>
                          </a:moveTo>
                          <a:lnTo>
                            <a:pt x="274767" y="0"/>
                          </a:lnTo>
                          <a:cubicBezTo>
                            <a:pt x="289368" y="0"/>
                            <a:pt x="301205" y="11837"/>
                            <a:pt x="301205" y="26438"/>
                          </a:cubicBezTo>
                          <a:lnTo>
                            <a:pt x="301205" y="246487"/>
                          </a:lnTo>
                          <a:cubicBezTo>
                            <a:pt x="301205" y="261088"/>
                            <a:pt x="289368" y="272925"/>
                            <a:pt x="274767" y="272925"/>
                          </a:cubicBezTo>
                          <a:lnTo>
                            <a:pt x="26438" y="272925"/>
                          </a:lnTo>
                          <a:cubicBezTo>
                            <a:pt x="11837" y="272925"/>
                            <a:pt x="0" y="261088"/>
                            <a:pt x="0" y="246487"/>
                          </a:cubicBezTo>
                          <a:lnTo>
                            <a:pt x="0" y="26438"/>
                          </a:lnTo>
                          <a:cubicBezTo>
                            <a:pt x="0" y="11837"/>
                            <a:pt x="11837" y="0"/>
                            <a:pt x="26438" y="0"/>
                          </a:cubicBezTo>
                          <a:close/>
                        </a:path>
                      </a:pathLst>
                    </a:custGeom>
                    <a:solidFill>
                      <a:srgbClr val="FF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110" name="テキスト ボックス 1109"/>
                    <p:cNvSpPr txBox="1"/>
                    <p:nvPr/>
                  </p:nvSpPr>
                  <p:spPr>
                    <a:xfrm rot="5400000">
                      <a:off x="14224628" y="3310159"/>
                      <a:ext cx="292850" cy="340037"/>
                    </a:xfrm>
                    <a:prstGeom prst="rect">
                      <a:avLst/>
                    </a:prstGeom>
                    <a:noFill/>
                  </p:spPr>
                  <p:txBody>
                    <a:bodyPr vert="eaVert" wrap="none" rtlCol="0">
                      <a:prstTxWarp prst="textPlain">
                        <a:avLst/>
                      </a:prstTxWarp>
                      <a:spAutoFit/>
                    </a:bodyPr>
                    <a:lstStyle/>
                    <a:p>
                      <a:pPr marL="0" marR="0" lvl="0" indent="0" algn="dist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ja-JP" altLang="en-US" sz="1400" b="1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個　人</a:t>
                      </a:r>
                      <a:endParaRPr kumimoji="0" lang="en-US" altLang="ja-JP" sz="1400" b="1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marL="0" marR="0" lvl="0" indent="0" algn="dist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ja-JP" altLang="en-US" sz="1400" b="1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番　号</a:t>
                      </a:r>
                      <a:endParaRPr kumimoji="0" lang="en-US" altLang="ja-JP" sz="1400" b="1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marL="0" marR="0" lvl="0" indent="0" algn="dist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ja-JP" altLang="en-US" sz="1400" b="1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カード</a:t>
                      </a:r>
                    </a:p>
                  </p:txBody>
                </p:sp>
              </p:grpSp>
            </p:grpSp>
            <p:grpSp>
              <p:nvGrpSpPr>
                <p:cNvPr id="1062" name="グループ化 1061"/>
                <p:cNvGrpSpPr/>
                <p:nvPr/>
              </p:nvGrpSpPr>
              <p:grpSpPr>
                <a:xfrm>
                  <a:off x="8029405" y="3504741"/>
                  <a:ext cx="335603" cy="493640"/>
                  <a:chOff x="5151912" y="5348972"/>
                  <a:chExt cx="834570" cy="1227572"/>
                </a:xfrm>
              </p:grpSpPr>
              <p:grpSp>
                <p:nvGrpSpPr>
                  <p:cNvPr id="1063" name="グループ化 1062"/>
                  <p:cNvGrpSpPr/>
                  <p:nvPr/>
                </p:nvGrpSpPr>
                <p:grpSpPr>
                  <a:xfrm>
                    <a:off x="5151912" y="5348972"/>
                    <a:ext cx="834570" cy="1227572"/>
                    <a:chOff x="5151912" y="5348972"/>
                    <a:chExt cx="834570" cy="1227572"/>
                  </a:xfrm>
                </p:grpSpPr>
                <p:grpSp>
                  <p:nvGrpSpPr>
                    <p:cNvPr id="1065" name="グループ化 1064"/>
                    <p:cNvGrpSpPr/>
                    <p:nvPr/>
                  </p:nvGrpSpPr>
                  <p:grpSpPr>
                    <a:xfrm>
                      <a:off x="5259033" y="6106343"/>
                      <a:ext cx="620326" cy="470201"/>
                      <a:chOff x="5241032" y="6106343"/>
                      <a:chExt cx="675818" cy="470201"/>
                    </a:xfrm>
                  </p:grpSpPr>
                  <p:sp>
                    <p:nvSpPr>
                      <p:cNvPr id="1091" name="片側の 2 つの角を丸めた四角形 1090"/>
                      <p:cNvSpPr/>
                      <p:nvPr/>
                    </p:nvSpPr>
                    <p:spPr>
                      <a:xfrm>
                        <a:off x="5241032" y="6237312"/>
                        <a:ext cx="675818" cy="339232"/>
                      </a:xfrm>
                      <a:prstGeom prst="round2SameRect">
                        <a:avLst>
                          <a:gd name="adj1" fmla="val 50000"/>
                          <a:gd name="adj2" fmla="val 0"/>
                        </a:avLst>
                      </a:prstGeom>
                      <a:solidFill>
                        <a:srgbClr val="FFC000"/>
                      </a:solidFill>
                      <a:ln w="6350" cap="flat" cmpd="sng" algn="ctr">
                        <a:solidFill>
                          <a:schemeClr val="tx1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092" name="フリーフォーム 1091"/>
                      <p:cNvSpPr/>
                      <p:nvPr/>
                    </p:nvSpPr>
                    <p:spPr>
                      <a:xfrm>
                        <a:off x="5409631" y="6106343"/>
                        <a:ext cx="323141" cy="176213"/>
                      </a:xfrm>
                      <a:custGeom>
                        <a:avLst/>
                        <a:gdLst>
                          <a:gd name="connsiteX0" fmla="*/ 109057 w 323141"/>
                          <a:gd name="connsiteY0" fmla="*/ 0 h 176213"/>
                          <a:gd name="connsiteX1" fmla="*/ 213831 w 323141"/>
                          <a:gd name="connsiteY1" fmla="*/ 0 h 176213"/>
                          <a:gd name="connsiteX2" fmla="*/ 240026 w 323141"/>
                          <a:gd name="connsiteY2" fmla="*/ 26195 h 176213"/>
                          <a:gd name="connsiteX3" fmla="*/ 240026 w 323141"/>
                          <a:gd name="connsiteY3" fmla="*/ 130480 h 176213"/>
                          <a:gd name="connsiteX4" fmla="*/ 323141 w 323141"/>
                          <a:gd name="connsiteY4" fmla="*/ 130480 h 176213"/>
                          <a:gd name="connsiteX5" fmla="*/ 322918 w 323141"/>
                          <a:gd name="connsiteY5" fmla="*/ 131418 h 176213"/>
                          <a:gd name="connsiteX6" fmla="*/ 317770 w 323141"/>
                          <a:gd name="connsiteY6" fmla="*/ 136147 h 176213"/>
                          <a:gd name="connsiteX7" fmla="*/ 161571 w 323141"/>
                          <a:gd name="connsiteY7" fmla="*/ 176213 h 176213"/>
                          <a:gd name="connsiteX8" fmla="*/ 5373 w 323141"/>
                          <a:gd name="connsiteY8" fmla="*/ 136147 h 176213"/>
                          <a:gd name="connsiteX9" fmla="*/ 223 w 323141"/>
                          <a:gd name="connsiteY9" fmla="*/ 131417 h 176213"/>
                          <a:gd name="connsiteX10" fmla="*/ 0 w 323141"/>
                          <a:gd name="connsiteY10" fmla="*/ 130480 h 176213"/>
                          <a:gd name="connsiteX11" fmla="*/ 82862 w 323141"/>
                          <a:gd name="connsiteY11" fmla="*/ 130480 h 176213"/>
                          <a:gd name="connsiteX12" fmla="*/ 82862 w 323141"/>
                          <a:gd name="connsiteY12" fmla="*/ 26195 h 176213"/>
                          <a:gd name="connsiteX13" fmla="*/ 109057 w 323141"/>
                          <a:gd name="connsiteY13" fmla="*/ 0 h 176213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</a:cxnLst>
                        <a:rect l="l" t="t" r="r" b="b"/>
                        <a:pathLst>
                          <a:path w="323141" h="176213">
                            <a:moveTo>
                              <a:pt x="109057" y="0"/>
                            </a:moveTo>
                            <a:lnTo>
                              <a:pt x="213831" y="0"/>
                            </a:lnTo>
                            <a:cubicBezTo>
                              <a:pt x="228298" y="0"/>
                              <a:pt x="240026" y="11728"/>
                              <a:pt x="240026" y="26195"/>
                            </a:cubicBezTo>
                            <a:lnTo>
                              <a:pt x="240026" y="130480"/>
                            </a:lnTo>
                            <a:lnTo>
                              <a:pt x="323141" y="130480"/>
                            </a:lnTo>
                            <a:lnTo>
                              <a:pt x="322918" y="131418"/>
                            </a:lnTo>
                            <a:lnTo>
                              <a:pt x="317770" y="136147"/>
                            </a:lnTo>
                            <a:cubicBezTo>
                              <a:pt x="277795" y="160902"/>
                              <a:pt x="222571" y="176213"/>
                              <a:pt x="161571" y="176213"/>
                            </a:cubicBezTo>
                            <a:cubicBezTo>
                              <a:pt x="100572" y="176213"/>
                              <a:pt x="45347" y="160902"/>
                              <a:pt x="5373" y="136147"/>
                            </a:cubicBezTo>
                            <a:lnTo>
                              <a:pt x="223" y="131417"/>
                            </a:lnTo>
                            <a:lnTo>
                              <a:pt x="0" y="130480"/>
                            </a:lnTo>
                            <a:lnTo>
                              <a:pt x="82862" y="130480"/>
                            </a:lnTo>
                            <a:lnTo>
                              <a:pt x="82862" y="26195"/>
                            </a:lnTo>
                            <a:cubicBezTo>
                              <a:pt x="82862" y="11728"/>
                              <a:pt x="94590" y="0"/>
                              <a:pt x="109057" y="0"/>
                            </a:cubicBezTo>
                            <a:close/>
                          </a:path>
                        </a:pathLst>
                      </a:custGeom>
                      <a:solidFill>
                        <a:srgbClr val="FFCC99"/>
                      </a:solidFill>
                      <a:ln w="6350" cap="flat" cmpd="sng" algn="ctr">
                        <a:solidFill>
                          <a:schemeClr val="tx1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093" name="円/楕円 1092"/>
                      <p:cNvSpPr/>
                      <p:nvPr/>
                    </p:nvSpPr>
                    <p:spPr>
                      <a:xfrm>
                        <a:off x="5289530" y="6330266"/>
                        <a:ext cx="106188" cy="106188"/>
                      </a:xfrm>
                      <a:prstGeom prst="ellipse">
                        <a:avLst/>
                      </a:prstGeom>
                      <a:solidFill>
                        <a:srgbClr val="FFC000">
                          <a:lumMod val="20000"/>
                          <a:lumOff val="80000"/>
                        </a:srgbClr>
                      </a:solidFill>
                      <a:ln w="6350" cap="flat" cmpd="sng" algn="ctr">
                        <a:solidFill>
                          <a:schemeClr val="tx1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094" name="円/楕円 1093"/>
                      <p:cNvSpPr/>
                      <p:nvPr/>
                    </p:nvSpPr>
                    <p:spPr>
                      <a:xfrm>
                        <a:off x="5410120" y="6426366"/>
                        <a:ext cx="102312" cy="106188"/>
                      </a:xfrm>
                      <a:prstGeom prst="ellipse">
                        <a:avLst/>
                      </a:prstGeom>
                      <a:solidFill>
                        <a:srgbClr val="FFC000">
                          <a:lumMod val="20000"/>
                          <a:lumOff val="80000"/>
                        </a:srgbClr>
                      </a:solidFill>
                      <a:ln w="6350" cap="flat" cmpd="sng" algn="ctr">
                        <a:solidFill>
                          <a:schemeClr val="tx1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095" name="円/楕円 1094"/>
                      <p:cNvSpPr/>
                      <p:nvPr/>
                    </p:nvSpPr>
                    <p:spPr>
                      <a:xfrm>
                        <a:off x="5526834" y="6330266"/>
                        <a:ext cx="106188" cy="106188"/>
                      </a:xfrm>
                      <a:prstGeom prst="ellipse">
                        <a:avLst/>
                      </a:prstGeom>
                      <a:solidFill>
                        <a:srgbClr val="FFC000">
                          <a:lumMod val="20000"/>
                          <a:lumOff val="80000"/>
                        </a:srgbClr>
                      </a:solidFill>
                      <a:ln w="6350" cap="flat" cmpd="sng" algn="ctr">
                        <a:solidFill>
                          <a:schemeClr val="tx1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096" name="円/楕円 1095"/>
                      <p:cNvSpPr/>
                      <p:nvPr/>
                    </p:nvSpPr>
                    <p:spPr>
                      <a:xfrm>
                        <a:off x="5647424" y="6426366"/>
                        <a:ext cx="102312" cy="106188"/>
                      </a:xfrm>
                      <a:prstGeom prst="ellipse">
                        <a:avLst/>
                      </a:prstGeom>
                      <a:solidFill>
                        <a:srgbClr val="FFC000">
                          <a:lumMod val="20000"/>
                          <a:lumOff val="80000"/>
                        </a:srgbClr>
                      </a:solidFill>
                      <a:ln w="6350" cap="flat" cmpd="sng" algn="ctr">
                        <a:solidFill>
                          <a:schemeClr val="tx1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097" name="円/楕円 1096"/>
                      <p:cNvSpPr/>
                      <p:nvPr/>
                    </p:nvSpPr>
                    <p:spPr>
                      <a:xfrm>
                        <a:off x="5764138" y="6330266"/>
                        <a:ext cx="106188" cy="106188"/>
                      </a:xfrm>
                      <a:prstGeom prst="ellipse">
                        <a:avLst/>
                      </a:prstGeom>
                      <a:solidFill>
                        <a:srgbClr val="FFC000">
                          <a:lumMod val="20000"/>
                          <a:lumOff val="80000"/>
                        </a:srgbClr>
                      </a:solidFill>
                      <a:ln w="6350" cap="flat" cmpd="sng" algn="ctr">
                        <a:solidFill>
                          <a:schemeClr val="tx1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1066" name="片側の 2 つの角を丸めた四角形 1065"/>
                    <p:cNvSpPr/>
                    <p:nvPr/>
                  </p:nvSpPr>
                  <p:spPr>
                    <a:xfrm>
                      <a:off x="5176088" y="5348972"/>
                      <a:ext cx="786216" cy="752893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ysClr val="windowText" lastClr="000000"/>
                    </a:solidFill>
                    <a:ln w="635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grpSp>
                  <p:nvGrpSpPr>
                    <p:cNvPr id="1067" name="グループ化 1066"/>
                    <p:cNvGrpSpPr/>
                    <p:nvPr/>
                  </p:nvGrpSpPr>
                  <p:grpSpPr>
                    <a:xfrm>
                      <a:off x="5151912" y="5423057"/>
                      <a:ext cx="834570" cy="745992"/>
                      <a:chOff x="2791855" y="2072442"/>
                      <a:chExt cx="1150919" cy="990072"/>
                    </a:xfrm>
                    <a:solidFill>
                      <a:srgbClr val="FFCC99"/>
                    </a:solidFill>
                  </p:grpSpPr>
                  <p:grpSp>
                    <p:nvGrpSpPr>
                      <p:cNvPr id="1084" name="グループ化 1083"/>
                      <p:cNvGrpSpPr/>
                      <p:nvPr/>
                    </p:nvGrpSpPr>
                    <p:grpSpPr>
                      <a:xfrm rot="20700000">
                        <a:off x="2791855" y="2459301"/>
                        <a:ext cx="222006" cy="333008"/>
                        <a:chOff x="2680607" y="2825750"/>
                        <a:chExt cx="157843" cy="236764"/>
                      </a:xfrm>
                      <a:grpFill/>
                    </p:grpSpPr>
                    <p:sp>
                      <p:nvSpPr>
                        <p:cNvPr id="1089" name="円/楕円 1088"/>
                        <p:cNvSpPr/>
                        <p:nvPr/>
                      </p:nvSpPr>
                      <p:spPr>
                        <a:xfrm>
                          <a:off x="2680607" y="2825750"/>
                          <a:ext cx="157843" cy="236764"/>
                        </a:xfrm>
                        <a:prstGeom prst="ellipse">
                          <a:avLst/>
                        </a:prstGeom>
                        <a:grpFill/>
                        <a:ln w="6350" cap="flat" cmpd="sng" algn="ctr">
                          <a:solidFill>
                            <a:schemeClr val="tx1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1090" name="円/楕円 1089"/>
                        <p:cNvSpPr/>
                        <p:nvPr/>
                      </p:nvSpPr>
                      <p:spPr>
                        <a:xfrm>
                          <a:off x="2709182" y="2867025"/>
                          <a:ext cx="100694" cy="154214"/>
                        </a:xfrm>
                        <a:prstGeom prst="ellipse">
                          <a:avLst/>
                        </a:prstGeom>
                        <a:solidFill>
                          <a:srgbClr val="FF9966"/>
                        </a:solidFill>
                        <a:ln w="6350" cap="flat" cmpd="sng" algn="ctr">
                          <a:solidFill>
                            <a:schemeClr val="tx1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</p:grpSp>
                  <p:grpSp>
                    <p:nvGrpSpPr>
                      <p:cNvPr id="1085" name="グループ化 1084"/>
                      <p:cNvGrpSpPr/>
                      <p:nvPr/>
                    </p:nvGrpSpPr>
                    <p:grpSpPr>
                      <a:xfrm rot="900000" flipH="1">
                        <a:off x="3720768" y="2459301"/>
                        <a:ext cx="222006" cy="333008"/>
                        <a:chOff x="2680607" y="2825750"/>
                        <a:chExt cx="157843" cy="236764"/>
                      </a:xfrm>
                      <a:grpFill/>
                    </p:grpSpPr>
                    <p:sp>
                      <p:nvSpPr>
                        <p:cNvPr id="1087" name="円/楕円 1086"/>
                        <p:cNvSpPr/>
                        <p:nvPr/>
                      </p:nvSpPr>
                      <p:spPr>
                        <a:xfrm>
                          <a:off x="2680607" y="2825750"/>
                          <a:ext cx="157843" cy="236764"/>
                        </a:xfrm>
                        <a:prstGeom prst="ellipse">
                          <a:avLst/>
                        </a:prstGeom>
                        <a:grpFill/>
                        <a:ln w="6350" cap="flat" cmpd="sng" algn="ctr">
                          <a:solidFill>
                            <a:schemeClr val="tx1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1088" name="円/楕円 1087"/>
                        <p:cNvSpPr/>
                        <p:nvPr/>
                      </p:nvSpPr>
                      <p:spPr>
                        <a:xfrm>
                          <a:off x="2709182" y="2867025"/>
                          <a:ext cx="100694" cy="154214"/>
                        </a:xfrm>
                        <a:prstGeom prst="ellipse">
                          <a:avLst/>
                        </a:prstGeom>
                        <a:solidFill>
                          <a:srgbClr val="FF9966"/>
                        </a:solidFill>
                        <a:ln w="6350" cap="flat" cmpd="sng" algn="ctr">
                          <a:solidFill>
                            <a:schemeClr val="tx1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</p:grpSp>
                  <p:sp>
                    <p:nvSpPr>
                      <p:cNvPr id="1086" name="円/楕円 1085"/>
                      <p:cNvSpPr/>
                      <p:nvPr/>
                    </p:nvSpPr>
                    <p:spPr>
                      <a:xfrm>
                        <a:off x="2902857" y="2072442"/>
                        <a:ext cx="928914" cy="990072"/>
                      </a:xfrm>
                      <a:prstGeom prst="ellipse">
                        <a:avLst/>
                      </a:prstGeom>
                      <a:grpFill/>
                      <a:ln w="6350" cap="flat" cmpd="sng" algn="ctr">
                        <a:solidFill>
                          <a:schemeClr val="tx1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1068" name="円/楕円 27"/>
                    <p:cNvSpPr/>
                    <p:nvPr/>
                  </p:nvSpPr>
                  <p:spPr>
                    <a:xfrm>
                      <a:off x="5489078" y="6059792"/>
                      <a:ext cx="164248" cy="29109"/>
                    </a:xfrm>
                    <a:custGeom>
                      <a:avLst/>
                      <a:gdLst>
                        <a:gd name="connsiteX0" fmla="*/ 0 w 3210417"/>
                        <a:gd name="connsiteY0" fmla="*/ 346285 h 692570"/>
                        <a:gd name="connsiteX1" fmla="*/ 1605209 w 3210417"/>
                        <a:gd name="connsiteY1" fmla="*/ 0 h 692570"/>
                        <a:gd name="connsiteX2" fmla="*/ 3210418 w 3210417"/>
                        <a:gd name="connsiteY2" fmla="*/ 346285 h 692570"/>
                        <a:gd name="connsiteX3" fmla="*/ 1605209 w 3210417"/>
                        <a:gd name="connsiteY3" fmla="*/ 692570 h 692570"/>
                        <a:gd name="connsiteX4" fmla="*/ 0 w 3210417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57559 h 403844"/>
                        <a:gd name="connsiteX1" fmla="*/ 1605209 w 3210418"/>
                        <a:gd name="connsiteY1" fmla="*/ 212924 h 403844"/>
                        <a:gd name="connsiteX2" fmla="*/ 3210418 w 3210418"/>
                        <a:gd name="connsiteY2" fmla="*/ 57559 h 403844"/>
                        <a:gd name="connsiteX3" fmla="*/ 1605209 w 3210418"/>
                        <a:gd name="connsiteY3" fmla="*/ 403844 h 403844"/>
                        <a:gd name="connsiteX4" fmla="*/ 0 w 3210418"/>
                        <a:gd name="connsiteY4" fmla="*/ 57559 h 403844"/>
                        <a:gd name="connsiteX0" fmla="*/ 58 w 3210476"/>
                        <a:gd name="connsiteY0" fmla="*/ 57559 h 403844"/>
                        <a:gd name="connsiteX1" fmla="*/ 1605267 w 3210476"/>
                        <a:gd name="connsiteY1" fmla="*/ 212924 h 403844"/>
                        <a:gd name="connsiteX2" fmla="*/ 3210476 w 3210476"/>
                        <a:gd name="connsiteY2" fmla="*/ 57559 h 403844"/>
                        <a:gd name="connsiteX3" fmla="*/ 1605267 w 3210476"/>
                        <a:gd name="connsiteY3" fmla="*/ 403844 h 403844"/>
                        <a:gd name="connsiteX4" fmla="*/ 58 w 3210476"/>
                        <a:gd name="connsiteY4" fmla="*/ 57559 h 403844"/>
                        <a:gd name="connsiteX0" fmla="*/ 58 w 3210534"/>
                        <a:gd name="connsiteY0" fmla="*/ 15401 h 361686"/>
                        <a:gd name="connsiteX1" fmla="*/ 1605267 w 3210534"/>
                        <a:gd name="connsiteY1" fmla="*/ 170766 h 361686"/>
                        <a:gd name="connsiteX2" fmla="*/ 3210476 w 3210534"/>
                        <a:gd name="connsiteY2" fmla="*/ 15401 h 361686"/>
                        <a:gd name="connsiteX3" fmla="*/ 1605267 w 3210534"/>
                        <a:gd name="connsiteY3" fmla="*/ 361686 h 361686"/>
                        <a:gd name="connsiteX4" fmla="*/ 58 w 3210534"/>
                        <a:gd name="connsiteY4" fmla="*/ 15401 h 361686"/>
                        <a:gd name="connsiteX0" fmla="*/ 58 w 3210476"/>
                        <a:gd name="connsiteY0" fmla="*/ 20254 h 366539"/>
                        <a:gd name="connsiteX1" fmla="*/ 1605267 w 3210476"/>
                        <a:gd name="connsiteY1" fmla="*/ 175619 h 366539"/>
                        <a:gd name="connsiteX2" fmla="*/ 3210476 w 3210476"/>
                        <a:gd name="connsiteY2" fmla="*/ 20254 h 366539"/>
                        <a:gd name="connsiteX3" fmla="*/ 1605267 w 3210476"/>
                        <a:gd name="connsiteY3" fmla="*/ 366539 h 366539"/>
                        <a:gd name="connsiteX4" fmla="*/ 58 w 3210476"/>
                        <a:gd name="connsiteY4" fmla="*/ 20254 h 36653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210476" h="366539">
                          <a:moveTo>
                            <a:pt x="58" y="20254"/>
                          </a:moveTo>
                          <a:cubicBezTo>
                            <a:pt x="7704" y="-55984"/>
                            <a:pt x="718735" y="175619"/>
                            <a:pt x="1605267" y="175619"/>
                          </a:cubicBezTo>
                          <a:cubicBezTo>
                            <a:pt x="2491799" y="175619"/>
                            <a:pt x="3210476" y="-70988"/>
                            <a:pt x="3210476" y="20254"/>
                          </a:cubicBezTo>
                          <a:cubicBezTo>
                            <a:pt x="3210476" y="111496"/>
                            <a:pt x="2491799" y="366539"/>
                            <a:pt x="1605267" y="366539"/>
                          </a:cubicBezTo>
                          <a:cubicBezTo>
                            <a:pt x="718735" y="366539"/>
                            <a:pt x="-7588" y="96492"/>
                            <a:pt x="58" y="20254"/>
                          </a:cubicBezTo>
                          <a:close/>
                        </a:path>
                      </a:pathLst>
                    </a:custGeom>
                    <a:solidFill>
                      <a:srgbClr val="FFCC99"/>
                    </a:solidFill>
                    <a:ln w="635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069" name="円/楕円 27"/>
                    <p:cNvSpPr/>
                    <p:nvPr/>
                  </p:nvSpPr>
                  <p:spPr>
                    <a:xfrm rot="10800000">
                      <a:off x="5295245" y="5602523"/>
                      <a:ext cx="164248" cy="29109"/>
                    </a:xfrm>
                    <a:custGeom>
                      <a:avLst/>
                      <a:gdLst>
                        <a:gd name="connsiteX0" fmla="*/ 0 w 3210417"/>
                        <a:gd name="connsiteY0" fmla="*/ 346285 h 692570"/>
                        <a:gd name="connsiteX1" fmla="*/ 1605209 w 3210417"/>
                        <a:gd name="connsiteY1" fmla="*/ 0 h 692570"/>
                        <a:gd name="connsiteX2" fmla="*/ 3210418 w 3210417"/>
                        <a:gd name="connsiteY2" fmla="*/ 346285 h 692570"/>
                        <a:gd name="connsiteX3" fmla="*/ 1605209 w 3210417"/>
                        <a:gd name="connsiteY3" fmla="*/ 692570 h 692570"/>
                        <a:gd name="connsiteX4" fmla="*/ 0 w 3210417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57559 h 403844"/>
                        <a:gd name="connsiteX1" fmla="*/ 1605209 w 3210418"/>
                        <a:gd name="connsiteY1" fmla="*/ 212924 h 403844"/>
                        <a:gd name="connsiteX2" fmla="*/ 3210418 w 3210418"/>
                        <a:gd name="connsiteY2" fmla="*/ 57559 h 403844"/>
                        <a:gd name="connsiteX3" fmla="*/ 1605209 w 3210418"/>
                        <a:gd name="connsiteY3" fmla="*/ 403844 h 403844"/>
                        <a:gd name="connsiteX4" fmla="*/ 0 w 3210418"/>
                        <a:gd name="connsiteY4" fmla="*/ 57559 h 403844"/>
                        <a:gd name="connsiteX0" fmla="*/ 58 w 3210476"/>
                        <a:gd name="connsiteY0" fmla="*/ 57559 h 403844"/>
                        <a:gd name="connsiteX1" fmla="*/ 1605267 w 3210476"/>
                        <a:gd name="connsiteY1" fmla="*/ 212924 h 403844"/>
                        <a:gd name="connsiteX2" fmla="*/ 3210476 w 3210476"/>
                        <a:gd name="connsiteY2" fmla="*/ 57559 h 403844"/>
                        <a:gd name="connsiteX3" fmla="*/ 1605267 w 3210476"/>
                        <a:gd name="connsiteY3" fmla="*/ 403844 h 403844"/>
                        <a:gd name="connsiteX4" fmla="*/ 58 w 3210476"/>
                        <a:gd name="connsiteY4" fmla="*/ 57559 h 403844"/>
                        <a:gd name="connsiteX0" fmla="*/ 58 w 3210534"/>
                        <a:gd name="connsiteY0" fmla="*/ 15401 h 361686"/>
                        <a:gd name="connsiteX1" fmla="*/ 1605267 w 3210534"/>
                        <a:gd name="connsiteY1" fmla="*/ 170766 h 361686"/>
                        <a:gd name="connsiteX2" fmla="*/ 3210476 w 3210534"/>
                        <a:gd name="connsiteY2" fmla="*/ 15401 h 361686"/>
                        <a:gd name="connsiteX3" fmla="*/ 1605267 w 3210534"/>
                        <a:gd name="connsiteY3" fmla="*/ 361686 h 361686"/>
                        <a:gd name="connsiteX4" fmla="*/ 58 w 3210534"/>
                        <a:gd name="connsiteY4" fmla="*/ 15401 h 361686"/>
                        <a:gd name="connsiteX0" fmla="*/ 58 w 3210476"/>
                        <a:gd name="connsiteY0" fmla="*/ 20254 h 366539"/>
                        <a:gd name="connsiteX1" fmla="*/ 1605267 w 3210476"/>
                        <a:gd name="connsiteY1" fmla="*/ 175619 h 366539"/>
                        <a:gd name="connsiteX2" fmla="*/ 3210476 w 3210476"/>
                        <a:gd name="connsiteY2" fmla="*/ 20254 h 366539"/>
                        <a:gd name="connsiteX3" fmla="*/ 1605267 w 3210476"/>
                        <a:gd name="connsiteY3" fmla="*/ 366539 h 366539"/>
                        <a:gd name="connsiteX4" fmla="*/ 58 w 3210476"/>
                        <a:gd name="connsiteY4" fmla="*/ 20254 h 36653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210476" h="366539">
                          <a:moveTo>
                            <a:pt x="58" y="20254"/>
                          </a:moveTo>
                          <a:cubicBezTo>
                            <a:pt x="7704" y="-55984"/>
                            <a:pt x="718735" y="175619"/>
                            <a:pt x="1605267" y="175619"/>
                          </a:cubicBezTo>
                          <a:cubicBezTo>
                            <a:pt x="2491799" y="175619"/>
                            <a:pt x="3210476" y="-70988"/>
                            <a:pt x="3210476" y="20254"/>
                          </a:cubicBezTo>
                          <a:cubicBezTo>
                            <a:pt x="3210476" y="111496"/>
                            <a:pt x="2491799" y="366539"/>
                            <a:pt x="1605267" y="366539"/>
                          </a:cubicBezTo>
                          <a:cubicBezTo>
                            <a:pt x="718735" y="366539"/>
                            <a:pt x="-7588" y="96492"/>
                            <a:pt x="58" y="20254"/>
                          </a:cubicBezTo>
                          <a:close/>
                        </a:path>
                      </a:pathLst>
                    </a:custGeom>
                    <a:solidFill>
                      <a:sysClr val="windowText" lastClr="000000"/>
                    </a:solidFill>
                    <a:ln w="635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070" name="円/楕円 27"/>
                    <p:cNvSpPr/>
                    <p:nvPr/>
                  </p:nvSpPr>
                  <p:spPr>
                    <a:xfrm rot="10800000">
                      <a:off x="5687088" y="5602523"/>
                      <a:ext cx="164248" cy="29109"/>
                    </a:xfrm>
                    <a:custGeom>
                      <a:avLst/>
                      <a:gdLst>
                        <a:gd name="connsiteX0" fmla="*/ 0 w 3210417"/>
                        <a:gd name="connsiteY0" fmla="*/ 346285 h 692570"/>
                        <a:gd name="connsiteX1" fmla="*/ 1605209 w 3210417"/>
                        <a:gd name="connsiteY1" fmla="*/ 0 h 692570"/>
                        <a:gd name="connsiteX2" fmla="*/ 3210418 w 3210417"/>
                        <a:gd name="connsiteY2" fmla="*/ 346285 h 692570"/>
                        <a:gd name="connsiteX3" fmla="*/ 1605209 w 3210417"/>
                        <a:gd name="connsiteY3" fmla="*/ 692570 h 692570"/>
                        <a:gd name="connsiteX4" fmla="*/ 0 w 3210417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57559 h 403844"/>
                        <a:gd name="connsiteX1" fmla="*/ 1605209 w 3210418"/>
                        <a:gd name="connsiteY1" fmla="*/ 212924 h 403844"/>
                        <a:gd name="connsiteX2" fmla="*/ 3210418 w 3210418"/>
                        <a:gd name="connsiteY2" fmla="*/ 57559 h 403844"/>
                        <a:gd name="connsiteX3" fmla="*/ 1605209 w 3210418"/>
                        <a:gd name="connsiteY3" fmla="*/ 403844 h 403844"/>
                        <a:gd name="connsiteX4" fmla="*/ 0 w 3210418"/>
                        <a:gd name="connsiteY4" fmla="*/ 57559 h 403844"/>
                        <a:gd name="connsiteX0" fmla="*/ 58 w 3210476"/>
                        <a:gd name="connsiteY0" fmla="*/ 57559 h 403844"/>
                        <a:gd name="connsiteX1" fmla="*/ 1605267 w 3210476"/>
                        <a:gd name="connsiteY1" fmla="*/ 212924 h 403844"/>
                        <a:gd name="connsiteX2" fmla="*/ 3210476 w 3210476"/>
                        <a:gd name="connsiteY2" fmla="*/ 57559 h 403844"/>
                        <a:gd name="connsiteX3" fmla="*/ 1605267 w 3210476"/>
                        <a:gd name="connsiteY3" fmla="*/ 403844 h 403844"/>
                        <a:gd name="connsiteX4" fmla="*/ 58 w 3210476"/>
                        <a:gd name="connsiteY4" fmla="*/ 57559 h 403844"/>
                        <a:gd name="connsiteX0" fmla="*/ 58 w 3210534"/>
                        <a:gd name="connsiteY0" fmla="*/ 15401 h 361686"/>
                        <a:gd name="connsiteX1" fmla="*/ 1605267 w 3210534"/>
                        <a:gd name="connsiteY1" fmla="*/ 170766 h 361686"/>
                        <a:gd name="connsiteX2" fmla="*/ 3210476 w 3210534"/>
                        <a:gd name="connsiteY2" fmla="*/ 15401 h 361686"/>
                        <a:gd name="connsiteX3" fmla="*/ 1605267 w 3210534"/>
                        <a:gd name="connsiteY3" fmla="*/ 361686 h 361686"/>
                        <a:gd name="connsiteX4" fmla="*/ 58 w 3210534"/>
                        <a:gd name="connsiteY4" fmla="*/ 15401 h 361686"/>
                        <a:gd name="connsiteX0" fmla="*/ 58 w 3210476"/>
                        <a:gd name="connsiteY0" fmla="*/ 20254 h 366539"/>
                        <a:gd name="connsiteX1" fmla="*/ 1605267 w 3210476"/>
                        <a:gd name="connsiteY1" fmla="*/ 175619 h 366539"/>
                        <a:gd name="connsiteX2" fmla="*/ 3210476 w 3210476"/>
                        <a:gd name="connsiteY2" fmla="*/ 20254 h 366539"/>
                        <a:gd name="connsiteX3" fmla="*/ 1605267 w 3210476"/>
                        <a:gd name="connsiteY3" fmla="*/ 366539 h 366539"/>
                        <a:gd name="connsiteX4" fmla="*/ 58 w 3210476"/>
                        <a:gd name="connsiteY4" fmla="*/ 20254 h 36653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210476" h="366539">
                          <a:moveTo>
                            <a:pt x="58" y="20254"/>
                          </a:moveTo>
                          <a:cubicBezTo>
                            <a:pt x="7704" y="-55984"/>
                            <a:pt x="718735" y="175619"/>
                            <a:pt x="1605267" y="175619"/>
                          </a:cubicBezTo>
                          <a:cubicBezTo>
                            <a:pt x="2491799" y="175619"/>
                            <a:pt x="3210476" y="-70988"/>
                            <a:pt x="3210476" y="20254"/>
                          </a:cubicBezTo>
                          <a:cubicBezTo>
                            <a:pt x="3210476" y="111496"/>
                            <a:pt x="2491799" y="366539"/>
                            <a:pt x="1605267" y="366539"/>
                          </a:cubicBezTo>
                          <a:cubicBezTo>
                            <a:pt x="718735" y="366539"/>
                            <a:pt x="-7588" y="96492"/>
                            <a:pt x="58" y="20254"/>
                          </a:cubicBezTo>
                          <a:close/>
                        </a:path>
                      </a:pathLst>
                    </a:custGeom>
                    <a:solidFill>
                      <a:sysClr val="windowText" lastClr="000000"/>
                    </a:solidFill>
                    <a:ln w="635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grpSp>
                  <p:nvGrpSpPr>
                    <p:cNvPr id="1071" name="グループ化 1070"/>
                    <p:cNvGrpSpPr/>
                    <p:nvPr/>
                  </p:nvGrpSpPr>
                  <p:grpSpPr>
                    <a:xfrm>
                      <a:off x="5310721" y="5696798"/>
                      <a:ext cx="91859" cy="135187"/>
                      <a:chOff x="2896919" y="3691681"/>
                      <a:chExt cx="138000" cy="203092"/>
                    </a:xfrm>
                  </p:grpSpPr>
                  <p:sp>
                    <p:nvSpPr>
                      <p:cNvPr id="1080" name="円/楕円 1079"/>
                      <p:cNvSpPr/>
                      <p:nvPr/>
                    </p:nvSpPr>
                    <p:spPr>
                      <a:xfrm>
                        <a:off x="2896919" y="3691681"/>
                        <a:ext cx="138000" cy="179341"/>
                      </a:xfrm>
                      <a:prstGeom prst="ellipse">
                        <a:avLst/>
                      </a:prstGeom>
                      <a:solidFill>
                        <a:sysClr val="windowText" lastClr="000000"/>
                      </a:solidFill>
                      <a:ln w="6350" cap="flat" cmpd="sng" algn="ctr">
                        <a:solidFill>
                          <a:schemeClr val="tx1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081" name="円/楕円 1080"/>
                      <p:cNvSpPr/>
                      <p:nvPr/>
                    </p:nvSpPr>
                    <p:spPr>
                      <a:xfrm>
                        <a:off x="2896919" y="3715432"/>
                        <a:ext cx="138000" cy="179341"/>
                      </a:xfrm>
                      <a:prstGeom prst="ellipse">
                        <a:avLst/>
                      </a:prstGeom>
                      <a:solidFill>
                        <a:sysClr val="window" lastClr="FFFFFF"/>
                      </a:solidFill>
                      <a:ln w="6350" cap="flat" cmpd="sng" algn="ctr">
                        <a:solidFill>
                          <a:schemeClr val="tx1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082" name="円/楕円 1081"/>
                      <p:cNvSpPr/>
                      <p:nvPr/>
                    </p:nvSpPr>
                    <p:spPr>
                      <a:xfrm>
                        <a:off x="2921404" y="3747251"/>
                        <a:ext cx="89030" cy="115701"/>
                      </a:xfrm>
                      <a:prstGeom prst="ellipse">
                        <a:avLst/>
                      </a:prstGeom>
                      <a:solidFill>
                        <a:sysClr val="windowText" lastClr="000000"/>
                      </a:solidFill>
                      <a:ln w="6350" cap="flat" cmpd="sng" algn="ctr">
                        <a:solidFill>
                          <a:schemeClr val="tx1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083" name="円/楕円 1082"/>
                      <p:cNvSpPr/>
                      <p:nvPr/>
                    </p:nvSpPr>
                    <p:spPr>
                      <a:xfrm>
                        <a:off x="2943059" y="3745686"/>
                        <a:ext cx="45719" cy="59415"/>
                      </a:xfrm>
                      <a:prstGeom prst="ellipse">
                        <a:avLst/>
                      </a:prstGeom>
                      <a:solidFill>
                        <a:sysClr val="window" lastClr="FFFFFF"/>
                      </a:solidFill>
                      <a:ln w="6350" cap="flat" cmpd="sng" algn="ctr">
                        <a:solidFill>
                          <a:schemeClr val="tx1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1072" name="グループ化 1071"/>
                    <p:cNvGrpSpPr/>
                    <p:nvPr/>
                  </p:nvGrpSpPr>
                  <p:grpSpPr>
                    <a:xfrm>
                      <a:off x="5745088" y="5696798"/>
                      <a:ext cx="91859" cy="135187"/>
                      <a:chOff x="2896919" y="3691681"/>
                      <a:chExt cx="138000" cy="203092"/>
                    </a:xfrm>
                  </p:grpSpPr>
                  <p:sp>
                    <p:nvSpPr>
                      <p:cNvPr id="1076" name="円/楕円 1075"/>
                      <p:cNvSpPr/>
                      <p:nvPr/>
                    </p:nvSpPr>
                    <p:spPr>
                      <a:xfrm>
                        <a:off x="2896919" y="3691681"/>
                        <a:ext cx="138000" cy="179341"/>
                      </a:xfrm>
                      <a:prstGeom prst="ellipse">
                        <a:avLst/>
                      </a:prstGeom>
                      <a:solidFill>
                        <a:sysClr val="windowText" lastClr="000000"/>
                      </a:solidFill>
                      <a:ln w="6350" cap="flat" cmpd="sng" algn="ctr">
                        <a:solidFill>
                          <a:schemeClr val="tx1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077" name="円/楕円 1076"/>
                      <p:cNvSpPr/>
                      <p:nvPr/>
                    </p:nvSpPr>
                    <p:spPr>
                      <a:xfrm>
                        <a:off x="2896919" y="3715432"/>
                        <a:ext cx="138000" cy="179341"/>
                      </a:xfrm>
                      <a:prstGeom prst="ellipse">
                        <a:avLst/>
                      </a:prstGeom>
                      <a:solidFill>
                        <a:sysClr val="window" lastClr="FFFFFF"/>
                      </a:solidFill>
                      <a:ln w="6350" cap="flat" cmpd="sng" algn="ctr">
                        <a:solidFill>
                          <a:schemeClr val="tx1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078" name="円/楕円 1077"/>
                      <p:cNvSpPr/>
                      <p:nvPr/>
                    </p:nvSpPr>
                    <p:spPr>
                      <a:xfrm>
                        <a:off x="2921404" y="3747251"/>
                        <a:ext cx="89030" cy="115701"/>
                      </a:xfrm>
                      <a:prstGeom prst="ellipse">
                        <a:avLst/>
                      </a:prstGeom>
                      <a:solidFill>
                        <a:sysClr val="windowText" lastClr="000000"/>
                      </a:solidFill>
                      <a:ln w="6350" cap="flat" cmpd="sng" algn="ctr">
                        <a:solidFill>
                          <a:schemeClr val="tx1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079" name="円/楕円 1078"/>
                      <p:cNvSpPr/>
                      <p:nvPr/>
                    </p:nvSpPr>
                    <p:spPr>
                      <a:xfrm>
                        <a:off x="2943059" y="3745686"/>
                        <a:ext cx="45719" cy="59415"/>
                      </a:xfrm>
                      <a:prstGeom prst="ellipse">
                        <a:avLst/>
                      </a:prstGeom>
                      <a:solidFill>
                        <a:sysClr val="window" lastClr="FFFFFF"/>
                      </a:solidFill>
                      <a:ln w="6350" cap="flat" cmpd="sng" algn="ctr">
                        <a:solidFill>
                          <a:schemeClr val="tx1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1073" name="正方形/長方形 67"/>
                    <p:cNvSpPr/>
                    <p:nvPr/>
                  </p:nvSpPr>
                  <p:spPr>
                    <a:xfrm>
                      <a:off x="5548114" y="5956511"/>
                      <a:ext cx="50129" cy="2569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749072" h="1123608">
                          <a:moveTo>
                            <a:pt x="374536" y="0"/>
                          </a:moveTo>
                          <a:lnTo>
                            <a:pt x="749072" y="374536"/>
                          </a:lnTo>
                          <a:cubicBezTo>
                            <a:pt x="955923" y="581387"/>
                            <a:pt x="955923" y="916758"/>
                            <a:pt x="749072" y="1123608"/>
                          </a:cubicBezTo>
                          <a:cubicBezTo>
                            <a:pt x="542221" y="1330459"/>
                            <a:pt x="206851" y="1330459"/>
                            <a:pt x="0" y="1123608"/>
                          </a:cubicBezTo>
                          <a:cubicBezTo>
                            <a:pt x="-206851" y="916758"/>
                            <a:pt x="-206851" y="581387"/>
                            <a:pt x="0" y="374536"/>
                          </a:cubicBezTo>
                          <a:close/>
                        </a:path>
                      </a:pathLst>
                    </a:custGeom>
                    <a:solidFill>
                      <a:srgbClr val="FF9966"/>
                    </a:solidFill>
                    <a:ln w="635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074" name="円/楕円 1073"/>
                    <p:cNvSpPr/>
                    <p:nvPr/>
                  </p:nvSpPr>
                  <p:spPr>
                    <a:xfrm>
                      <a:off x="5295679" y="5883058"/>
                      <a:ext cx="90602" cy="49163"/>
                    </a:xfrm>
                    <a:prstGeom prst="ellipse">
                      <a:avLst/>
                    </a:prstGeom>
                    <a:solidFill>
                      <a:srgbClr val="FF7C80"/>
                    </a:solidFill>
                    <a:ln w="635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075" name="円/楕円 1074"/>
                    <p:cNvSpPr/>
                    <p:nvPr/>
                  </p:nvSpPr>
                  <p:spPr>
                    <a:xfrm>
                      <a:off x="5745088" y="5883058"/>
                      <a:ext cx="90602" cy="49163"/>
                    </a:xfrm>
                    <a:prstGeom prst="ellipse">
                      <a:avLst/>
                    </a:prstGeom>
                    <a:solidFill>
                      <a:srgbClr val="FF7C80"/>
                    </a:solidFill>
                    <a:ln w="635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1064" name="円/楕円 27"/>
                  <p:cNvSpPr/>
                  <p:nvPr/>
                </p:nvSpPr>
                <p:spPr>
                  <a:xfrm>
                    <a:off x="5483378" y="6043182"/>
                    <a:ext cx="164248" cy="4571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1052" name="グループ化 1051"/>
              <p:cNvGrpSpPr/>
              <p:nvPr/>
            </p:nvGrpSpPr>
            <p:grpSpPr>
              <a:xfrm>
                <a:off x="8114594" y="2892571"/>
                <a:ext cx="1134272" cy="1457319"/>
                <a:chOff x="3477500" y="1331804"/>
                <a:chExt cx="1122565" cy="1442276"/>
              </a:xfrm>
            </p:grpSpPr>
            <p:grpSp>
              <p:nvGrpSpPr>
                <p:cNvPr id="1053" name="グループ化 1052"/>
                <p:cNvGrpSpPr/>
                <p:nvPr/>
              </p:nvGrpSpPr>
              <p:grpSpPr>
                <a:xfrm>
                  <a:off x="3535010" y="1331804"/>
                  <a:ext cx="1065055" cy="286067"/>
                  <a:chOff x="3709253" y="1415399"/>
                  <a:chExt cx="778059" cy="269299"/>
                </a:xfrm>
              </p:grpSpPr>
              <p:sp>
                <p:nvSpPr>
                  <p:cNvPr id="1057" name="角丸四角形 1056"/>
                  <p:cNvSpPr/>
                  <p:nvPr/>
                </p:nvSpPr>
                <p:spPr>
                  <a:xfrm rot="5400000">
                    <a:off x="3882148" y="1448243"/>
                    <a:ext cx="269298" cy="20361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058" name="角丸四角形 1057"/>
                  <p:cNvSpPr/>
                  <p:nvPr/>
                </p:nvSpPr>
                <p:spPr>
                  <a:xfrm rot="5400000">
                    <a:off x="4085758" y="1448244"/>
                    <a:ext cx="269298" cy="20361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059" name="角丸四角形 1058"/>
                  <p:cNvSpPr/>
                  <p:nvPr/>
                </p:nvSpPr>
                <p:spPr>
                  <a:xfrm rot="5400000">
                    <a:off x="4286803" y="1484188"/>
                    <a:ext cx="235917" cy="16510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060" name="角丸四角形 1059"/>
                  <p:cNvSpPr/>
                  <p:nvPr/>
                </p:nvSpPr>
                <p:spPr>
                  <a:xfrm rot="5400000">
                    <a:off x="3693099" y="1445889"/>
                    <a:ext cx="235917" cy="20361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054" name="グループ化 1053"/>
                <p:cNvGrpSpPr/>
                <p:nvPr/>
              </p:nvGrpSpPr>
              <p:grpSpPr>
                <a:xfrm rot="20415403">
                  <a:off x="3477500" y="2402642"/>
                  <a:ext cx="441071" cy="371438"/>
                  <a:chOff x="3640946" y="2353520"/>
                  <a:chExt cx="316200" cy="266281"/>
                </a:xfrm>
              </p:grpSpPr>
              <p:sp>
                <p:nvSpPr>
                  <p:cNvPr id="1055" name="角丸四角形 1054"/>
                  <p:cNvSpPr/>
                  <p:nvPr/>
                </p:nvSpPr>
                <p:spPr>
                  <a:xfrm rot="18900000">
                    <a:off x="3640946" y="2377724"/>
                    <a:ext cx="316200" cy="242077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056" name="フローチャート : 論理積ゲート 1055"/>
                  <p:cNvSpPr/>
                  <p:nvPr/>
                </p:nvSpPr>
                <p:spPr bwMode="auto">
                  <a:xfrm rot="18900000">
                    <a:off x="3802430" y="2353520"/>
                    <a:ext cx="132063" cy="156710"/>
                  </a:xfrm>
                  <a:prstGeom prst="flowChartDelay">
                    <a:avLst/>
                  </a:prstGeom>
                  <a:solidFill>
                    <a:srgbClr val="FFCCCC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</p:grpSp>
      </p:grpSp>
      <p:grpSp>
        <p:nvGrpSpPr>
          <p:cNvPr id="15" name="グループ化 14"/>
          <p:cNvGrpSpPr/>
          <p:nvPr/>
        </p:nvGrpSpPr>
        <p:grpSpPr>
          <a:xfrm>
            <a:off x="607539" y="2944072"/>
            <a:ext cx="1275997" cy="1346431"/>
            <a:chOff x="607539" y="2944072"/>
            <a:chExt cx="1275997" cy="1346431"/>
          </a:xfrm>
        </p:grpSpPr>
        <p:grpSp>
          <p:nvGrpSpPr>
            <p:cNvPr id="514" name="グループ化 513"/>
            <p:cNvGrpSpPr/>
            <p:nvPr/>
          </p:nvGrpSpPr>
          <p:grpSpPr>
            <a:xfrm>
              <a:off x="607539" y="2944072"/>
              <a:ext cx="876940" cy="1264872"/>
              <a:chOff x="883040" y="5311672"/>
              <a:chExt cx="876940" cy="1264872"/>
            </a:xfrm>
          </p:grpSpPr>
          <p:sp>
            <p:nvSpPr>
              <p:cNvPr id="515" name="円/楕円 514"/>
              <p:cNvSpPr/>
              <p:nvPr/>
            </p:nvSpPr>
            <p:spPr>
              <a:xfrm>
                <a:off x="929392" y="5311672"/>
                <a:ext cx="774926" cy="774926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16" name="月 823"/>
              <p:cNvSpPr/>
              <p:nvPr/>
            </p:nvSpPr>
            <p:spPr>
              <a:xfrm flipH="1">
                <a:off x="883040" y="5631706"/>
                <a:ext cx="435608" cy="586168"/>
              </a:xfrm>
              <a:custGeom>
                <a:avLst/>
                <a:gdLst/>
                <a:ahLst/>
                <a:cxnLst/>
                <a:rect l="l" t="t" r="r" b="b"/>
                <a:pathLst>
                  <a:path w="435608" h="586168">
                    <a:moveTo>
                      <a:pt x="286452" y="0"/>
                    </a:moveTo>
                    <a:cubicBezTo>
                      <a:pt x="199276" y="192948"/>
                      <a:pt x="263638" y="433147"/>
                      <a:pt x="435608" y="556657"/>
                    </a:cubicBezTo>
                    <a:lnTo>
                      <a:pt x="435608" y="556658"/>
                    </a:lnTo>
                    <a:cubicBezTo>
                      <a:pt x="355652" y="578082"/>
                      <a:pt x="273439" y="556463"/>
                      <a:pt x="210751" y="504343"/>
                    </a:cubicBezTo>
                    <a:cubicBezTo>
                      <a:pt x="223970" y="533586"/>
                      <a:pt x="241477" y="560887"/>
                      <a:pt x="262179" y="586167"/>
                    </a:cubicBezTo>
                    <a:lnTo>
                      <a:pt x="262179" y="586168"/>
                    </a:lnTo>
                    <a:cubicBezTo>
                      <a:pt x="117382" y="586168"/>
                      <a:pt x="0" y="457160"/>
                      <a:pt x="0" y="298021"/>
                    </a:cubicBezTo>
                    <a:cubicBezTo>
                      <a:pt x="0" y="139406"/>
                      <a:pt x="116610" y="10724"/>
                      <a:pt x="260750" y="10033"/>
                    </a:cubicBezTo>
                    <a:cubicBezTo>
                      <a:pt x="268698" y="5310"/>
                      <a:pt x="277451" y="2412"/>
                      <a:pt x="286452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17" name="月 823"/>
              <p:cNvSpPr/>
              <p:nvPr/>
            </p:nvSpPr>
            <p:spPr>
              <a:xfrm>
                <a:off x="1324372" y="5631706"/>
                <a:ext cx="435608" cy="586168"/>
              </a:xfrm>
              <a:custGeom>
                <a:avLst/>
                <a:gdLst/>
                <a:ahLst/>
                <a:cxnLst/>
                <a:rect l="l" t="t" r="r" b="b"/>
                <a:pathLst>
                  <a:path w="435608" h="586168">
                    <a:moveTo>
                      <a:pt x="286452" y="0"/>
                    </a:moveTo>
                    <a:cubicBezTo>
                      <a:pt x="199276" y="192948"/>
                      <a:pt x="263638" y="433147"/>
                      <a:pt x="435608" y="556657"/>
                    </a:cubicBezTo>
                    <a:lnTo>
                      <a:pt x="435608" y="556658"/>
                    </a:lnTo>
                    <a:cubicBezTo>
                      <a:pt x="355652" y="578082"/>
                      <a:pt x="273439" y="556463"/>
                      <a:pt x="210751" y="504343"/>
                    </a:cubicBezTo>
                    <a:cubicBezTo>
                      <a:pt x="223970" y="533586"/>
                      <a:pt x="241477" y="560887"/>
                      <a:pt x="262179" y="586167"/>
                    </a:cubicBezTo>
                    <a:lnTo>
                      <a:pt x="262179" y="586168"/>
                    </a:lnTo>
                    <a:cubicBezTo>
                      <a:pt x="117382" y="586168"/>
                      <a:pt x="0" y="457160"/>
                      <a:pt x="0" y="298021"/>
                    </a:cubicBezTo>
                    <a:cubicBezTo>
                      <a:pt x="0" y="139406"/>
                      <a:pt x="116610" y="10724"/>
                      <a:pt x="260750" y="10033"/>
                    </a:cubicBezTo>
                    <a:cubicBezTo>
                      <a:pt x="268698" y="5310"/>
                      <a:pt x="277451" y="2412"/>
                      <a:pt x="286452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18" name="フリーフォーム 517"/>
              <p:cNvSpPr/>
              <p:nvPr/>
            </p:nvSpPr>
            <p:spPr>
              <a:xfrm>
                <a:off x="1161159" y="6106343"/>
                <a:ext cx="323141" cy="176213"/>
              </a:xfrm>
              <a:custGeom>
                <a:avLst/>
                <a:gdLst>
                  <a:gd name="connsiteX0" fmla="*/ 109057 w 323141"/>
                  <a:gd name="connsiteY0" fmla="*/ 0 h 176213"/>
                  <a:gd name="connsiteX1" fmla="*/ 213831 w 323141"/>
                  <a:gd name="connsiteY1" fmla="*/ 0 h 176213"/>
                  <a:gd name="connsiteX2" fmla="*/ 240026 w 323141"/>
                  <a:gd name="connsiteY2" fmla="*/ 26195 h 176213"/>
                  <a:gd name="connsiteX3" fmla="*/ 240026 w 323141"/>
                  <a:gd name="connsiteY3" fmla="*/ 130480 h 176213"/>
                  <a:gd name="connsiteX4" fmla="*/ 323141 w 323141"/>
                  <a:gd name="connsiteY4" fmla="*/ 130480 h 176213"/>
                  <a:gd name="connsiteX5" fmla="*/ 322918 w 323141"/>
                  <a:gd name="connsiteY5" fmla="*/ 131418 h 176213"/>
                  <a:gd name="connsiteX6" fmla="*/ 317770 w 323141"/>
                  <a:gd name="connsiteY6" fmla="*/ 136147 h 176213"/>
                  <a:gd name="connsiteX7" fmla="*/ 161571 w 323141"/>
                  <a:gd name="connsiteY7" fmla="*/ 176213 h 176213"/>
                  <a:gd name="connsiteX8" fmla="*/ 5373 w 323141"/>
                  <a:gd name="connsiteY8" fmla="*/ 136147 h 176213"/>
                  <a:gd name="connsiteX9" fmla="*/ 223 w 323141"/>
                  <a:gd name="connsiteY9" fmla="*/ 131417 h 176213"/>
                  <a:gd name="connsiteX10" fmla="*/ 0 w 323141"/>
                  <a:gd name="connsiteY10" fmla="*/ 130480 h 176213"/>
                  <a:gd name="connsiteX11" fmla="*/ 82862 w 323141"/>
                  <a:gd name="connsiteY11" fmla="*/ 130480 h 176213"/>
                  <a:gd name="connsiteX12" fmla="*/ 82862 w 323141"/>
                  <a:gd name="connsiteY12" fmla="*/ 26195 h 176213"/>
                  <a:gd name="connsiteX13" fmla="*/ 109057 w 323141"/>
                  <a:gd name="connsiteY13" fmla="*/ 0 h 1762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23141" h="176213">
                    <a:moveTo>
                      <a:pt x="109057" y="0"/>
                    </a:moveTo>
                    <a:lnTo>
                      <a:pt x="213831" y="0"/>
                    </a:lnTo>
                    <a:cubicBezTo>
                      <a:pt x="228298" y="0"/>
                      <a:pt x="240026" y="11728"/>
                      <a:pt x="240026" y="26195"/>
                    </a:cubicBezTo>
                    <a:lnTo>
                      <a:pt x="240026" y="130480"/>
                    </a:lnTo>
                    <a:lnTo>
                      <a:pt x="323141" y="130480"/>
                    </a:lnTo>
                    <a:lnTo>
                      <a:pt x="322918" y="131418"/>
                    </a:lnTo>
                    <a:lnTo>
                      <a:pt x="317770" y="136147"/>
                    </a:lnTo>
                    <a:cubicBezTo>
                      <a:pt x="277795" y="160902"/>
                      <a:pt x="222571" y="176213"/>
                      <a:pt x="161571" y="176213"/>
                    </a:cubicBezTo>
                    <a:cubicBezTo>
                      <a:pt x="100572" y="176213"/>
                      <a:pt x="45347" y="160902"/>
                      <a:pt x="5373" y="136147"/>
                    </a:cubicBezTo>
                    <a:lnTo>
                      <a:pt x="223" y="131417"/>
                    </a:lnTo>
                    <a:lnTo>
                      <a:pt x="0" y="130480"/>
                    </a:lnTo>
                    <a:lnTo>
                      <a:pt x="82862" y="130480"/>
                    </a:lnTo>
                    <a:lnTo>
                      <a:pt x="82862" y="26195"/>
                    </a:lnTo>
                    <a:cubicBezTo>
                      <a:pt x="82862" y="11728"/>
                      <a:pt x="94590" y="0"/>
                      <a:pt x="109057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19" name="片側の 2 つの角を丸めた四角形 518"/>
              <p:cNvSpPr/>
              <p:nvPr/>
            </p:nvSpPr>
            <p:spPr>
              <a:xfrm>
                <a:off x="992560" y="6237312"/>
                <a:ext cx="675818" cy="339232"/>
              </a:xfrm>
              <a:prstGeom prst="round2SameRect">
                <a:avLst>
                  <a:gd name="adj1" fmla="val 39892"/>
                  <a:gd name="adj2" fmla="val 0"/>
                </a:avLst>
              </a:prstGeom>
              <a:solidFill>
                <a:srgbClr val="00206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20" name="台形 519"/>
              <p:cNvSpPr/>
              <p:nvPr/>
            </p:nvSpPr>
            <p:spPr>
              <a:xfrm rot="10800000">
                <a:off x="1193527" y="6240721"/>
                <a:ext cx="278556" cy="335821"/>
              </a:xfrm>
              <a:prstGeom prst="trapezoid">
                <a:avLst>
                  <a:gd name="adj" fmla="val 36392"/>
                </a:avLst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521" name="グループ化 520"/>
              <p:cNvGrpSpPr/>
              <p:nvPr/>
            </p:nvGrpSpPr>
            <p:grpSpPr>
              <a:xfrm>
                <a:off x="903440" y="5381649"/>
                <a:ext cx="834570" cy="787400"/>
                <a:chOff x="2791855" y="2017486"/>
                <a:chExt cx="1150919" cy="1045028"/>
              </a:xfrm>
              <a:solidFill>
                <a:srgbClr val="FFCC99"/>
              </a:solidFill>
            </p:grpSpPr>
            <p:grpSp>
              <p:nvGrpSpPr>
                <p:cNvPr id="544" name="グループ化 543"/>
                <p:cNvGrpSpPr/>
                <p:nvPr/>
              </p:nvGrpSpPr>
              <p:grpSpPr>
                <a:xfrm rot="20700000">
                  <a:off x="2791855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549" name="円/楕円 548"/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550" name="円/楕円 549"/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545" name="グループ化 544"/>
                <p:cNvGrpSpPr/>
                <p:nvPr/>
              </p:nvGrpSpPr>
              <p:grpSpPr>
                <a:xfrm rot="900000" flipH="1">
                  <a:off x="3720768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547" name="円/楕円 546"/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548" name="円/楕円 547"/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546" name="円/楕円 545"/>
                <p:cNvSpPr/>
                <p:nvPr/>
              </p:nvSpPr>
              <p:spPr>
                <a:xfrm>
                  <a:off x="2902857" y="2017486"/>
                  <a:ext cx="928914" cy="1045028"/>
                </a:xfrm>
                <a:prstGeom prst="ellipse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522" name="円/楕円 27"/>
              <p:cNvSpPr/>
              <p:nvPr/>
            </p:nvSpPr>
            <p:spPr>
              <a:xfrm>
                <a:off x="1240606" y="6045708"/>
                <a:ext cx="166531" cy="43193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  <a:gd name="connsiteX0" fmla="*/ 58 w 3255101"/>
                  <a:gd name="connsiteY0" fmla="*/ 3 h 346288"/>
                  <a:gd name="connsiteX1" fmla="*/ 3210476 w 3255101"/>
                  <a:gd name="connsiteY1" fmla="*/ 3 h 346288"/>
                  <a:gd name="connsiteX2" fmla="*/ 1605267 w 3255101"/>
                  <a:gd name="connsiteY2" fmla="*/ 346288 h 346288"/>
                  <a:gd name="connsiteX3" fmla="*/ 58 w 3255101"/>
                  <a:gd name="connsiteY3" fmla="*/ 3 h 3462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255101" h="346288">
                    <a:moveTo>
                      <a:pt x="58" y="3"/>
                    </a:moveTo>
                    <a:cubicBezTo>
                      <a:pt x="267593" y="-57711"/>
                      <a:pt x="2942941" y="-57711"/>
                      <a:pt x="3210476" y="3"/>
                    </a:cubicBezTo>
                    <a:cubicBezTo>
                      <a:pt x="3478011" y="57717"/>
                      <a:pt x="2491799" y="346288"/>
                      <a:pt x="1605267" y="346288"/>
                    </a:cubicBezTo>
                    <a:cubicBezTo>
                      <a:pt x="718735" y="346288"/>
                      <a:pt x="-7588" y="76241"/>
                      <a:pt x="58" y="3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23" name="円/楕円 27"/>
              <p:cNvSpPr/>
              <p:nvPr/>
            </p:nvSpPr>
            <p:spPr>
              <a:xfrm rot="10800000">
                <a:off x="1027405" y="5615527"/>
                <a:ext cx="187459" cy="4571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24" name="円/楕円 27"/>
              <p:cNvSpPr/>
              <p:nvPr/>
            </p:nvSpPr>
            <p:spPr>
              <a:xfrm rot="10800000">
                <a:off x="1433805" y="5615527"/>
                <a:ext cx="187459" cy="4571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25" name="正方形/長方形 67"/>
              <p:cNvSpPr/>
              <p:nvPr/>
            </p:nvSpPr>
            <p:spPr>
              <a:xfrm>
                <a:off x="1303452" y="5956511"/>
                <a:ext cx="50129" cy="25695"/>
              </a:xfrm>
              <a:custGeom>
                <a:avLst/>
                <a:gdLst/>
                <a:ahLst/>
                <a:cxnLst/>
                <a:rect l="l" t="t" r="r" b="b"/>
                <a:pathLst>
                  <a:path w="749072" h="1123608">
                    <a:moveTo>
                      <a:pt x="374536" y="0"/>
                    </a:moveTo>
                    <a:lnTo>
                      <a:pt x="749072" y="374536"/>
                    </a:lnTo>
                    <a:cubicBezTo>
                      <a:pt x="955923" y="581387"/>
                      <a:pt x="955923" y="916758"/>
                      <a:pt x="749072" y="1123608"/>
                    </a:cubicBezTo>
                    <a:cubicBezTo>
                      <a:pt x="542221" y="1330459"/>
                      <a:pt x="206851" y="1330459"/>
                      <a:pt x="0" y="1123608"/>
                    </a:cubicBezTo>
                    <a:cubicBezTo>
                      <a:pt x="-206851" y="916758"/>
                      <a:pt x="-206851" y="581387"/>
                      <a:pt x="0" y="374536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526" name="グループ化 525"/>
              <p:cNvGrpSpPr/>
              <p:nvPr/>
            </p:nvGrpSpPr>
            <p:grpSpPr>
              <a:xfrm>
                <a:off x="1092826" y="6240722"/>
                <a:ext cx="483392" cy="335822"/>
                <a:chOff x="3133728" y="2770919"/>
                <a:chExt cx="483392" cy="344850"/>
              </a:xfrm>
              <a:solidFill>
                <a:srgbClr val="002060"/>
              </a:solidFill>
            </p:grpSpPr>
            <p:sp>
              <p:nvSpPr>
                <p:cNvPr id="542" name="平行四辺形 19"/>
                <p:cNvSpPr/>
                <p:nvPr/>
              </p:nvSpPr>
              <p:spPr>
                <a:xfrm>
                  <a:off x="3376812" y="2770919"/>
                  <a:ext cx="240308" cy="344850"/>
                </a:xfrm>
                <a:custGeom>
                  <a:avLst/>
                  <a:gdLst>
                    <a:gd name="connsiteX0" fmla="*/ 0 w 295077"/>
                    <a:gd name="connsiteY0" fmla="*/ 344850 h 344850"/>
                    <a:gd name="connsiteX1" fmla="*/ 139412 w 295077"/>
                    <a:gd name="connsiteY1" fmla="*/ 0 h 344850"/>
                    <a:gd name="connsiteX2" fmla="*/ 295077 w 295077"/>
                    <a:gd name="connsiteY2" fmla="*/ 0 h 344850"/>
                    <a:gd name="connsiteX3" fmla="*/ 155665 w 295077"/>
                    <a:gd name="connsiteY3" fmla="*/ 344850 h 344850"/>
                    <a:gd name="connsiteX4" fmla="*/ 0 w 295077"/>
                    <a:gd name="connsiteY4" fmla="*/ 344850 h 344850"/>
                    <a:gd name="connsiteX0" fmla="*/ 0 w 235545"/>
                    <a:gd name="connsiteY0" fmla="*/ 344850 h 344850"/>
                    <a:gd name="connsiteX1" fmla="*/ 139412 w 235545"/>
                    <a:gd name="connsiteY1" fmla="*/ 0 h 344850"/>
                    <a:gd name="connsiteX2" fmla="*/ 235545 w 235545"/>
                    <a:gd name="connsiteY2" fmla="*/ 116681 h 344850"/>
                    <a:gd name="connsiteX3" fmla="*/ 155665 w 235545"/>
                    <a:gd name="connsiteY3" fmla="*/ 344850 h 344850"/>
                    <a:gd name="connsiteX4" fmla="*/ 0 w 235545"/>
                    <a:gd name="connsiteY4" fmla="*/ 344850 h 344850"/>
                    <a:gd name="connsiteX0" fmla="*/ 0 w 235545"/>
                    <a:gd name="connsiteY0" fmla="*/ 344850 h 344850"/>
                    <a:gd name="connsiteX1" fmla="*/ 139412 w 235545"/>
                    <a:gd name="connsiteY1" fmla="*/ 0 h 344850"/>
                    <a:gd name="connsiteX2" fmla="*/ 235545 w 235545"/>
                    <a:gd name="connsiteY2" fmla="*/ 116681 h 344850"/>
                    <a:gd name="connsiteX3" fmla="*/ 190302 w 235545"/>
                    <a:gd name="connsiteY3" fmla="*/ 250887 h 344850"/>
                    <a:gd name="connsiteX4" fmla="*/ 155665 w 235545"/>
                    <a:gd name="connsiteY4" fmla="*/ 344850 h 344850"/>
                    <a:gd name="connsiteX5" fmla="*/ 0 w 235545"/>
                    <a:gd name="connsiteY5" fmla="*/ 344850 h 344850"/>
                    <a:gd name="connsiteX0" fmla="*/ 0 w 235545"/>
                    <a:gd name="connsiteY0" fmla="*/ 344850 h 344850"/>
                    <a:gd name="connsiteX1" fmla="*/ 139412 w 235545"/>
                    <a:gd name="connsiteY1" fmla="*/ 0 h 344850"/>
                    <a:gd name="connsiteX2" fmla="*/ 235545 w 235545"/>
                    <a:gd name="connsiteY2" fmla="*/ 116681 h 344850"/>
                    <a:gd name="connsiteX3" fmla="*/ 145058 w 235545"/>
                    <a:gd name="connsiteY3" fmla="*/ 186594 h 344850"/>
                    <a:gd name="connsiteX4" fmla="*/ 155665 w 235545"/>
                    <a:gd name="connsiteY4" fmla="*/ 344850 h 344850"/>
                    <a:gd name="connsiteX5" fmla="*/ 0 w 235545"/>
                    <a:gd name="connsiteY5" fmla="*/ 344850 h 344850"/>
                    <a:gd name="connsiteX0" fmla="*/ 0 w 235545"/>
                    <a:gd name="connsiteY0" fmla="*/ 344850 h 344850"/>
                    <a:gd name="connsiteX1" fmla="*/ 139412 w 235545"/>
                    <a:gd name="connsiteY1" fmla="*/ 0 h 344850"/>
                    <a:gd name="connsiteX2" fmla="*/ 171252 w 235545"/>
                    <a:gd name="connsiteY2" fmla="*/ 43719 h 344850"/>
                    <a:gd name="connsiteX3" fmla="*/ 235545 w 235545"/>
                    <a:gd name="connsiteY3" fmla="*/ 116681 h 344850"/>
                    <a:gd name="connsiteX4" fmla="*/ 145058 w 235545"/>
                    <a:gd name="connsiteY4" fmla="*/ 186594 h 344850"/>
                    <a:gd name="connsiteX5" fmla="*/ 155665 w 235545"/>
                    <a:gd name="connsiteY5" fmla="*/ 344850 h 344850"/>
                    <a:gd name="connsiteX6" fmla="*/ 0 w 235545"/>
                    <a:gd name="connsiteY6" fmla="*/ 344850 h 344850"/>
                    <a:gd name="connsiteX0" fmla="*/ 0 w 235545"/>
                    <a:gd name="connsiteY0" fmla="*/ 344850 h 344850"/>
                    <a:gd name="connsiteX1" fmla="*/ 139412 w 235545"/>
                    <a:gd name="connsiteY1" fmla="*/ 0 h 344850"/>
                    <a:gd name="connsiteX2" fmla="*/ 206971 w 235545"/>
                    <a:gd name="connsiteY2" fmla="*/ 856 h 344850"/>
                    <a:gd name="connsiteX3" fmla="*/ 235545 w 235545"/>
                    <a:gd name="connsiteY3" fmla="*/ 116681 h 344850"/>
                    <a:gd name="connsiteX4" fmla="*/ 145058 w 235545"/>
                    <a:gd name="connsiteY4" fmla="*/ 186594 h 344850"/>
                    <a:gd name="connsiteX5" fmla="*/ 155665 w 235545"/>
                    <a:gd name="connsiteY5" fmla="*/ 344850 h 344850"/>
                    <a:gd name="connsiteX6" fmla="*/ 0 w 235545"/>
                    <a:gd name="connsiteY6" fmla="*/ 344850 h 344850"/>
                    <a:gd name="connsiteX0" fmla="*/ 0 w 240308"/>
                    <a:gd name="connsiteY0" fmla="*/ 344850 h 344850"/>
                    <a:gd name="connsiteX1" fmla="*/ 139412 w 240308"/>
                    <a:gd name="connsiteY1" fmla="*/ 0 h 344850"/>
                    <a:gd name="connsiteX2" fmla="*/ 206971 w 240308"/>
                    <a:gd name="connsiteY2" fmla="*/ 856 h 344850"/>
                    <a:gd name="connsiteX3" fmla="*/ 240308 w 240308"/>
                    <a:gd name="connsiteY3" fmla="*/ 133350 h 344850"/>
                    <a:gd name="connsiteX4" fmla="*/ 145058 w 240308"/>
                    <a:gd name="connsiteY4" fmla="*/ 186594 h 344850"/>
                    <a:gd name="connsiteX5" fmla="*/ 155665 w 240308"/>
                    <a:gd name="connsiteY5" fmla="*/ 344850 h 344850"/>
                    <a:gd name="connsiteX6" fmla="*/ 0 w 240308"/>
                    <a:gd name="connsiteY6" fmla="*/ 344850 h 344850"/>
                    <a:gd name="connsiteX0" fmla="*/ 0 w 240308"/>
                    <a:gd name="connsiteY0" fmla="*/ 344850 h 344850"/>
                    <a:gd name="connsiteX1" fmla="*/ 139412 w 240308"/>
                    <a:gd name="connsiteY1" fmla="*/ 0 h 344850"/>
                    <a:gd name="connsiteX2" fmla="*/ 206971 w 240308"/>
                    <a:gd name="connsiteY2" fmla="*/ 856 h 344850"/>
                    <a:gd name="connsiteX3" fmla="*/ 240308 w 240308"/>
                    <a:gd name="connsiteY3" fmla="*/ 133350 h 344850"/>
                    <a:gd name="connsiteX4" fmla="*/ 142676 w 240308"/>
                    <a:gd name="connsiteY4" fmla="*/ 177069 h 344850"/>
                    <a:gd name="connsiteX5" fmla="*/ 155665 w 240308"/>
                    <a:gd name="connsiteY5" fmla="*/ 344850 h 344850"/>
                    <a:gd name="connsiteX6" fmla="*/ 0 w 240308"/>
                    <a:gd name="connsiteY6" fmla="*/ 344850 h 3448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40308" h="344850">
                      <a:moveTo>
                        <a:pt x="0" y="344850"/>
                      </a:moveTo>
                      <a:lnTo>
                        <a:pt x="139412" y="0"/>
                      </a:lnTo>
                      <a:lnTo>
                        <a:pt x="206971" y="856"/>
                      </a:lnTo>
                      <a:lnTo>
                        <a:pt x="240308" y="133350"/>
                      </a:lnTo>
                      <a:lnTo>
                        <a:pt x="142676" y="177069"/>
                      </a:lnTo>
                      <a:lnTo>
                        <a:pt x="155665" y="344850"/>
                      </a:lnTo>
                      <a:lnTo>
                        <a:pt x="0" y="344850"/>
                      </a:lnTo>
                      <a:close/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43" name="平行四辺形 19"/>
                <p:cNvSpPr/>
                <p:nvPr/>
              </p:nvSpPr>
              <p:spPr>
                <a:xfrm flipH="1">
                  <a:off x="3133728" y="2770919"/>
                  <a:ext cx="240308" cy="344850"/>
                </a:xfrm>
                <a:custGeom>
                  <a:avLst/>
                  <a:gdLst>
                    <a:gd name="connsiteX0" fmla="*/ 0 w 295077"/>
                    <a:gd name="connsiteY0" fmla="*/ 344850 h 344850"/>
                    <a:gd name="connsiteX1" fmla="*/ 139412 w 295077"/>
                    <a:gd name="connsiteY1" fmla="*/ 0 h 344850"/>
                    <a:gd name="connsiteX2" fmla="*/ 295077 w 295077"/>
                    <a:gd name="connsiteY2" fmla="*/ 0 h 344850"/>
                    <a:gd name="connsiteX3" fmla="*/ 155665 w 295077"/>
                    <a:gd name="connsiteY3" fmla="*/ 344850 h 344850"/>
                    <a:gd name="connsiteX4" fmla="*/ 0 w 295077"/>
                    <a:gd name="connsiteY4" fmla="*/ 344850 h 344850"/>
                    <a:gd name="connsiteX0" fmla="*/ 0 w 235545"/>
                    <a:gd name="connsiteY0" fmla="*/ 344850 h 344850"/>
                    <a:gd name="connsiteX1" fmla="*/ 139412 w 235545"/>
                    <a:gd name="connsiteY1" fmla="*/ 0 h 344850"/>
                    <a:gd name="connsiteX2" fmla="*/ 235545 w 235545"/>
                    <a:gd name="connsiteY2" fmla="*/ 116681 h 344850"/>
                    <a:gd name="connsiteX3" fmla="*/ 155665 w 235545"/>
                    <a:gd name="connsiteY3" fmla="*/ 344850 h 344850"/>
                    <a:gd name="connsiteX4" fmla="*/ 0 w 235545"/>
                    <a:gd name="connsiteY4" fmla="*/ 344850 h 344850"/>
                    <a:gd name="connsiteX0" fmla="*/ 0 w 235545"/>
                    <a:gd name="connsiteY0" fmla="*/ 344850 h 344850"/>
                    <a:gd name="connsiteX1" fmla="*/ 139412 w 235545"/>
                    <a:gd name="connsiteY1" fmla="*/ 0 h 344850"/>
                    <a:gd name="connsiteX2" fmla="*/ 235545 w 235545"/>
                    <a:gd name="connsiteY2" fmla="*/ 116681 h 344850"/>
                    <a:gd name="connsiteX3" fmla="*/ 190302 w 235545"/>
                    <a:gd name="connsiteY3" fmla="*/ 250887 h 344850"/>
                    <a:gd name="connsiteX4" fmla="*/ 155665 w 235545"/>
                    <a:gd name="connsiteY4" fmla="*/ 344850 h 344850"/>
                    <a:gd name="connsiteX5" fmla="*/ 0 w 235545"/>
                    <a:gd name="connsiteY5" fmla="*/ 344850 h 344850"/>
                    <a:gd name="connsiteX0" fmla="*/ 0 w 235545"/>
                    <a:gd name="connsiteY0" fmla="*/ 344850 h 344850"/>
                    <a:gd name="connsiteX1" fmla="*/ 139412 w 235545"/>
                    <a:gd name="connsiteY1" fmla="*/ 0 h 344850"/>
                    <a:gd name="connsiteX2" fmla="*/ 235545 w 235545"/>
                    <a:gd name="connsiteY2" fmla="*/ 116681 h 344850"/>
                    <a:gd name="connsiteX3" fmla="*/ 145058 w 235545"/>
                    <a:gd name="connsiteY3" fmla="*/ 186594 h 344850"/>
                    <a:gd name="connsiteX4" fmla="*/ 155665 w 235545"/>
                    <a:gd name="connsiteY4" fmla="*/ 344850 h 344850"/>
                    <a:gd name="connsiteX5" fmla="*/ 0 w 235545"/>
                    <a:gd name="connsiteY5" fmla="*/ 344850 h 344850"/>
                    <a:gd name="connsiteX0" fmla="*/ 0 w 235545"/>
                    <a:gd name="connsiteY0" fmla="*/ 344850 h 344850"/>
                    <a:gd name="connsiteX1" fmla="*/ 139412 w 235545"/>
                    <a:gd name="connsiteY1" fmla="*/ 0 h 344850"/>
                    <a:gd name="connsiteX2" fmla="*/ 171252 w 235545"/>
                    <a:gd name="connsiteY2" fmla="*/ 43719 h 344850"/>
                    <a:gd name="connsiteX3" fmla="*/ 235545 w 235545"/>
                    <a:gd name="connsiteY3" fmla="*/ 116681 h 344850"/>
                    <a:gd name="connsiteX4" fmla="*/ 145058 w 235545"/>
                    <a:gd name="connsiteY4" fmla="*/ 186594 h 344850"/>
                    <a:gd name="connsiteX5" fmla="*/ 155665 w 235545"/>
                    <a:gd name="connsiteY5" fmla="*/ 344850 h 344850"/>
                    <a:gd name="connsiteX6" fmla="*/ 0 w 235545"/>
                    <a:gd name="connsiteY6" fmla="*/ 344850 h 344850"/>
                    <a:gd name="connsiteX0" fmla="*/ 0 w 235545"/>
                    <a:gd name="connsiteY0" fmla="*/ 344850 h 344850"/>
                    <a:gd name="connsiteX1" fmla="*/ 139412 w 235545"/>
                    <a:gd name="connsiteY1" fmla="*/ 0 h 344850"/>
                    <a:gd name="connsiteX2" fmla="*/ 206971 w 235545"/>
                    <a:gd name="connsiteY2" fmla="*/ 856 h 344850"/>
                    <a:gd name="connsiteX3" fmla="*/ 235545 w 235545"/>
                    <a:gd name="connsiteY3" fmla="*/ 116681 h 344850"/>
                    <a:gd name="connsiteX4" fmla="*/ 145058 w 235545"/>
                    <a:gd name="connsiteY4" fmla="*/ 186594 h 344850"/>
                    <a:gd name="connsiteX5" fmla="*/ 155665 w 235545"/>
                    <a:gd name="connsiteY5" fmla="*/ 344850 h 344850"/>
                    <a:gd name="connsiteX6" fmla="*/ 0 w 235545"/>
                    <a:gd name="connsiteY6" fmla="*/ 344850 h 344850"/>
                    <a:gd name="connsiteX0" fmla="*/ 0 w 240308"/>
                    <a:gd name="connsiteY0" fmla="*/ 344850 h 344850"/>
                    <a:gd name="connsiteX1" fmla="*/ 139412 w 240308"/>
                    <a:gd name="connsiteY1" fmla="*/ 0 h 344850"/>
                    <a:gd name="connsiteX2" fmla="*/ 206971 w 240308"/>
                    <a:gd name="connsiteY2" fmla="*/ 856 h 344850"/>
                    <a:gd name="connsiteX3" fmla="*/ 240308 w 240308"/>
                    <a:gd name="connsiteY3" fmla="*/ 133350 h 344850"/>
                    <a:gd name="connsiteX4" fmla="*/ 145058 w 240308"/>
                    <a:gd name="connsiteY4" fmla="*/ 186594 h 344850"/>
                    <a:gd name="connsiteX5" fmla="*/ 155665 w 240308"/>
                    <a:gd name="connsiteY5" fmla="*/ 344850 h 344850"/>
                    <a:gd name="connsiteX6" fmla="*/ 0 w 240308"/>
                    <a:gd name="connsiteY6" fmla="*/ 344850 h 344850"/>
                    <a:gd name="connsiteX0" fmla="*/ 0 w 240308"/>
                    <a:gd name="connsiteY0" fmla="*/ 344850 h 344850"/>
                    <a:gd name="connsiteX1" fmla="*/ 139412 w 240308"/>
                    <a:gd name="connsiteY1" fmla="*/ 0 h 344850"/>
                    <a:gd name="connsiteX2" fmla="*/ 206971 w 240308"/>
                    <a:gd name="connsiteY2" fmla="*/ 856 h 344850"/>
                    <a:gd name="connsiteX3" fmla="*/ 240308 w 240308"/>
                    <a:gd name="connsiteY3" fmla="*/ 133350 h 344850"/>
                    <a:gd name="connsiteX4" fmla="*/ 142676 w 240308"/>
                    <a:gd name="connsiteY4" fmla="*/ 177069 h 344850"/>
                    <a:gd name="connsiteX5" fmla="*/ 155665 w 240308"/>
                    <a:gd name="connsiteY5" fmla="*/ 344850 h 344850"/>
                    <a:gd name="connsiteX6" fmla="*/ 0 w 240308"/>
                    <a:gd name="connsiteY6" fmla="*/ 344850 h 3448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40308" h="344850">
                      <a:moveTo>
                        <a:pt x="0" y="344850"/>
                      </a:moveTo>
                      <a:lnTo>
                        <a:pt x="139412" y="0"/>
                      </a:lnTo>
                      <a:lnTo>
                        <a:pt x="206971" y="856"/>
                      </a:lnTo>
                      <a:lnTo>
                        <a:pt x="240308" y="133350"/>
                      </a:lnTo>
                      <a:lnTo>
                        <a:pt x="142676" y="177069"/>
                      </a:lnTo>
                      <a:lnTo>
                        <a:pt x="155665" y="344850"/>
                      </a:lnTo>
                      <a:lnTo>
                        <a:pt x="0" y="344850"/>
                      </a:lnTo>
                      <a:close/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527" name="グループ化 526"/>
              <p:cNvGrpSpPr/>
              <p:nvPr/>
            </p:nvGrpSpPr>
            <p:grpSpPr>
              <a:xfrm>
                <a:off x="1107810" y="6236191"/>
                <a:ext cx="423862" cy="102054"/>
                <a:chOff x="3151980" y="2770920"/>
                <a:chExt cx="423862" cy="112796"/>
              </a:xfrm>
              <a:solidFill>
                <a:sysClr val="window" lastClr="FFFFFF"/>
              </a:solidFill>
            </p:grpSpPr>
            <p:sp>
              <p:nvSpPr>
                <p:cNvPr id="540" name="平行四辺形 539"/>
                <p:cNvSpPr/>
                <p:nvPr/>
              </p:nvSpPr>
              <p:spPr>
                <a:xfrm>
                  <a:off x="3151980" y="2770920"/>
                  <a:ext cx="211931" cy="112796"/>
                </a:xfrm>
                <a:prstGeom prst="parallelogram">
                  <a:avLst>
                    <a:gd name="adj" fmla="val 65111"/>
                  </a:avLst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41" name="平行四辺形 540"/>
                <p:cNvSpPr/>
                <p:nvPr/>
              </p:nvSpPr>
              <p:spPr>
                <a:xfrm flipH="1">
                  <a:off x="3363911" y="2770920"/>
                  <a:ext cx="211931" cy="112796"/>
                </a:xfrm>
                <a:prstGeom prst="parallelogram">
                  <a:avLst>
                    <a:gd name="adj" fmla="val 65111"/>
                  </a:avLst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528" name="グループ化 527"/>
              <p:cNvGrpSpPr/>
              <p:nvPr/>
            </p:nvGrpSpPr>
            <p:grpSpPr>
              <a:xfrm>
                <a:off x="1217539" y="6236191"/>
                <a:ext cx="210380" cy="83608"/>
                <a:chOff x="536380" y="6291217"/>
                <a:chExt cx="261598" cy="147718"/>
              </a:xfrm>
            </p:grpSpPr>
            <p:sp>
              <p:nvSpPr>
                <p:cNvPr id="535" name="台形 534"/>
                <p:cNvSpPr/>
                <p:nvPr/>
              </p:nvSpPr>
              <p:spPr>
                <a:xfrm rot="14400000" flipV="1">
                  <a:off x="564636" y="6324561"/>
                  <a:ext cx="86116" cy="142628"/>
                </a:xfrm>
                <a:prstGeom prst="trapezoid">
                  <a:avLst>
                    <a:gd name="adj" fmla="val 31027"/>
                  </a:avLst>
                </a:pr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36" name="台形 535"/>
                <p:cNvSpPr/>
                <p:nvPr/>
              </p:nvSpPr>
              <p:spPr>
                <a:xfrm rot="5400000">
                  <a:off x="542925" y="6284673"/>
                  <a:ext cx="129540" cy="142628"/>
                </a:xfrm>
                <a:prstGeom prst="trapezoid">
                  <a:avLst>
                    <a:gd name="adj" fmla="val 31027"/>
                  </a:avLst>
                </a:pr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37" name="台形 536"/>
                <p:cNvSpPr/>
                <p:nvPr/>
              </p:nvSpPr>
              <p:spPr>
                <a:xfrm rot="7200000" flipH="1" flipV="1">
                  <a:off x="672750" y="6324563"/>
                  <a:ext cx="86116" cy="142628"/>
                </a:xfrm>
                <a:prstGeom prst="trapezoid">
                  <a:avLst>
                    <a:gd name="adj" fmla="val 31027"/>
                  </a:avLst>
                </a:pr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38" name="台形 537"/>
                <p:cNvSpPr/>
                <p:nvPr/>
              </p:nvSpPr>
              <p:spPr>
                <a:xfrm rot="16200000" flipH="1">
                  <a:off x="661894" y="6284674"/>
                  <a:ext cx="129540" cy="142628"/>
                </a:xfrm>
                <a:prstGeom prst="trapezoid">
                  <a:avLst>
                    <a:gd name="adj" fmla="val 31027"/>
                  </a:avLst>
                </a:pr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39" name="角丸四角形 538"/>
                <p:cNvSpPr/>
                <p:nvPr/>
              </p:nvSpPr>
              <p:spPr>
                <a:xfrm>
                  <a:off x="629407" y="6319408"/>
                  <a:ext cx="72433" cy="8115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529" name="月 528"/>
              <p:cNvSpPr/>
              <p:nvPr/>
            </p:nvSpPr>
            <p:spPr>
              <a:xfrm>
                <a:off x="944851" y="5438394"/>
                <a:ext cx="198316" cy="499360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32" name="月 531"/>
              <p:cNvSpPr/>
              <p:nvPr/>
            </p:nvSpPr>
            <p:spPr>
              <a:xfrm>
                <a:off x="1079189" y="5404347"/>
                <a:ext cx="95311" cy="294787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33" name="月 532"/>
              <p:cNvSpPr/>
              <p:nvPr/>
            </p:nvSpPr>
            <p:spPr>
              <a:xfrm>
                <a:off x="1014428" y="5431635"/>
                <a:ext cx="95311" cy="294787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34" name="月 533"/>
              <p:cNvSpPr/>
              <p:nvPr/>
            </p:nvSpPr>
            <p:spPr>
              <a:xfrm>
                <a:off x="1145144" y="5373216"/>
                <a:ext cx="95311" cy="294787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02" name="円/楕円 27"/>
              <p:cNvSpPr/>
              <p:nvPr/>
            </p:nvSpPr>
            <p:spPr>
              <a:xfrm rot="10800000">
                <a:off x="1027405" y="5754592"/>
                <a:ext cx="187459" cy="4571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03" name="円/楕円 27"/>
              <p:cNvSpPr/>
              <p:nvPr/>
            </p:nvSpPr>
            <p:spPr>
              <a:xfrm rot="10800000">
                <a:off x="1433805" y="5754592"/>
                <a:ext cx="187459" cy="4571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119" name="グループ化 1118"/>
            <p:cNvGrpSpPr/>
            <p:nvPr/>
          </p:nvGrpSpPr>
          <p:grpSpPr>
            <a:xfrm rot="900000">
              <a:off x="1089126" y="3546495"/>
              <a:ext cx="794410" cy="744008"/>
              <a:chOff x="431647" y="2874815"/>
              <a:chExt cx="1556044" cy="1457319"/>
            </a:xfrm>
          </p:grpSpPr>
          <p:grpSp>
            <p:nvGrpSpPr>
              <p:cNvPr id="1120" name="グループ化 1119"/>
              <p:cNvGrpSpPr/>
              <p:nvPr/>
            </p:nvGrpSpPr>
            <p:grpSpPr>
              <a:xfrm>
                <a:off x="431647" y="3096618"/>
                <a:ext cx="1556044" cy="966581"/>
                <a:chOff x="431647" y="3096618"/>
                <a:chExt cx="1556044" cy="966581"/>
              </a:xfrm>
            </p:grpSpPr>
            <p:grpSp>
              <p:nvGrpSpPr>
                <p:cNvPr id="1130" name="グループ化 1129"/>
                <p:cNvGrpSpPr/>
                <p:nvPr/>
              </p:nvGrpSpPr>
              <p:grpSpPr>
                <a:xfrm>
                  <a:off x="431647" y="3096618"/>
                  <a:ext cx="1556044" cy="966581"/>
                  <a:chOff x="7627353" y="2698603"/>
                  <a:chExt cx="2917825" cy="1812490"/>
                </a:xfrm>
              </p:grpSpPr>
              <p:sp>
                <p:nvSpPr>
                  <p:cNvPr id="1168" name="正方形/長方形 1167"/>
                  <p:cNvSpPr/>
                  <p:nvPr/>
                </p:nvSpPr>
                <p:spPr>
                  <a:xfrm>
                    <a:off x="7731493" y="3369523"/>
                    <a:ext cx="819785" cy="1072937"/>
                  </a:xfrm>
                  <a:prstGeom prst="rect">
                    <a:avLst/>
                  </a:prstGeom>
                  <a:gradFill flip="none" rotWithShape="1">
                    <a:gsLst>
                      <a:gs pos="0">
                        <a:srgbClr val="00B0F0"/>
                      </a:gs>
                      <a:gs pos="100000">
                        <a:srgbClr val="5B9BD5">
                          <a:lumMod val="40000"/>
                          <a:lumOff val="60000"/>
                        </a:srgbClr>
                      </a:gs>
                    </a:gsLst>
                    <a:lin ang="16200000" scaled="1"/>
                    <a:tileRect/>
                  </a:gra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169" name="フリーフォーム 1168"/>
                  <p:cNvSpPr/>
                  <p:nvPr/>
                </p:nvSpPr>
                <p:spPr>
                  <a:xfrm>
                    <a:off x="7627353" y="2698603"/>
                    <a:ext cx="2917825" cy="1812490"/>
                  </a:xfrm>
                  <a:custGeom>
                    <a:avLst/>
                    <a:gdLst>
                      <a:gd name="connsiteX0" fmla="*/ 127000 w 2917825"/>
                      <a:gd name="connsiteY0" fmla="*/ 709020 h 1812490"/>
                      <a:gd name="connsiteX1" fmla="*/ 127000 w 2917825"/>
                      <a:gd name="connsiteY1" fmla="*/ 1698137 h 1812490"/>
                      <a:gd name="connsiteX2" fmla="*/ 898525 w 2917825"/>
                      <a:gd name="connsiteY2" fmla="*/ 1698137 h 1812490"/>
                      <a:gd name="connsiteX3" fmla="*/ 898525 w 2917825"/>
                      <a:gd name="connsiteY3" fmla="*/ 709020 h 1812490"/>
                      <a:gd name="connsiteX4" fmla="*/ 111595 w 2917825"/>
                      <a:gd name="connsiteY4" fmla="*/ 0 h 1812490"/>
                      <a:gd name="connsiteX5" fmla="*/ 2806230 w 2917825"/>
                      <a:gd name="connsiteY5" fmla="*/ 0 h 1812490"/>
                      <a:gd name="connsiteX6" fmla="*/ 2917825 w 2917825"/>
                      <a:gd name="connsiteY6" fmla="*/ 111595 h 1812490"/>
                      <a:gd name="connsiteX7" fmla="*/ 2917825 w 2917825"/>
                      <a:gd name="connsiteY7" fmla="*/ 1700895 h 1812490"/>
                      <a:gd name="connsiteX8" fmla="*/ 2806230 w 2917825"/>
                      <a:gd name="connsiteY8" fmla="*/ 1812490 h 1812490"/>
                      <a:gd name="connsiteX9" fmla="*/ 111595 w 2917825"/>
                      <a:gd name="connsiteY9" fmla="*/ 1812490 h 1812490"/>
                      <a:gd name="connsiteX10" fmla="*/ 0 w 2917825"/>
                      <a:gd name="connsiteY10" fmla="*/ 1700895 h 1812490"/>
                      <a:gd name="connsiteX11" fmla="*/ 0 w 2917825"/>
                      <a:gd name="connsiteY11" fmla="*/ 111595 h 1812490"/>
                      <a:gd name="connsiteX12" fmla="*/ 111595 w 2917825"/>
                      <a:gd name="connsiteY12" fmla="*/ 0 h 181249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2917825" h="1812490">
                        <a:moveTo>
                          <a:pt x="127000" y="709020"/>
                        </a:moveTo>
                        <a:lnTo>
                          <a:pt x="127000" y="1698137"/>
                        </a:lnTo>
                        <a:lnTo>
                          <a:pt x="898525" y="1698137"/>
                        </a:lnTo>
                        <a:lnTo>
                          <a:pt x="898525" y="709020"/>
                        </a:lnTo>
                        <a:close/>
                        <a:moveTo>
                          <a:pt x="111595" y="0"/>
                        </a:moveTo>
                        <a:lnTo>
                          <a:pt x="2806230" y="0"/>
                        </a:lnTo>
                        <a:cubicBezTo>
                          <a:pt x="2867862" y="0"/>
                          <a:pt x="2917825" y="49963"/>
                          <a:pt x="2917825" y="111595"/>
                        </a:cubicBezTo>
                        <a:lnTo>
                          <a:pt x="2917825" y="1700895"/>
                        </a:lnTo>
                        <a:cubicBezTo>
                          <a:pt x="2917825" y="1762527"/>
                          <a:pt x="2867862" y="1812490"/>
                          <a:pt x="2806230" y="1812490"/>
                        </a:cubicBezTo>
                        <a:lnTo>
                          <a:pt x="111595" y="1812490"/>
                        </a:lnTo>
                        <a:cubicBezTo>
                          <a:pt x="49963" y="1812490"/>
                          <a:pt x="0" y="1762527"/>
                          <a:pt x="0" y="1700895"/>
                        </a:cubicBezTo>
                        <a:lnTo>
                          <a:pt x="0" y="111595"/>
                        </a:lnTo>
                        <a:cubicBezTo>
                          <a:pt x="0" y="49963"/>
                          <a:pt x="49963" y="0"/>
                          <a:pt x="111595" y="0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ysClr val="window" lastClr="FFFFFF">
                          <a:lumMod val="75000"/>
                        </a:sysClr>
                      </a:gs>
                      <a:gs pos="100000">
                        <a:sysClr val="window" lastClr="FFFFFF"/>
                      </a:gs>
                    </a:gsLst>
                    <a:lin ang="18900000" scaled="1"/>
                    <a:tileRect/>
                  </a:grad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170" name="正方形/長方形 1169"/>
                  <p:cNvSpPr/>
                  <p:nvPr/>
                </p:nvSpPr>
                <p:spPr>
                  <a:xfrm>
                    <a:off x="8598903" y="3728085"/>
                    <a:ext cx="1828800" cy="676275"/>
                  </a:xfrm>
                  <a:prstGeom prst="rect">
                    <a:avLst/>
                  </a:prstGeom>
                  <a:pattFill prst="weave">
                    <a:fgClr>
                      <a:srgbClr val="ED7D31">
                        <a:lumMod val="60000"/>
                        <a:lumOff val="40000"/>
                      </a:srgbClr>
                    </a:fgClr>
                    <a:bgClr>
                      <a:sysClr val="window" lastClr="FFFFFF"/>
                    </a:bgClr>
                  </a:pattFill>
                  <a:ln w="6350" cap="flat" cmpd="sng" algn="ctr">
                    <a:solidFill>
                      <a:srgbClr val="ED7D31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cxnSp>
                <p:nvCxnSpPr>
                  <p:cNvPr id="1171" name="直線コネクタ 1170"/>
                  <p:cNvCxnSpPr>
                    <a:stCxn id="1170" idx="1"/>
                  </p:cNvCxnSpPr>
                  <p:nvPr/>
                </p:nvCxnSpPr>
                <p:spPr>
                  <a:xfrm>
                    <a:off x="8598903" y="4066223"/>
                    <a:ext cx="1838325" cy="952"/>
                  </a:xfrm>
                  <a:prstGeom prst="line">
                    <a:avLst/>
                  </a:prstGeom>
                  <a:noFill/>
                  <a:ln w="6350" cap="flat" cmpd="sng" algn="ctr">
                    <a:solidFill>
                      <a:srgbClr val="ED7D31">
                        <a:lumMod val="60000"/>
                        <a:lumOff val="40000"/>
                      </a:srgbClr>
                    </a:solidFill>
                    <a:prstDash val="dash"/>
                    <a:miter lim="800000"/>
                  </a:ln>
                  <a:effectLst/>
                </p:spPr>
              </p:cxnSp>
              <p:cxnSp>
                <p:nvCxnSpPr>
                  <p:cNvPr id="1172" name="直線コネクタ 1171"/>
                  <p:cNvCxnSpPr/>
                  <p:nvPr/>
                </p:nvCxnSpPr>
                <p:spPr>
                  <a:xfrm>
                    <a:off x="8598903" y="3894773"/>
                    <a:ext cx="1838325" cy="952"/>
                  </a:xfrm>
                  <a:prstGeom prst="line">
                    <a:avLst/>
                  </a:prstGeom>
                  <a:noFill/>
                  <a:ln w="6350" cap="flat" cmpd="sng" algn="ctr">
                    <a:solidFill>
                      <a:srgbClr val="ED7D31">
                        <a:lumMod val="60000"/>
                        <a:lumOff val="40000"/>
                      </a:srgbClr>
                    </a:solidFill>
                    <a:prstDash val="dash"/>
                    <a:miter lim="800000"/>
                  </a:ln>
                  <a:effectLst/>
                </p:spPr>
              </p:cxnSp>
              <p:cxnSp>
                <p:nvCxnSpPr>
                  <p:cNvPr id="1173" name="直線コネクタ 1172"/>
                  <p:cNvCxnSpPr/>
                  <p:nvPr/>
                </p:nvCxnSpPr>
                <p:spPr>
                  <a:xfrm>
                    <a:off x="8598903" y="4218623"/>
                    <a:ext cx="1838325" cy="952"/>
                  </a:xfrm>
                  <a:prstGeom prst="line">
                    <a:avLst/>
                  </a:prstGeom>
                  <a:noFill/>
                  <a:ln w="6350" cap="flat" cmpd="sng" algn="ctr">
                    <a:solidFill>
                      <a:srgbClr val="ED7D31">
                        <a:lumMod val="60000"/>
                        <a:lumOff val="40000"/>
                      </a:srgbClr>
                    </a:solidFill>
                    <a:prstDash val="dash"/>
                    <a:miter lim="800000"/>
                  </a:ln>
                  <a:effectLst/>
                </p:spPr>
              </p:cxnSp>
              <p:sp>
                <p:nvSpPr>
                  <p:cNvPr id="1174" name="テキスト ボックス 1173"/>
                  <p:cNvSpPr txBox="1"/>
                  <p:nvPr/>
                </p:nvSpPr>
                <p:spPr>
                  <a:xfrm>
                    <a:off x="7731492" y="2748145"/>
                    <a:ext cx="2073580" cy="609327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prstTxWarp prst="textPlain">
                      <a:avLst/>
                    </a:prstTxWarp>
                    <a:spAutoFit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ja-JP" altLang="en-US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氏　名</a:t>
                    </a:r>
                    <a:r>
                      <a:rPr kumimoji="0" lang="ja-JP" altLang="en-US" sz="9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：□□　□□</a:t>
                    </a:r>
                    <a:endParaRPr kumimoji="0" lang="en-US" altLang="ja-JP" sz="9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altLang="ja-JP" sz="9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ja-JP" altLang="en-US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住　所</a:t>
                    </a:r>
                    <a:r>
                      <a:rPr kumimoji="0" lang="ja-JP" altLang="en-US" sz="9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：○○県△△市▽▽町◇丁目□番地○号</a:t>
                    </a:r>
                    <a:endParaRPr kumimoji="0" lang="en-US" altLang="ja-JP" sz="9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altLang="ja-JP" sz="9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ja-JP" altLang="en-US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生年月日</a:t>
                    </a:r>
                    <a:r>
                      <a:rPr kumimoji="0" lang="ja-JP" altLang="en-US" sz="9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：平成○○年○月○日　　</a:t>
                    </a:r>
                    <a:r>
                      <a:rPr kumimoji="0" lang="ja-JP" altLang="en-US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性　別</a:t>
                    </a:r>
                    <a:r>
                      <a:rPr kumimoji="0" lang="ja-JP" altLang="en-US" sz="9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：□</a:t>
                    </a:r>
                  </a:p>
                </p:txBody>
              </p:sp>
              <p:sp>
                <p:nvSpPr>
                  <p:cNvPr id="1175" name="テキスト ボックス 1174"/>
                  <p:cNvSpPr txBox="1"/>
                  <p:nvPr/>
                </p:nvSpPr>
                <p:spPr>
                  <a:xfrm>
                    <a:off x="8613561" y="3467321"/>
                    <a:ext cx="1030371" cy="163358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prstTxWarp prst="textPlain">
                      <a:avLst/>
                    </a:prstTxWarp>
                    <a:spAutoFit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altLang="ja-JP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20XX</a:t>
                    </a:r>
                    <a:r>
                      <a:rPr kumimoji="0" lang="ja-JP" altLang="en-US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年</a:t>
                    </a:r>
                    <a:r>
                      <a:rPr kumimoji="0" lang="en-US" altLang="ja-JP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3</a:t>
                    </a:r>
                    <a:r>
                      <a:rPr kumimoji="0" lang="ja-JP" altLang="en-US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月</a:t>
                    </a:r>
                    <a:r>
                      <a:rPr kumimoji="0" lang="en-US" altLang="ja-JP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31</a:t>
                    </a:r>
                    <a:r>
                      <a:rPr kumimoji="0" lang="ja-JP" altLang="en-US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日まで有効</a:t>
                    </a:r>
                    <a:endParaRPr kumimoji="0" lang="ja-JP" altLang="en-US" sz="9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</p:txBody>
              </p:sp>
              <p:sp>
                <p:nvSpPr>
                  <p:cNvPr id="1176" name="テキスト ボックス 1175"/>
                  <p:cNvSpPr txBox="1"/>
                  <p:nvPr/>
                </p:nvSpPr>
                <p:spPr>
                  <a:xfrm>
                    <a:off x="9934575" y="2795753"/>
                    <a:ext cx="481100" cy="250628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prstTxWarp prst="textPlain">
                      <a:avLst/>
                    </a:prstTxWarp>
                    <a:sp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ja-JP" altLang="en-US" sz="1100" b="1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個人番号</a:t>
                    </a:r>
                    <a:endParaRPr kumimoji="0" lang="en-US" altLang="ja-JP" sz="11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ja-JP" altLang="en-US" sz="1100" b="1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カード</a:t>
                    </a:r>
                  </a:p>
                </p:txBody>
              </p:sp>
              <p:grpSp>
                <p:nvGrpSpPr>
                  <p:cNvPr id="1177" name="グループ化 1176"/>
                  <p:cNvGrpSpPr/>
                  <p:nvPr/>
                </p:nvGrpSpPr>
                <p:grpSpPr>
                  <a:xfrm>
                    <a:off x="9952032" y="3302058"/>
                    <a:ext cx="410617" cy="367596"/>
                    <a:chOff x="5631654" y="-26213"/>
                    <a:chExt cx="404948" cy="418044"/>
                  </a:xfrm>
                </p:grpSpPr>
                <p:grpSp>
                  <p:nvGrpSpPr>
                    <p:cNvPr id="1181" name="グループ化 1180"/>
                    <p:cNvGrpSpPr/>
                    <p:nvPr/>
                  </p:nvGrpSpPr>
                  <p:grpSpPr>
                    <a:xfrm>
                      <a:off x="5631654" y="-26202"/>
                      <a:ext cx="404948" cy="334849"/>
                      <a:chOff x="4339640" y="3267059"/>
                      <a:chExt cx="309314" cy="240355"/>
                    </a:xfrm>
                    <a:gradFill flip="none" rotWithShape="1">
                      <a:gsLst>
                        <a:gs pos="0">
                          <a:srgbClr val="FFC000">
                            <a:lumMod val="67000"/>
                          </a:srgbClr>
                        </a:gs>
                        <a:gs pos="48000">
                          <a:srgbClr val="FFC000">
                            <a:lumMod val="97000"/>
                            <a:lumOff val="3000"/>
                          </a:srgbClr>
                        </a:gs>
                        <a:gs pos="100000">
                          <a:srgbClr val="FFC000">
                            <a:lumMod val="60000"/>
                            <a:lumOff val="40000"/>
                          </a:srgbClr>
                        </a:gs>
                      </a:gsLst>
                      <a:lin ang="18900000" scaled="1"/>
                      <a:tileRect/>
                    </a:gradFill>
                  </p:grpSpPr>
                  <p:sp>
                    <p:nvSpPr>
                      <p:cNvPr id="1185" name="片側の 2 つの角を丸めた四角形 1184"/>
                      <p:cNvSpPr/>
                      <p:nvPr/>
                    </p:nvSpPr>
                    <p:spPr>
                      <a:xfrm>
                        <a:off x="4339641" y="3267059"/>
                        <a:ext cx="309313" cy="61252"/>
                      </a:xfrm>
                      <a:prstGeom prst="round2SameRect">
                        <a:avLst>
                          <a:gd name="adj1" fmla="val 50000"/>
                          <a:gd name="adj2" fmla="val 0"/>
                        </a:avLst>
                      </a:prstGeom>
                      <a:noFill/>
                      <a:ln w="6350" cap="flat" cmpd="sng" algn="ctr">
                        <a:solidFill>
                          <a:srgbClr val="5B9BD5">
                            <a:lumMod val="60000"/>
                            <a:lumOff val="40000"/>
                          </a:srgbClr>
                        </a:solidFill>
                        <a:prstDash val="dash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186" name="正方形/長方形 1185"/>
                      <p:cNvSpPr/>
                      <p:nvPr/>
                    </p:nvSpPr>
                    <p:spPr>
                      <a:xfrm>
                        <a:off x="4339640" y="3328311"/>
                        <a:ext cx="309313" cy="59701"/>
                      </a:xfrm>
                      <a:prstGeom prst="rect">
                        <a:avLst/>
                      </a:prstGeom>
                      <a:noFill/>
                      <a:ln w="6350" cap="flat" cmpd="sng" algn="ctr">
                        <a:solidFill>
                          <a:srgbClr val="5B9BD5">
                            <a:lumMod val="60000"/>
                            <a:lumOff val="40000"/>
                          </a:srgbClr>
                        </a:solidFill>
                        <a:prstDash val="dash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187" name="正方形/長方形 1186"/>
                      <p:cNvSpPr/>
                      <p:nvPr/>
                    </p:nvSpPr>
                    <p:spPr>
                      <a:xfrm>
                        <a:off x="4339640" y="3388012"/>
                        <a:ext cx="309313" cy="59701"/>
                      </a:xfrm>
                      <a:prstGeom prst="rect">
                        <a:avLst/>
                      </a:prstGeom>
                      <a:noFill/>
                      <a:ln w="6350" cap="flat" cmpd="sng" algn="ctr">
                        <a:solidFill>
                          <a:srgbClr val="5B9BD5">
                            <a:lumMod val="60000"/>
                            <a:lumOff val="40000"/>
                          </a:srgbClr>
                        </a:solidFill>
                        <a:prstDash val="dash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188" name="正方形/長方形 1187"/>
                      <p:cNvSpPr/>
                      <p:nvPr/>
                    </p:nvSpPr>
                    <p:spPr>
                      <a:xfrm>
                        <a:off x="4339640" y="3447713"/>
                        <a:ext cx="309313" cy="59701"/>
                      </a:xfrm>
                      <a:prstGeom prst="rect">
                        <a:avLst/>
                      </a:prstGeom>
                      <a:noFill/>
                      <a:ln w="6350" cap="flat" cmpd="sng" algn="ctr">
                        <a:solidFill>
                          <a:srgbClr val="5B9BD5">
                            <a:lumMod val="60000"/>
                            <a:lumOff val="40000"/>
                          </a:srgbClr>
                        </a:solidFill>
                        <a:prstDash val="dash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1182" name="フリーフォーム 1181"/>
                    <p:cNvSpPr/>
                    <p:nvPr/>
                  </p:nvSpPr>
                  <p:spPr>
                    <a:xfrm rot="10800000">
                      <a:off x="5911187" y="308657"/>
                      <a:ext cx="125414" cy="83174"/>
                    </a:xfrm>
                    <a:custGeom>
                      <a:avLst/>
                      <a:gdLst>
                        <a:gd name="connsiteX0" fmla="*/ 125414 w 125414"/>
                        <a:gd name="connsiteY0" fmla="*/ 83174 h 83174"/>
                        <a:gd name="connsiteX1" fmla="*/ 0 w 125414"/>
                        <a:gd name="connsiteY1" fmla="*/ 83174 h 83174"/>
                        <a:gd name="connsiteX2" fmla="*/ 0 w 125414"/>
                        <a:gd name="connsiteY2" fmla="*/ 41587 h 83174"/>
                        <a:gd name="connsiteX3" fmla="*/ 41587 w 125414"/>
                        <a:gd name="connsiteY3" fmla="*/ 0 h 83174"/>
                        <a:gd name="connsiteX4" fmla="*/ 125414 w 125414"/>
                        <a:gd name="connsiteY4" fmla="*/ 0 h 83174"/>
                        <a:gd name="connsiteX5" fmla="*/ 125414 w 125414"/>
                        <a:gd name="connsiteY5" fmla="*/ 83174 h 8317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25414" h="83174">
                          <a:moveTo>
                            <a:pt x="125414" y="83174"/>
                          </a:moveTo>
                          <a:lnTo>
                            <a:pt x="0" y="83174"/>
                          </a:lnTo>
                          <a:lnTo>
                            <a:pt x="0" y="41587"/>
                          </a:lnTo>
                          <a:cubicBezTo>
                            <a:pt x="0" y="18619"/>
                            <a:pt x="18619" y="0"/>
                            <a:pt x="41587" y="0"/>
                          </a:cubicBezTo>
                          <a:lnTo>
                            <a:pt x="125414" y="0"/>
                          </a:lnTo>
                          <a:lnTo>
                            <a:pt x="125414" y="83174"/>
                          </a:lnTo>
                          <a:close/>
                        </a:path>
                      </a:pathLst>
                    </a:custGeom>
                    <a:noFill/>
                    <a:ln w="6350" cap="flat" cmpd="sng" algn="ctr">
                      <a:solidFill>
                        <a:srgbClr val="5B9BD5">
                          <a:lumMod val="60000"/>
                          <a:lumOff val="40000"/>
                        </a:srgbClr>
                      </a:solidFill>
                      <a:prstDash val="dash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183" name="フリーフォーム 1182"/>
                    <p:cNvSpPr/>
                    <p:nvPr/>
                  </p:nvSpPr>
                  <p:spPr>
                    <a:xfrm rot="10800000">
                      <a:off x="5631655" y="308657"/>
                      <a:ext cx="279531" cy="83174"/>
                    </a:xfrm>
                    <a:custGeom>
                      <a:avLst/>
                      <a:gdLst>
                        <a:gd name="connsiteX0" fmla="*/ 316495 w 316495"/>
                        <a:gd name="connsiteY0" fmla="*/ 83174 h 83174"/>
                        <a:gd name="connsiteX1" fmla="*/ 0 w 316495"/>
                        <a:gd name="connsiteY1" fmla="*/ 83174 h 83174"/>
                        <a:gd name="connsiteX2" fmla="*/ 0 w 316495"/>
                        <a:gd name="connsiteY2" fmla="*/ 0 h 83174"/>
                        <a:gd name="connsiteX3" fmla="*/ 274908 w 316495"/>
                        <a:gd name="connsiteY3" fmla="*/ 0 h 83174"/>
                        <a:gd name="connsiteX4" fmla="*/ 316495 w 316495"/>
                        <a:gd name="connsiteY4" fmla="*/ 41587 h 83174"/>
                        <a:gd name="connsiteX5" fmla="*/ 316495 w 316495"/>
                        <a:gd name="connsiteY5" fmla="*/ 83174 h 8317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316495" h="83174">
                          <a:moveTo>
                            <a:pt x="316495" y="83174"/>
                          </a:moveTo>
                          <a:lnTo>
                            <a:pt x="0" y="83174"/>
                          </a:lnTo>
                          <a:lnTo>
                            <a:pt x="0" y="0"/>
                          </a:lnTo>
                          <a:lnTo>
                            <a:pt x="274908" y="0"/>
                          </a:lnTo>
                          <a:cubicBezTo>
                            <a:pt x="297876" y="0"/>
                            <a:pt x="316495" y="18619"/>
                            <a:pt x="316495" y="41587"/>
                          </a:cubicBezTo>
                          <a:lnTo>
                            <a:pt x="316495" y="83174"/>
                          </a:lnTo>
                          <a:close/>
                        </a:path>
                      </a:pathLst>
                    </a:custGeom>
                    <a:noFill/>
                    <a:ln w="6350" cap="flat" cmpd="sng" algn="ctr">
                      <a:solidFill>
                        <a:srgbClr val="5B9BD5">
                          <a:lumMod val="60000"/>
                          <a:lumOff val="40000"/>
                        </a:srgbClr>
                      </a:solidFill>
                      <a:prstDash val="dash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184" name="フリーフォーム 1183"/>
                    <p:cNvSpPr/>
                    <p:nvPr/>
                  </p:nvSpPr>
                  <p:spPr>
                    <a:xfrm>
                      <a:off x="5752939" y="-26213"/>
                      <a:ext cx="283662" cy="334864"/>
                    </a:xfrm>
                    <a:custGeom>
                      <a:avLst/>
                      <a:gdLst>
                        <a:gd name="connsiteX0" fmla="*/ 0 w 283662"/>
                        <a:gd name="connsiteY0" fmla="*/ 0 h 334864"/>
                        <a:gd name="connsiteX1" fmla="*/ 240995 w 283662"/>
                        <a:gd name="connsiteY1" fmla="*/ 0 h 334864"/>
                        <a:gd name="connsiteX2" fmla="*/ 283662 w 283662"/>
                        <a:gd name="connsiteY2" fmla="*/ 42667 h 334864"/>
                        <a:gd name="connsiteX3" fmla="*/ 283661 w 283662"/>
                        <a:gd name="connsiteY3" fmla="*/ 85333 h 334864"/>
                        <a:gd name="connsiteX4" fmla="*/ 158246 w 283662"/>
                        <a:gd name="connsiteY4" fmla="*/ 85333 h 334864"/>
                        <a:gd name="connsiteX5" fmla="*/ 158246 w 283662"/>
                        <a:gd name="connsiteY5" fmla="*/ 334864 h 334864"/>
                        <a:gd name="connsiteX6" fmla="*/ 0 w 283662"/>
                        <a:gd name="connsiteY6" fmla="*/ 334864 h 33486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283662" h="334864">
                          <a:moveTo>
                            <a:pt x="0" y="0"/>
                          </a:moveTo>
                          <a:lnTo>
                            <a:pt x="240995" y="0"/>
                          </a:lnTo>
                          <a:cubicBezTo>
                            <a:pt x="264559" y="0"/>
                            <a:pt x="283662" y="19103"/>
                            <a:pt x="283662" y="42667"/>
                          </a:cubicBezTo>
                          <a:cubicBezTo>
                            <a:pt x="283662" y="56889"/>
                            <a:pt x="283661" y="71111"/>
                            <a:pt x="283661" y="85333"/>
                          </a:cubicBezTo>
                          <a:lnTo>
                            <a:pt x="158246" y="85333"/>
                          </a:lnTo>
                          <a:lnTo>
                            <a:pt x="158246" y="334864"/>
                          </a:lnTo>
                          <a:lnTo>
                            <a:pt x="0" y="334864"/>
                          </a:lnTo>
                          <a:close/>
                        </a:path>
                      </a:pathLst>
                    </a:custGeom>
                    <a:noFill/>
                    <a:ln w="6350" cap="flat" cmpd="sng" algn="ctr">
                      <a:solidFill>
                        <a:srgbClr val="5B9BD5">
                          <a:lumMod val="60000"/>
                          <a:lumOff val="40000"/>
                        </a:srgbClr>
                      </a:solidFill>
                      <a:prstDash val="dash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178" name="グループ化 1177"/>
                  <p:cNvGrpSpPr/>
                  <p:nvPr/>
                </p:nvGrpSpPr>
                <p:grpSpPr>
                  <a:xfrm>
                    <a:off x="9977307" y="3327653"/>
                    <a:ext cx="368964" cy="324779"/>
                    <a:chOff x="14159332" y="3300413"/>
                    <a:chExt cx="423443" cy="372734"/>
                  </a:xfrm>
                </p:grpSpPr>
                <p:sp>
                  <p:nvSpPr>
                    <p:cNvPr id="1179" name="フリーフォーム 1178"/>
                    <p:cNvSpPr/>
                    <p:nvPr/>
                  </p:nvSpPr>
                  <p:spPr>
                    <a:xfrm>
                      <a:off x="14159332" y="3300413"/>
                      <a:ext cx="423443" cy="372734"/>
                    </a:xfrm>
                    <a:custGeom>
                      <a:avLst/>
                      <a:gdLst>
                        <a:gd name="connsiteX0" fmla="*/ 30795 w 301205"/>
                        <a:gd name="connsiteY0" fmla="*/ 13897 h 272925"/>
                        <a:gd name="connsiteX1" fmla="*/ 14192 w 301205"/>
                        <a:gd name="connsiteY1" fmla="*/ 30500 h 272925"/>
                        <a:gd name="connsiteX2" fmla="*/ 14192 w 301205"/>
                        <a:gd name="connsiteY2" fmla="*/ 242426 h 272925"/>
                        <a:gd name="connsiteX3" fmla="*/ 30795 w 301205"/>
                        <a:gd name="connsiteY3" fmla="*/ 259029 h 272925"/>
                        <a:gd name="connsiteX4" fmla="*/ 270411 w 301205"/>
                        <a:gd name="connsiteY4" fmla="*/ 259029 h 272925"/>
                        <a:gd name="connsiteX5" fmla="*/ 287014 w 301205"/>
                        <a:gd name="connsiteY5" fmla="*/ 242426 h 272925"/>
                        <a:gd name="connsiteX6" fmla="*/ 287014 w 301205"/>
                        <a:gd name="connsiteY6" fmla="*/ 30500 h 272925"/>
                        <a:gd name="connsiteX7" fmla="*/ 270411 w 301205"/>
                        <a:gd name="connsiteY7" fmla="*/ 13897 h 272925"/>
                        <a:gd name="connsiteX8" fmla="*/ 26438 w 301205"/>
                        <a:gd name="connsiteY8" fmla="*/ 0 h 272925"/>
                        <a:gd name="connsiteX9" fmla="*/ 274767 w 301205"/>
                        <a:gd name="connsiteY9" fmla="*/ 0 h 272925"/>
                        <a:gd name="connsiteX10" fmla="*/ 301205 w 301205"/>
                        <a:gd name="connsiteY10" fmla="*/ 26438 h 272925"/>
                        <a:gd name="connsiteX11" fmla="*/ 301205 w 301205"/>
                        <a:gd name="connsiteY11" fmla="*/ 246487 h 272925"/>
                        <a:gd name="connsiteX12" fmla="*/ 274767 w 301205"/>
                        <a:gd name="connsiteY12" fmla="*/ 272925 h 272925"/>
                        <a:gd name="connsiteX13" fmla="*/ 26438 w 301205"/>
                        <a:gd name="connsiteY13" fmla="*/ 272925 h 272925"/>
                        <a:gd name="connsiteX14" fmla="*/ 0 w 301205"/>
                        <a:gd name="connsiteY14" fmla="*/ 246487 h 272925"/>
                        <a:gd name="connsiteX15" fmla="*/ 0 w 301205"/>
                        <a:gd name="connsiteY15" fmla="*/ 26438 h 272925"/>
                        <a:gd name="connsiteX16" fmla="*/ 26438 w 301205"/>
                        <a:gd name="connsiteY16" fmla="*/ 0 h 27292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</a:cxnLst>
                      <a:rect l="l" t="t" r="r" b="b"/>
                      <a:pathLst>
                        <a:path w="301205" h="272925">
                          <a:moveTo>
                            <a:pt x="30795" y="13897"/>
                          </a:moveTo>
                          <a:cubicBezTo>
                            <a:pt x="21625" y="13897"/>
                            <a:pt x="14192" y="21330"/>
                            <a:pt x="14192" y="30500"/>
                          </a:cubicBezTo>
                          <a:lnTo>
                            <a:pt x="14192" y="242426"/>
                          </a:lnTo>
                          <a:cubicBezTo>
                            <a:pt x="14192" y="251596"/>
                            <a:pt x="21625" y="259029"/>
                            <a:pt x="30795" y="259029"/>
                          </a:cubicBezTo>
                          <a:lnTo>
                            <a:pt x="270411" y="259029"/>
                          </a:lnTo>
                          <a:cubicBezTo>
                            <a:pt x="279581" y="259029"/>
                            <a:pt x="287014" y="251596"/>
                            <a:pt x="287014" y="242426"/>
                          </a:cubicBezTo>
                          <a:lnTo>
                            <a:pt x="287014" y="30500"/>
                          </a:lnTo>
                          <a:cubicBezTo>
                            <a:pt x="287014" y="21330"/>
                            <a:pt x="279581" y="13897"/>
                            <a:pt x="270411" y="13897"/>
                          </a:cubicBezTo>
                          <a:close/>
                          <a:moveTo>
                            <a:pt x="26438" y="0"/>
                          </a:moveTo>
                          <a:lnTo>
                            <a:pt x="274767" y="0"/>
                          </a:lnTo>
                          <a:cubicBezTo>
                            <a:pt x="289368" y="0"/>
                            <a:pt x="301205" y="11837"/>
                            <a:pt x="301205" y="26438"/>
                          </a:cubicBezTo>
                          <a:lnTo>
                            <a:pt x="301205" y="246487"/>
                          </a:lnTo>
                          <a:cubicBezTo>
                            <a:pt x="301205" y="261088"/>
                            <a:pt x="289368" y="272925"/>
                            <a:pt x="274767" y="272925"/>
                          </a:cubicBezTo>
                          <a:lnTo>
                            <a:pt x="26438" y="272925"/>
                          </a:lnTo>
                          <a:cubicBezTo>
                            <a:pt x="11837" y="272925"/>
                            <a:pt x="0" y="261088"/>
                            <a:pt x="0" y="246487"/>
                          </a:cubicBezTo>
                          <a:lnTo>
                            <a:pt x="0" y="26438"/>
                          </a:lnTo>
                          <a:cubicBezTo>
                            <a:pt x="0" y="11837"/>
                            <a:pt x="11837" y="0"/>
                            <a:pt x="26438" y="0"/>
                          </a:cubicBezTo>
                          <a:close/>
                        </a:path>
                      </a:pathLst>
                    </a:custGeom>
                    <a:solidFill>
                      <a:srgbClr val="FF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180" name="テキスト ボックス 1179"/>
                    <p:cNvSpPr txBox="1"/>
                    <p:nvPr/>
                  </p:nvSpPr>
                  <p:spPr>
                    <a:xfrm rot="5400000">
                      <a:off x="14224628" y="3310159"/>
                      <a:ext cx="292850" cy="340037"/>
                    </a:xfrm>
                    <a:prstGeom prst="rect">
                      <a:avLst/>
                    </a:prstGeom>
                    <a:noFill/>
                  </p:spPr>
                  <p:txBody>
                    <a:bodyPr vert="eaVert" wrap="none" rtlCol="0">
                      <a:prstTxWarp prst="textPlain">
                        <a:avLst/>
                      </a:prstTxWarp>
                      <a:spAutoFit/>
                    </a:bodyPr>
                    <a:lstStyle/>
                    <a:p>
                      <a:pPr marL="0" marR="0" lvl="0" indent="0" algn="dist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ja-JP" altLang="en-US" sz="1400" b="1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個　人</a:t>
                      </a:r>
                      <a:endParaRPr kumimoji="0" lang="en-US" altLang="ja-JP" sz="1400" b="1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marL="0" marR="0" lvl="0" indent="0" algn="dist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ja-JP" altLang="en-US" sz="1400" b="1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番　号</a:t>
                      </a:r>
                      <a:endParaRPr kumimoji="0" lang="en-US" altLang="ja-JP" sz="1400" b="1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marL="0" marR="0" lvl="0" indent="0" algn="dist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ja-JP" altLang="en-US" sz="1400" b="1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カード</a:t>
                      </a:r>
                    </a:p>
                  </p:txBody>
                </p:sp>
              </p:grpSp>
            </p:grpSp>
            <p:grpSp>
              <p:nvGrpSpPr>
                <p:cNvPr id="1131" name="グループ化 1130"/>
                <p:cNvGrpSpPr/>
                <p:nvPr/>
              </p:nvGrpSpPr>
              <p:grpSpPr>
                <a:xfrm>
                  <a:off x="529454" y="3490633"/>
                  <a:ext cx="352641" cy="508639"/>
                  <a:chOff x="883040" y="5311672"/>
                  <a:chExt cx="876940" cy="1264872"/>
                </a:xfrm>
              </p:grpSpPr>
              <p:sp>
                <p:nvSpPr>
                  <p:cNvPr id="1132" name="円/楕円 1131"/>
                  <p:cNvSpPr/>
                  <p:nvPr/>
                </p:nvSpPr>
                <p:spPr>
                  <a:xfrm>
                    <a:off x="929392" y="5311672"/>
                    <a:ext cx="774926" cy="774926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133" name="月 823"/>
                  <p:cNvSpPr/>
                  <p:nvPr/>
                </p:nvSpPr>
                <p:spPr>
                  <a:xfrm flipH="1">
                    <a:off x="883040" y="5631706"/>
                    <a:ext cx="435608" cy="586168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35608" h="586168">
                        <a:moveTo>
                          <a:pt x="286452" y="0"/>
                        </a:moveTo>
                        <a:cubicBezTo>
                          <a:pt x="199276" y="192948"/>
                          <a:pt x="263638" y="433147"/>
                          <a:pt x="435608" y="556657"/>
                        </a:cubicBezTo>
                        <a:lnTo>
                          <a:pt x="435608" y="556658"/>
                        </a:lnTo>
                        <a:cubicBezTo>
                          <a:pt x="355652" y="578082"/>
                          <a:pt x="273439" y="556463"/>
                          <a:pt x="210751" y="504343"/>
                        </a:cubicBezTo>
                        <a:cubicBezTo>
                          <a:pt x="223970" y="533586"/>
                          <a:pt x="241477" y="560887"/>
                          <a:pt x="262179" y="586167"/>
                        </a:cubicBezTo>
                        <a:lnTo>
                          <a:pt x="262179" y="586168"/>
                        </a:lnTo>
                        <a:cubicBezTo>
                          <a:pt x="117382" y="586168"/>
                          <a:pt x="0" y="457160"/>
                          <a:pt x="0" y="298021"/>
                        </a:cubicBezTo>
                        <a:cubicBezTo>
                          <a:pt x="0" y="139406"/>
                          <a:pt x="116610" y="10724"/>
                          <a:pt x="260750" y="10033"/>
                        </a:cubicBezTo>
                        <a:cubicBezTo>
                          <a:pt x="268698" y="5310"/>
                          <a:pt x="277451" y="2412"/>
                          <a:pt x="286452" y="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134" name="月 823"/>
                  <p:cNvSpPr/>
                  <p:nvPr/>
                </p:nvSpPr>
                <p:spPr>
                  <a:xfrm>
                    <a:off x="1324372" y="5631706"/>
                    <a:ext cx="435608" cy="586168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35608" h="586168">
                        <a:moveTo>
                          <a:pt x="286452" y="0"/>
                        </a:moveTo>
                        <a:cubicBezTo>
                          <a:pt x="199276" y="192948"/>
                          <a:pt x="263638" y="433147"/>
                          <a:pt x="435608" y="556657"/>
                        </a:cubicBezTo>
                        <a:lnTo>
                          <a:pt x="435608" y="556658"/>
                        </a:lnTo>
                        <a:cubicBezTo>
                          <a:pt x="355652" y="578082"/>
                          <a:pt x="273439" y="556463"/>
                          <a:pt x="210751" y="504343"/>
                        </a:cubicBezTo>
                        <a:cubicBezTo>
                          <a:pt x="223970" y="533586"/>
                          <a:pt x="241477" y="560887"/>
                          <a:pt x="262179" y="586167"/>
                        </a:cubicBezTo>
                        <a:lnTo>
                          <a:pt x="262179" y="586168"/>
                        </a:lnTo>
                        <a:cubicBezTo>
                          <a:pt x="117382" y="586168"/>
                          <a:pt x="0" y="457160"/>
                          <a:pt x="0" y="298021"/>
                        </a:cubicBezTo>
                        <a:cubicBezTo>
                          <a:pt x="0" y="139406"/>
                          <a:pt x="116610" y="10724"/>
                          <a:pt x="260750" y="10033"/>
                        </a:cubicBezTo>
                        <a:cubicBezTo>
                          <a:pt x="268698" y="5310"/>
                          <a:pt x="277451" y="2412"/>
                          <a:pt x="286452" y="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135" name="フリーフォーム 1134"/>
                  <p:cNvSpPr/>
                  <p:nvPr/>
                </p:nvSpPr>
                <p:spPr>
                  <a:xfrm>
                    <a:off x="1161159" y="6106343"/>
                    <a:ext cx="323141" cy="176213"/>
                  </a:xfrm>
                  <a:custGeom>
                    <a:avLst/>
                    <a:gdLst>
                      <a:gd name="connsiteX0" fmla="*/ 109057 w 323141"/>
                      <a:gd name="connsiteY0" fmla="*/ 0 h 176213"/>
                      <a:gd name="connsiteX1" fmla="*/ 213831 w 323141"/>
                      <a:gd name="connsiteY1" fmla="*/ 0 h 176213"/>
                      <a:gd name="connsiteX2" fmla="*/ 240026 w 323141"/>
                      <a:gd name="connsiteY2" fmla="*/ 26195 h 176213"/>
                      <a:gd name="connsiteX3" fmla="*/ 240026 w 323141"/>
                      <a:gd name="connsiteY3" fmla="*/ 130480 h 176213"/>
                      <a:gd name="connsiteX4" fmla="*/ 323141 w 323141"/>
                      <a:gd name="connsiteY4" fmla="*/ 130480 h 176213"/>
                      <a:gd name="connsiteX5" fmla="*/ 322918 w 323141"/>
                      <a:gd name="connsiteY5" fmla="*/ 131418 h 176213"/>
                      <a:gd name="connsiteX6" fmla="*/ 317770 w 323141"/>
                      <a:gd name="connsiteY6" fmla="*/ 136147 h 176213"/>
                      <a:gd name="connsiteX7" fmla="*/ 161571 w 323141"/>
                      <a:gd name="connsiteY7" fmla="*/ 176213 h 176213"/>
                      <a:gd name="connsiteX8" fmla="*/ 5373 w 323141"/>
                      <a:gd name="connsiteY8" fmla="*/ 136147 h 176213"/>
                      <a:gd name="connsiteX9" fmla="*/ 223 w 323141"/>
                      <a:gd name="connsiteY9" fmla="*/ 131417 h 176213"/>
                      <a:gd name="connsiteX10" fmla="*/ 0 w 323141"/>
                      <a:gd name="connsiteY10" fmla="*/ 130480 h 176213"/>
                      <a:gd name="connsiteX11" fmla="*/ 82862 w 323141"/>
                      <a:gd name="connsiteY11" fmla="*/ 130480 h 176213"/>
                      <a:gd name="connsiteX12" fmla="*/ 82862 w 323141"/>
                      <a:gd name="connsiteY12" fmla="*/ 26195 h 176213"/>
                      <a:gd name="connsiteX13" fmla="*/ 109057 w 323141"/>
                      <a:gd name="connsiteY13" fmla="*/ 0 h 17621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323141" h="176213">
                        <a:moveTo>
                          <a:pt x="109057" y="0"/>
                        </a:moveTo>
                        <a:lnTo>
                          <a:pt x="213831" y="0"/>
                        </a:lnTo>
                        <a:cubicBezTo>
                          <a:pt x="228298" y="0"/>
                          <a:pt x="240026" y="11728"/>
                          <a:pt x="240026" y="26195"/>
                        </a:cubicBezTo>
                        <a:lnTo>
                          <a:pt x="240026" y="130480"/>
                        </a:lnTo>
                        <a:lnTo>
                          <a:pt x="323141" y="130480"/>
                        </a:lnTo>
                        <a:lnTo>
                          <a:pt x="322918" y="131418"/>
                        </a:lnTo>
                        <a:lnTo>
                          <a:pt x="317770" y="136147"/>
                        </a:lnTo>
                        <a:cubicBezTo>
                          <a:pt x="277795" y="160902"/>
                          <a:pt x="222571" y="176213"/>
                          <a:pt x="161571" y="176213"/>
                        </a:cubicBezTo>
                        <a:cubicBezTo>
                          <a:pt x="100572" y="176213"/>
                          <a:pt x="45347" y="160902"/>
                          <a:pt x="5373" y="136147"/>
                        </a:cubicBezTo>
                        <a:lnTo>
                          <a:pt x="223" y="131417"/>
                        </a:lnTo>
                        <a:lnTo>
                          <a:pt x="0" y="130480"/>
                        </a:lnTo>
                        <a:lnTo>
                          <a:pt x="82862" y="130480"/>
                        </a:lnTo>
                        <a:lnTo>
                          <a:pt x="82862" y="26195"/>
                        </a:lnTo>
                        <a:cubicBezTo>
                          <a:pt x="82862" y="11728"/>
                          <a:pt x="94590" y="0"/>
                          <a:pt x="109057" y="0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136" name="片側の 2 つの角を丸めた四角形 1135"/>
                  <p:cNvSpPr/>
                  <p:nvPr/>
                </p:nvSpPr>
                <p:spPr>
                  <a:xfrm>
                    <a:off x="992560" y="6237312"/>
                    <a:ext cx="675818" cy="339232"/>
                  </a:xfrm>
                  <a:prstGeom prst="round2SameRect">
                    <a:avLst>
                      <a:gd name="adj1" fmla="val 39892"/>
                      <a:gd name="adj2" fmla="val 0"/>
                    </a:avLst>
                  </a:prstGeom>
                  <a:solidFill>
                    <a:srgbClr val="002060"/>
                  </a:solid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137" name="台形 1136"/>
                  <p:cNvSpPr/>
                  <p:nvPr/>
                </p:nvSpPr>
                <p:spPr>
                  <a:xfrm rot="10800000">
                    <a:off x="1193527" y="6240721"/>
                    <a:ext cx="278556" cy="335821"/>
                  </a:xfrm>
                  <a:prstGeom prst="trapezoid">
                    <a:avLst>
                      <a:gd name="adj" fmla="val 36392"/>
                    </a:avLst>
                  </a:prstGeom>
                  <a:solidFill>
                    <a:sysClr val="window" lastClr="FFFFFF"/>
                  </a:solid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1138" name="グループ化 1137"/>
                  <p:cNvGrpSpPr/>
                  <p:nvPr/>
                </p:nvGrpSpPr>
                <p:grpSpPr>
                  <a:xfrm>
                    <a:off x="903440" y="5381649"/>
                    <a:ext cx="834570" cy="787400"/>
                    <a:chOff x="2791855" y="2017486"/>
                    <a:chExt cx="1150919" cy="1045028"/>
                  </a:xfrm>
                  <a:solidFill>
                    <a:srgbClr val="FFCC99"/>
                  </a:solidFill>
                </p:grpSpPr>
                <p:grpSp>
                  <p:nvGrpSpPr>
                    <p:cNvPr id="1161" name="グループ化 1160"/>
                    <p:cNvGrpSpPr/>
                    <p:nvPr/>
                  </p:nvGrpSpPr>
                  <p:grpSpPr>
                    <a:xfrm rot="20700000">
                      <a:off x="2791855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1166" name="円/楕円 1165"/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grpFill/>
                      <a:ln w="6350" cap="flat" cmpd="sng" algn="ctr">
                        <a:solidFill>
                          <a:schemeClr val="tx1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167" name="円/楕円 1166"/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rgbClr val="FF9966"/>
                      </a:solidFill>
                      <a:ln w="6350" cap="flat" cmpd="sng" algn="ctr">
                        <a:solidFill>
                          <a:schemeClr val="tx1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1162" name="グループ化 1161"/>
                    <p:cNvGrpSpPr/>
                    <p:nvPr/>
                  </p:nvGrpSpPr>
                  <p:grpSpPr>
                    <a:xfrm rot="900000" flipH="1">
                      <a:off x="3720768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1164" name="円/楕円 1163"/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grpFill/>
                      <a:ln w="6350" cap="flat" cmpd="sng" algn="ctr">
                        <a:solidFill>
                          <a:schemeClr val="tx1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165" name="円/楕円 1164"/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rgbClr val="FF9966"/>
                      </a:solidFill>
                      <a:ln w="6350" cap="flat" cmpd="sng" algn="ctr">
                        <a:solidFill>
                          <a:schemeClr val="tx1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1163" name="円/楕円 1162"/>
                    <p:cNvSpPr/>
                    <p:nvPr/>
                  </p:nvSpPr>
                  <p:spPr>
                    <a:xfrm>
                      <a:off x="2902857" y="2017486"/>
                      <a:ext cx="928914" cy="1045028"/>
                    </a:xfrm>
                    <a:prstGeom prst="ellipse">
                      <a:avLst/>
                    </a:prstGeom>
                    <a:grpFill/>
                    <a:ln w="635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1139" name="円/楕円 27"/>
                  <p:cNvSpPr/>
                  <p:nvPr/>
                </p:nvSpPr>
                <p:spPr>
                  <a:xfrm>
                    <a:off x="1240606" y="6043182"/>
                    <a:ext cx="164248" cy="4571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140" name="円/楕円 27"/>
                  <p:cNvSpPr/>
                  <p:nvPr/>
                </p:nvSpPr>
                <p:spPr>
                  <a:xfrm rot="10800000">
                    <a:off x="1027405" y="5615527"/>
                    <a:ext cx="187459" cy="4571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141" name="円/楕円 27"/>
                  <p:cNvSpPr/>
                  <p:nvPr/>
                </p:nvSpPr>
                <p:spPr>
                  <a:xfrm rot="10800000">
                    <a:off x="1433805" y="5615527"/>
                    <a:ext cx="187459" cy="4571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142" name="正方形/長方形 67"/>
                  <p:cNvSpPr/>
                  <p:nvPr/>
                </p:nvSpPr>
                <p:spPr>
                  <a:xfrm>
                    <a:off x="1303452" y="5956511"/>
                    <a:ext cx="50129" cy="2569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749072" h="1123608">
                        <a:moveTo>
                          <a:pt x="374536" y="0"/>
                        </a:moveTo>
                        <a:lnTo>
                          <a:pt x="749072" y="374536"/>
                        </a:lnTo>
                        <a:cubicBezTo>
                          <a:pt x="955923" y="581387"/>
                          <a:pt x="955923" y="916758"/>
                          <a:pt x="749072" y="1123608"/>
                        </a:cubicBezTo>
                        <a:cubicBezTo>
                          <a:pt x="542221" y="1330459"/>
                          <a:pt x="206851" y="1330459"/>
                          <a:pt x="0" y="1123608"/>
                        </a:cubicBezTo>
                        <a:cubicBezTo>
                          <a:pt x="-206851" y="916758"/>
                          <a:pt x="-206851" y="581387"/>
                          <a:pt x="0" y="374536"/>
                        </a:cubicBezTo>
                        <a:close/>
                      </a:path>
                    </a:pathLst>
                  </a:custGeom>
                  <a:solidFill>
                    <a:srgbClr val="FF9966"/>
                  </a:solid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1143" name="グループ化 1142"/>
                  <p:cNvGrpSpPr/>
                  <p:nvPr/>
                </p:nvGrpSpPr>
                <p:grpSpPr>
                  <a:xfrm>
                    <a:off x="1092826" y="6240722"/>
                    <a:ext cx="483392" cy="335822"/>
                    <a:chOff x="3133728" y="2770919"/>
                    <a:chExt cx="483392" cy="344850"/>
                  </a:xfrm>
                  <a:solidFill>
                    <a:srgbClr val="002060"/>
                  </a:solidFill>
                </p:grpSpPr>
                <p:sp>
                  <p:nvSpPr>
                    <p:cNvPr id="1159" name="平行四辺形 19"/>
                    <p:cNvSpPr/>
                    <p:nvPr/>
                  </p:nvSpPr>
                  <p:spPr>
                    <a:xfrm>
                      <a:off x="3376812" y="2770919"/>
                      <a:ext cx="240308" cy="344850"/>
                    </a:xfrm>
                    <a:custGeom>
                      <a:avLst/>
                      <a:gdLst>
                        <a:gd name="connsiteX0" fmla="*/ 0 w 295077"/>
                        <a:gd name="connsiteY0" fmla="*/ 344850 h 344850"/>
                        <a:gd name="connsiteX1" fmla="*/ 139412 w 295077"/>
                        <a:gd name="connsiteY1" fmla="*/ 0 h 344850"/>
                        <a:gd name="connsiteX2" fmla="*/ 295077 w 295077"/>
                        <a:gd name="connsiteY2" fmla="*/ 0 h 344850"/>
                        <a:gd name="connsiteX3" fmla="*/ 155665 w 295077"/>
                        <a:gd name="connsiteY3" fmla="*/ 344850 h 344850"/>
                        <a:gd name="connsiteX4" fmla="*/ 0 w 295077"/>
                        <a:gd name="connsiteY4" fmla="*/ 344850 h 344850"/>
                        <a:gd name="connsiteX0" fmla="*/ 0 w 235545"/>
                        <a:gd name="connsiteY0" fmla="*/ 344850 h 344850"/>
                        <a:gd name="connsiteX1" fmla="*/ 139412 w 235545"/>
                        <a:gd name="connsiteY1" fmla="*/ 0 h 344850"/>
                        <a:gd name="connsiteX2" fmla="*/ 235545 w 235545"/>
                        <a:gd name="connsiteY2" fmla="*/ 116681 h 344850"/>
                        <a:gd name="connsiteX3" fmla="*/ 155665 w 235545"/>
                        <a:gd name="connsiteY3" fmla="*/ 344850 h 344850"/>
                        <a:gd name="connsiteX4" fmla="*/ 0 w 235545"/>
                        <a:gd name="connsiteY4" fmla="*/ 344850 h 344850"/>
                        <a:gd name="connsiteX0" fmla="*/ 0 w 235545"/>
                        <a:gd name="connsiteY0" fmla="*/ 344850 h 344850"/>
                        <a:gd name="connsiteX1" fmla="*/ 139412 w 235545"/>
                        <a:gd name="connsiteY1" fmla="*/ 0 h 344850"/>
                        <a:gd name="connsiteX2" fmla="*/ 235545 w 235545"/>
                        <a:gd name="connsiteY2" fmla="*/ 116681 h 344850"/>
                        <a:gd name="connsiteX3" fmla="*/ 190302 w 235545"/>
                        <a:gd name="connsiteY3" fmla="*/ 250887 h 344850"/>
                        <a:gd name="connsiteX4" fmla="*/ 155665 w 235545"/>
                        <a:gd name="connsiteY4" fmla="*/ 344850 h 344850"/>
                        <a:gd name="connsiteX5" fmla="*/ 0 w 235545"/>
                        <a:gd name="connsiteY5" fmla="*/ 344850 h 344850"/>
                        <a:gd name="connsiteX0" fmla="*/ 0 w 235545"/>
                        <a:gd name="connsiteY0" fmla="*/ 344850 h 344850"/>
                        <a:gd name="connsiteX1" fmla="*/ 139412 w 235545"/>
                        <a:gd name="connsiteY1" fmla="*/ 0 h 344850"/>
                        <a:gd name="connsiteX2" fmla="*/ 235545 w 235545"/>
                        <a:gd name="connsiteY2" fmla="*/ 116681 h 344850"/>
                        <a:gd name="connsiteX3" fmla="*/ 145058 w 235545"/>
                        <a:gd name="connsiteY3" fmla="*/ 186594 h 344850"/>
                        <a:gd name="connsiteX4" fmla="*/ 155665 w 235545"/>
                        <a:gd name="connsiteY4" fmla="*/ 344850 h 344850"/>
                        <a:gd name="connsiteX5" fmla="*/ 0 w 235545"/>
                        <a:gd name="connsiteY5" fmla="*/ 344850 h 344850"/>
                        <a:gd name="connsiteX0" fmla="*/ 0 w 235545"/>
                        <a:gd name="connsiteY0" fmla="*/ 344850 h 344850"/>
                        <a:gd name="connsiteX1" fmla="*/ 139412 w 235545"/>
                        <a:gd name="connsiteY1" fmla="*/ 0 h 344850"/>
                        <a:gd name="connsiteX2" fmla="*/ 171252 w 235545"/>
                        <a:gd name="connsiteY2" fmla="*/ 43719 h 344850"/>
                        <a:gd name="connsiteX3" fmla="*/ 235545 w 235545"/>
                        <a:gd name="connsiteY3" fmla="*/ 116681 h 344850"/>
                        <a:gd name="connsiteX4" fmla="*/ 145058 w 235545"/>
                        <a:gd name="connsiteY4" fmla="*/ 186594 h 344850"/>
                        <a:gd name="connsiteX5" fmla="*/ 155665 w 235545"/>
                        <a:gd name="connsiteY5" fmla="*/ 344850 h 344850"/>
                        <a:gd name="connsiteX6" fmla="*/ 0 w 235545"/>
                        <a:gd name="connsiteY6" fmla="*/ 344850 h 344850"/>
                        <a:gd name="connsiteX0" fmla="*/ 0 w 235545"/>
                        <a:gd name="connsiteY0" fmla="*/ 344850 h 344850"/>
                        <a:gd name="connsiteX1" fmla="*/ 139412 w 235545"/>
                        <a:gd name="connsiteY1" fmla="*/ 0 h 344850"/>
                        <a:gd name="connsiteX2" fmla="*/ 206971 w 235545"/>
                        <a:gd name="connsiteY2" fmla="*/ 856 h 344850"/>
                        <a:gd name="connsiteX3" fmla="*/ 235545 w 235545"/>
                        <a:gd name="connsiteY3" fmla="*/ 116681 h 344850"/>
                        <a:gd name="connsiteX4" fmla="*/ 145058 w 235545"/>
                        <a:gd name="connsiteY4" fmla="*/ 186594 h 344850"/>
                        <a:gd name="connsiteX5" fmla="*/ 155665 w 235545"/>
                        <a:gd name="connsiteY5" fmla="*/ 344850 h 344850"/>
                        <a:gd name="connsiteX6" fmla="*/ 0 w 235545"/>
                        <a:gd name="connsiteY6" fmla="*/ 344850 h 344850"/>
                        <a:gd name="connsiteX0" fmla="*/ 0 w 240308"/>
                        <a:gd name="connsiteY0" fmla="*/ 344850 h 344850"/>
                        <a:gd name="connsiteX1" fmla="*/ 139412 w 240308"/>
                        <a:gd name="connsiteY1" fmla="*/ 0 h 344850"/>
                        <a:gd name="connsiteX2" fmla="*/ 206971 w 240308"/>
                        <a:gd name="connsiteY2" fmla="*/ 856 h 344850"/>
                        <a:gd name="connsiteX3" fmla="*/ 240308 w 240308"/>
                        <a:gd name="connsiteY3" fmla="*/ 133350 h 344850"/>
                        <a:gd name="connsiteX4" fmla="*/ 145058 w 240308"/>
                        <a:gd name="connsiteY4" fmla="*/ 186594 h 344850"/>
                        <a:gd name="connsiteX5" fmla="*/ 155665 w 240308"/>
                        <a:gd name="connsiteY5" fmla="*/ 344850 h 344850"/>
                        <a:gd name="connsiteX6" fmla="*/ 0 w 240308"/>
                        <a:gd name="connsiteY6" fmla="*/ 344850 h 344850"/>
                        <a:gd name="connsiteX0" fmla="*/ 0 w 240308"/>
                        <a:gd name="connsiteY0" fmla="*/ 344850 h 344850"/>
                        <a:gd name="connsiteX1" fmla="*/ 139412 w 240308"/>
                        <a:gd name="connsiteY1" fmla="*/ 0 h 344850"/>
                        <a:gd name="connsiteX2" fmla="*/ 206971 w 240308"/>
                        <a:gd name="connsiteY2" fmla="*/ 856 h 344850"/>
                        <a:gd name="connsiteX3" fmla="*/ 240308 w 240308"/>
                        <a:gd name="connsiteY3" fmla="*/ 133350 h 344850"/>
                        <a:gd name="connsiteX4" fmla="*/ 142676 w 240308"/>
                        <a:gd name="connsiteY4" fmla="*/ 177069 h 344850"/>
                        <a:gd name="connsiteX5" fmla="*/ 155665 w 240308"/>
                        <a:gd name="connsiteY5" fmla="*/ 344850 h 344850"/>
                        <a:gd name="connsiteX6" fmla="*/ 0 w 240308"/>
                        <a:gd name="connsiteY6" fmla="*/ 344850 h 34485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240308" h="344850">
                          <a:moveTo>
                            <a:pt x="0" y="344850"/>
                          </a:moveTo>
                          <a:lnTo>
                            <a:pt x="139412" y="0"/>
                          </a:lnTo>
                          <a:lnTo>
                            <a:pt x="206971" y="856"/>
                          </a:lnTo>
                          <a:lnTo>
                            <a:pt x="240308" y="133350"/>
                          </a:lnTo>
                          <a:lnTo>
                            <a:pt x="142676" y="177069"/>
                          </a:lnTo>
                          <a:lnTo>
                            <a:pt x="155665" y="344850"/>
                          </a:lnTo>
                          <a:lnTo>
                            <a:pt x="0" y="344850"/>
                          </a:lnTo>
                          <a:close/>
                        </a:path>
                      </a:pathLst>
                    </a:custGeom>
                    <a:grpFill/>
                    <a:ln w="635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160" name="平行四辺形 19"/>
                    <p:cNvSpPr/>
                    <p:nvPr/>
                  </p:nvSpPr>
                  <p:spPr>
                    <a:xfrm flipH="1">
                      <a:off x="3133728" y="2770919"/>
                      <a:ext cx="240308" cy="344850"/>
                    </a:xfrm>
                    <a:custGeom>
                      <a:avLst/>
                      <a:gdLst>
                        <a:gd name="connsiteX0" fmla="*/ 0 w 295077"/>
                        <a:gd name="connsiteY0" fmla="*/ 344850 h 344850"/>
                        <a:gd name="connsiteX1" fmla="*/ 139412 w 295077"/>
                        <a:gd name="connsiteY1" fmla="*/ 0 h 344850"/>
                        <a:gd name="connsiteX2" fmla="*/ 295077 w 295077"/>
                        <a:gd name="connsiteY2" fmla="*/ 0 h 344850"/>
                        <a:gd name="connsiteX3" fmla="*/ 155665 w 295077"/>
                        <a:gd name="connsiteY3" fmla="*/ 344850 h 344850"/>
                        <a:gd name="connsiteX4" fmla="*/ 0 w 295077"/>
                        <a:gd name="connsiteY4" fmla="*/ 344850 h 344850"/>
                        <a:gd name="connsiteX0" fmla="*/ 0 w 235545"/>
                        <a:gd name="connsiteY0" fmla="*/ 344850 h 344850"/>
                        <a:gd name="connsiteX1" fmla="*/ 139412 w 235545"/>
                        <a:gd name="connsiteY1" fmla="*/ 0 h 344850"/>
                        <a:gd name="connsiteX2" fmla="*/ 235545 w 235545"/>
                        <a:gd name="connsiteY2" fmla="*/ 116681 h 344850"/>
                        <a:gd name="connsiteX3" fmla="*/ 155665 w 235545"/>
                        <a:gd name="connsiteY3" fmla="*/ 344850 h 344850"/>
                        <a:gd name="connsiteX4" fmla="*/ 0 w 235545"/>
                        <a:gd name="connsiteY4" fmla="*/ 344850 h 344850"/>
                        <a:gd name="connsiteX0" fmla="*/ 0 w 235545"/>
                        <a:gd name="connsiteY0" fmla="*/ 344850 h 344850"/>
                        <a:gd name="connsiteX1" fmla="*/ 139412 w 235545"/>
                        <a:gd name="connsiteY1" fmla="*/ 0 h 344850"/>
                        <a:gd name="connsiteX2" fmla="*/ 235545 w 235545"/>
                        <a:gd name="connsiteY2" fmla="*/ 116681 h 344850"/>
                        <a:gd name="connsiteX3" fmla="*/ 190302 w 235545"/>
                        <a:gd name="connsiteY3" fmla="*/ 250887 h 344850"/>
                        <a:gd name="connsiteX4" fmla="*/ 155665 w 235545"/>
                        <a:gd name="connsiteY4" fmla="*/ 344850 h 344850"/>
                        <a:gd name="connsiteX5" fmla="*/ 0 w 235545"/>
                        <a:gd name="connsiteY5" fmla="*/ 344850 h 344850"/>
                        <a:gd name="connsiteX0" fmla="*/ 0 w 235545"/>
                        <a:gd name="connsiteY0" fmla="*/ 344850 h 344850"/>
                        <a:gd name="connsiteX1" fmla="*/ 139412 w 235545"/>
                        <a:gd name="connsiteY1" fmla="*/ 0 h 344850"/>
                        <a:gd name="connsiteX2" fmla="*/ 235545 w 235545"/>
                        <a:gd name="connsiteY2" fmla="*/ 116681 h 344850"/>
                        <a:gd name="connsiteX3" fmla="*/ 145058 w 235545"/>
                        <a:gd name="connsiteY3" fmla="*/ 186594 h 344850"/>
                        <a:gd name="connsiteX4" fmla="*/ 155665 w 235545"/>
                        <a:gd name="connsiteY4" fmla="*/ 344850 h 344850"/>
                        <a:gd name="connsiteX5" fmla="*/ 0 w 235545"/>
                        <a:gd name="connsiteY5" fmla="*/ 344850 h 344850"/>
                        <a:gd name="connsiteX0" fmla="*/ 0 w 235545"/>
                        <a:gd name="connsiteY0" fmla="*/ 344850 h 344850"/>
                        <a:gd name="connsiteX1" fmla="*/ 139412 w 235545"/>
                        <a:gd name="connsiteY1" fmla="*/ 0 h 344850"/>
                        <a:gd name="connsiteX2" fmla="*/ 171252 w 235545"/>
                        <a:gd name="connsiteY2" fmla="*/ 43719 h 344850"/>
                        <a:gd name="connsiteX3" fmla="*/ 235545 w 235545"/>
                        <a:gd name="connsiteY3" fmla="*/ 116681 h 344850"/>
                        <a:gd name="connsiteX4" fmla="*/ 145058 w 235545"/>
                        <a:gd name="connsiteY4" fmla="*/ 186594 h 344850"/>
                        <a:gd name="connsiteX5" fmla="*/ 155665 w 235545"/>
                        <a:gd name="connsiteY5" fmla="*/ 344850 h 344850"/>
                        <a:gd name="connsiteX6" fmla="*/ 0 w 235545"/>
                        <a:gd name="connsiteY6" fmla="*/ 344850 h 344850"/>
                        <a:gd name="connsiteX0" fmla="*/ 0 w 235545"/>
                        <a:gd name="connsiteY0" fmla="*/ 344850 h 344850"/>
                        <a:gd name="connsiteX1" fmla="*/ 139412 w 235545"/>
                        <a:gd name="connsiteY1" fmla="*/ 0 h 344850"/>
                        <a:gd name="connsiteX2" fmla="*/ 206971 w 235545"/>
                        <a:gd name="connsiteY2" fmla="*/ 856 h 344850"/>
                        <a:gd name="connsiteX3" fmla="*/ 235545 w 235545"/>
                        <a:gd name="connsiteY3" fmla="*/ 116681 h 344850"/>
                        <a:gd name="connsiteX4" fmla="*/ 145058 w 235545"/>
                        <a:gd name="connsiteY4" fmla="*/ 186594 h 344850"/>
                        <a:gd name="connsiteX5" fmla="*/ 155665 w 235545"/>
                        <a:gd name="connsiteY5" fmla="*/ 344850 h 344850"/>
                        <a:gd name="connsiteX6" fmla="*/ 0 w 235545"/>
                        <a:gd name="connsiteY6" fmla="*/ 344850 h 344850"/>
                        <a:gd name="connsiteX0" fmla="*/ 0 w 240308"/>
                        <a:gd name="connsiteY0" fmla="*/ 344850 h 344850"/>
                        <a:gd name="connsiteX1" fmla="*/ 139412 w 240308"/>
                        <a:gd name="connsiteY1" fmla="*/ 0 h 344850"/>
                        <a:gd name="connsiteX2" fmla="*/ 206971 w 240308"/>
                        <a:gd name="connsiteY2" fmla="*/ 856 h 344850"/>
                        <a:gd name="connsiteX3" fmla="*/ 240308 w 240308"/>
                        <a:gd name="connsiteY3" fmla="*/ 133350 h 344850"/>
                        <a:gd name="connsiteX4" fmla="*/ 145058 w 240308"/>
                        <a:gd name="connsiteY4" fmla="*/ 186594 h 344850"/>
                        <a:gd name="connsiteX5" fmla="*/ 155665 w 240308"/>
                        <a:gd name="connsiteY5" fmla="*/ 344850 h 344850"/>
                        <a:gd name="connsiteX6" fmla="*/ 0 w 240308"/>
                        <a:gd name="connsiteY6" fmla="*/ 344850 h 344850"/>
                        <a:gd name="connsiteX0" fmla="*/ 0 w 240308"/>
                        <a:gd name="connsiteY0" fmla="*/ 344850 h 344850"/>
                        <a:gd name="connsiteX1" fmla="*/ 139412 w 240308"/>
                        <a:gd name="connsiteY1" fmla="*/ 0 h 344850"/>
                        <a:gd name="connsiteX2" fmla="*/ 206971 w 240308"/>
                        <a:gd name="connsiteY2" fmla="*/ 856 h 344850"/>
                        <a:gd name="connsiteX3" fmla="*/ 240308 w 240308"/>
                        <a:gd name="connsiteY3" fmla="*/ 133350 h 344850"/>
                        <a:gd name="connsiteX4" fmla="*/ 142676 w 240308"/>
                        <a:gd name="connsiteY4" fmla="*/ 177069 h 344850"/>
                        <a:gd name="connsiteX5" fmla="*/ 155665 w 240308"/>
                        <a:gd name="connsiteY5" fmla="*/ 344850 h 344850"/>
                        <a:gd name="connsiteX6" fmla="*/ 0 w 240308"/>
                        <a:gd name="connsiteY6" fmla="*/ 344850 h 34485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240308" h="344850">
                          <a:moveTo>
                            <a:pt x="0" y="344850"/>
                          </a:moveTo>
                          <a:lnTo>
                            <a:pt x="139412" y="0"/>
                          </a:lnTo>
                          <a:lnTo>
                            <a:pt x="206971" y="856"/>
                          </a:lnTo>
                          <a:lnTo>
                            <a:pt x="240308" y="133350"/>
                          </a:lnTo>
                          <a:lnTo>
                            <a:pt x="142676" y="177069"/>
                          </a:lnTo>
                          <a:lnTo>
                            <a:pt x="155665" y="344850"/>
                          </a:lnTo>
                          <a:lnTo>
                            <a:pt x="0" y="344850"/>
                          </a:lnTo>
                          <a:close/>
                        </a:path>
                      </a:pathLst>
                    </a:custGeom>
                    <a:grpFill/>
                    <a:ln w="635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144" name="グループ化 1143"/>
                  <p:cNvGrpSpPr/>
                  <p:nvPr/>
                </p:nvGrpSpPr>
                <p:grpSpPr>
                  <a:xfrm>
                    <a:off x="1107810" y="6236191"/>
                    <a:ext cx="423862" cy="102054"/>
                    <a:chOff x="3151980" y="2770920"/>
                    <a:chExt cx="423862" cy="112796"/>
                  </a:xfrm>
                  <a:solidFill>
                    <a:sysClr val="window" lastClr="FFFFFF"/>
                  </a:solidFill>
                </p:grpSpPr>
                <p:sp>
                  <p:nvSpPr>
                    <p:cNvPr id="1157" name="平行四辺形 1156"/>
                    <p:cNvSpPr/>
                    <p:nvPr/>
                  </p:nvSpPr>
                  <p:spPr>
                    <a:xfrm>
                      <a:off x="3151980" y="2770920"/>
                      <a:ext cx="211931" cy="112796"/>
                    </a:xfrm>
                    <a:prstGeom prst="parallelogram">
                      <a:avLst>
                        <a:gd name="adj" fmla="val 65111"/>
                      </a:avLst>
                    </a:prstGeom>
                    <a:grpFill/>
                    <a:ln w="635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158" name="平行四辺形 1157"/>
                    <p:cNvSpPr/>
                    <p:nvPr/>
                  </p:nvSpPr>
                  <p:spPr>
                    <a:xfrm flipH="1">
                      <a:off x="3363911" y="2770920"/>
                      <a:ext cx="211931" cy="112796"/>
                    </a:xfrm>
                    <a:prstGeom prst="parallelogram">
                      <a:avLst>
                        <a:gd name="adj" fmla="val 65111"/>
                      </a:avLst>
                    </a:prstGeom>
                    <a:grpFill/>
                    <a:ln w="635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145" name="グループ化 1144"/>
                  <p:cNvGrpSpPr/>
                  <p:nvPr/>
                </p:nvGrpSpPr>
                <p:grpSpPr>
                  <a:xfrm>
                    <a:off x="1217539" y="6236191"/>
                    <a:ext cx="210380" cy="83608"/>
                    <a:chOff x="536380" y="6291217"/>
                    <a:chExt cx="261598" cy="147718"/>
                  </a:xfrm>
                </p:grpSpPr>
                <p:sp>
                  <p:nvSpPr>
                    <p:cNvPr id="1152" name="台形 1151"/>
                    <p:cNvSpPr/>
                    <p:nvPr/>
                  </p:nvSpPr>
                  <p:spPr>
                    <a:xfrm rot="14400000" flipV="1">
                      <a:off x="564636" y="6324561"/>
                      <a:ext cx="86116" cy="142628"/>
                    </a:xfrm>
                    <a:prstGeom prst="trapezoid">
                      <a:avLst>
                        <a:gd name="adj" fmla="val 31027"/>
                      </a:avLst>
                    </a:prstGeom>
                    <a:solidFill>
                      <a:srgbClr val="FF0000"/>
                    </a:solidFill>
                    <a:ln w="635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153" name="台形 1152"/>
                    <p:cNvSpPr/>
                    <p:nvPr/>
                  </p:nvSpPr>
                  <p:spPr>
                    <a:xfrm rot="5400000">
                      <a:off x="542925" y="6284673"/>
                      <a:ext cx="129540" cy="142628"/>
                    </a:xfrm>
                    <a:prstGeom prst="trapezoid">
                      <a:avLst>
                        <a:gd name="adj" fmla="val 31027"/>
                      </a:avLst>
                    </a:prstGeom>
                    <a:solidFill>
                      <a:srgbClr val="FF0000"/>
                    </a:solidFill>
                    <a:ln w="635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154" name="台形 1153"/>
                    <p:cNvSpPr/>
                    <p:nvPr/>
                  </p:nvSpPr>
                  <p:spPr>
                    <a:xfrm rot="7200000" flipH="1" flipV="1">
                      <a:off x="672750" y="6324563"/>
                      <a:ext cx="86116" cy="142628"/>
                    </a:xfrm>
                    <a:prstGeom prst="trapezoid">
                      <a:avLst>
                        <a:gd name="adj" fmla="val 31027"/>
                      </a:avLst>
                    </a:prstGeom>
                    <a:solidFill>
                      <a:srgbClr val="FF0000"/>
                    </a:solidFill>
                    <a:ln w="635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155" name="台形 1154"/>
                    <p:cNvSpPr/>
                    <p:nvPr/>
                  </p:nvSpPr>
                  <p:spPr>
                    <a:xfrm rot="16200000" flipH="1">
                      <a:off x="661894" y="6284674"/>
                      <a:ext cx="129540" cy="142628"/>
                    </a:xfrm>
                    <a:prstGeom prst="trapezoid">
                      <a:avLst>
                        <a:gd name="adj" fmla="val 31027"/>
                      </a:avLst>
                    </a:prstGeom>
                    <a:solidFill>
                      <a:srgbClr val="FF0000"/>
                    </a:solidFill>
                    <a:ln w="635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156" name="角丸四角形 1155"/>
                    <p:cNvSpPr/>
                    <p:nvPr/>
                  </p:nvSpPr>
                  <p:spPr>
                    <a:xfrm>
                      <a:off x="629407" y="6319408"/>
                      <a:ext cx="72433" cy="81154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0000"/>
                    </a:solidFill>
                    <a:ln w="635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1146" name="月 1145"/>
                  <p:cNvSpPr/>
                  <p:nvPr/>
                </p:nvSpPr>
                <p:spPr>
                  <a:xfrm>
                    <a:off x="944851" y="5438394"/>
                    <a:ext cx="198316" cy="499360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147" name="円/楕円 1146"/>
                  <p:cNvSpPr/>
                  <p:nvPr/>
                </p:nvSpPr>
                <p:spPr>
                  <a:xfrm>
                    <a:off x="1136276" y="5715958"/>
                    <a:ext cx="55041" cy="121100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148" name="円/楕円 1147"/>
                  <p:cNvSpPr/>
                  <p:nvPr/>
                </p:nvSpPr>
                <p:spPr>
                  <a:xfrm>
                    <a:off x="1462885" y="5715958"/>
                    <a:ext cx="55041" cy="121100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149" name="月 1148"/>
                  <p:cNvSpPr/>
                  <p:nvPr/>
                </p:nvSpPr>
                <p:spPr>
                  <a:xfrm>
                    <a:off x="1079189" y="5404347"/>
                    <a:ext cx="95311" cy="294787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150" name="月 1149"/>
                  <p:cNvSpPr/>
                  <p:nvPr/>
                </p:nvSpPr>
                <p:spPr>
                  <a:xfrm>
                    <a:off x="1014428" y="5431635"/>
                    <a:ext cx="95311" cy="294787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151" name="月 1150"/>
                  <p:cNvSpPr/>
                  <p:nvPr/>
                </p:nvSpPr>
                <p:spPr>
                  <a:xfrm>
                    <a:off x="1145144" y="5373216"/>
                    <a:ext cx="95311" cy="294787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1121" name="グループ化 1120"/>
              <p:cNvGrpSpPr/>
              <p:nvPr/>
            </p:nvGrpSpPr>
            <p:grpSpPr>
              <a:xfrm>
                <a:off x="668522" y="2874815"/>
                <a:ext cx="1134272" cy="1457319"/>
                <a:chOff x="3477500" y="1331804"/>
                <a:chExt cx="1122565" cy="1442276"/>
              </a:xfrm>
            </p:grpSpPr>
            <p:grpSp>
              <p:nvGrpSpPr>
                <p:cNvPr id="1122" name="グループ化 1121"/>
                <p:cNvGrpSpPr/>
                <p:nvPr/>
              </p:nvGrpSpPr>
              <p:grpSpPr>
                <a:xfrm>
                  <a:off x="3535010" y="1331804"/>
                  <a:ext cx="1065055" cy="286067"/>
                  <a:chOff x="3709253" y="1415399"/>
                  <a:chExt cx="778059" cy="269299"/>
                </a:xfrm>
              </p:grpSpPr>
              <p:sp>
                <p:nvSpPr>
                  <p:cNvPr id="1126" name="角丸四角形 1125"/>
                  <p:cNvSpPr/>
                  <p:nvPr/>
                </p:nvSpPr>
                <p:spPr>
                  <a:xfrm rot="5400000">
                    <a:off x="3882148" y="1448243"/>
                    <a:ext cx="269298" cy="20361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127" name="角丸四角形 1126"/>
                  <p:cNvSpPr/>
                  <p:nvPr/>
                </p:nvSpPr>
                <p:spPr>
                  <a:xfrm rot="5400000">
                    <a:off x="4085758" y="1448244"/>
                    <a:ext cx="269298" cy="20361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128" name="角丸四角形 1127"/>
                  <p:cNvSpPr/>
                  <p:nvPr/>
                </p:nvSpPr>
                <p:spPr>
                  <a:xfrm rot="5400000">
                    <a:off x="4286803" y="1484188"/>
                    <a:ext cx="235917" cy="16510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129" name="角丸四角形 1128"/>
                  <p:cNvSpPr/>
                  <p:nvPr/>
                </p:nvSpPr>
                <p:spPr>
                  <a:xfrm rot="5400000">
                    <a:off x="3693099" y="1445889"/>
                    <a:ext cx="235917" cy="20361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123" name="グループ化 1122"/>
                <p:cNvGrpSpPr/>
                <p:nvPr/>
              </p:nvGrpSpPr>
              <p:grpSpPr>
                <a:xfrm rot="20415403">
                  <a:off x="3477500" y="2402642"/>
                  <a:ext cx="441071" cy="371438"/>
                  <a:chOff x="3640946" y="2353520"/>
                  <a:chExt cx="316200" cy="266281"/>
                </a:xfrm>
              </p:grpSpPr>
              <p:sp>
                <p:nvSpPr>
                  <p:cNvPr id="1124" name="角丸四角形 1123"/>
                  <p:cNvSpPr/>
                  <p:nvPr/>
                </p:nvSpPr>
                <p:spPr>
                  <a:xfrm rot="18900000">
                    <a:off x="3640946" y="2377724"/>
                    <a:ext cx="316200" cy="242077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125" name="フローチャート : 論理積ゲート 1124"/>
                  <p:cNvSpPr/>
                  <p:nvPr/>
                </p:nvSpPr>
                <p:spPr bwMode="auto">
                  <a:xfrm rot="18900000">
                    <a:off x="3802430" y="2353520"/>
                    <a:ext cx="132063" cy="156710"/>
                  </a:xfrm>
                  <a:prstGeom prst="flowChartDelay">
                    <a:avLst/>
                  </a:prstGeom>
                  <a:solidFill>
                    <a:srgbClr val="FFCCCC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</p:grpSp>
      </p:grpSp>
      <p:grpSp>
        <p:nvGrpSpPr>
          <p:cNvPr id="1189" name="グループ化 1188"/>
          <p:cNvGrpSpPr/>
          <p:nvPr/>
        </p:nvGrpSpPr>
        <p:grpSpPr>
          <a:xfrm>
            <a:off x="780216" y="1088740"/>
            <a:ext cx="876940" cy="1328442"/>
            <a:chOff x="780216" y="3000247"/>
            <a:chExt cx="876940" cy="1328442"/>
          </a:xfrm>
        </p:grpSpPr>
        <p:grpSp>
          <p:nvGrpSpPr>
            <p:cNvPr id="1190" name="グループ化 1189"/>
            <p:cNvGrpSpPr/>
            <p:nvPr/>
          </p:nvGrpSpPr>
          <p:grpSpPr>
            <a:xfrm>
              <a:off x="780216" y="3000247"/>
              <a:ext cx="876940" cy="1264872"/>
              <a:chOff x="883040" y="5311672"/>
              <a:chExt cx="876940" cy="1264872"/>
            </a:xfrm>
          </p:grpSpPr>
          <p:sp>
            <p:nvSpPr>
              <p:cNvPr id="1273" name="円/楕円 1272"/>
              <p:cNvSpPr/>
              <p:nvPr/>
            </p:nvSpPr>
            <p:spPr>
              <a:xfrm>
                <a:off x="929392" y="5311672"/>
                <a:ext cx="774926" cy="774926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74" name="月 823"/>
              <p:cNvSpPr/>
              <p:nvPr/>
            </p:nvSpPr>
            <p:spPr>
              <a:xfrm flipH="1">
                <a:off x="883040" y="5631706"/>
                <a:ext cx="435608" cy="586168"/>
              </a:xfrm>
              <a:custGeom>
                <a:avLst/>
                <a:gdLst/>
                <a:ahLst/>
                <a:cxnLst/>
                <a:rect l="l" t="t" r="r" b="b"/>
                <a:pathLst>
                  <a:path w="435608" h="586168">
                    <a:moveTo>
                      <a:pt x="286452" y="0"/>
                    </a:moveTo>
                    <a:cubicBezTo>
                      <a:pt x="199276" y="192948"/>
                      <a:pt x="263638" y="433147"/>
                      <a:pt x="435608" y="556657"/>
                    </a:cubicBezTo>
                    <a:lnTo>
                      <a:pt x="435608" y="556658"/>
                    </a:lnTo>
                    <a:cubicBezTo>
                      <a:pt x="355652" y="578082"/>
                      <a:pt x="273439" y="556463"/>
                      <a:pt x="210751" y="504343"/>
                    </a:cubicBezTo>
                    <a:cubicBezTo>
                      <a:pt x="223970" y="533586"/>
                      <a:pt x="241477" y="560887"/>
                      <a:pt x="262179" y="586167"/>
                    </a:cubicBezTo>
                    <a:lnTo>
                      <a:pt x="262179" y="586168"/>
                    </a:lnTo>
                    <a:cubicBezTo>
                      <a:pt x="117382" y="586168"/>
                      <a:pt x="0" y="457160"/>
                      <a:pt x="0" y="298021"/>
                    </a:cubicBezTo>
                    <a:cubicBezTo>
                      <a:pt x="0" y="139406"/>
                      <a:pt x="116610" y="10724"/>
                      <a:pt x="260750" y="10033"/>
                    </a:cubicBezTo>
                    <a:cubicBezTo>
                      <a:pt x="268698" y="5310"/>
                      <a:pt x="277451" y="2412"/>
                      <a:pt x="286452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75" name="月 823"/>
              <p:cNvSpPr/>
              <p:nvPr/>
            </p:nvSpPr>
            <p:spPr>
              <a:xfrm>
                <a:off x="1324372" y="5631706"/>
                <a:ext cx="435608" cy="586168"/>
              </a:xfrm>
              <a:custGeom>
                <a:avLst/>
                <a:gdLst/>
                <a:ahLst/>
                <a:cxnLst/>
                <a:rect l="l" t="t" r="r" b="b"/>
                <a:pathLst>
                  <a:path w="435608" h="586168">
                    <a:moveTo>
                      <a:pt x="286452" y="0"/>
                    </a:moveTo>
                    <a:cubicBezTo>
                      <a:pt x="199276" y="192948"/>
                      <a:pt x="263638" y="433147"/>
                      <a:pt x="435608" y="556657"/>
                    </a:cubicBezTo>
                    <a:lnTo>
                      <a:pt x="435608" y="556658"/>
                    </a:lnTo>
                    <a:cubicBezTo>
                      <a:pt x="355652" y="578082"/>
                      <a:pt x="273439" y="556463"/>
                      <a:pt x="210751" y="504343"/>
                    </a:cubicBezTo>
                    <a:cubicBezTo>
                      <a:pt x="223970" y="533586"/>
                      <a:pt x="241477" y="560887"/>
                      <a:pt x="262179" y="586167"/>
                    </a:cubicBezTo>
                    <a:lnTo>
                      <a:pt x="262179" y="586168"/>
                    </a:lnTo>
                    <a:cubicBezTo>
                      <a:pt x="117382" y="586168"/>
                      <a:pt x="0" y="457160"/>
                      <a:pt x="0" y="298021"/>
                    </a:cubicBezTo>
                    <a:cubicBezTo>
                      <a:pt x="0" y="139406"/>
                      <a:pt x="116610" y="10724"/>
                      <a:pt x="260750" y="10033"/>
                    </a:cubicBezTo>
                    <a:cubicBezTo>
                      <a:pt x="268698" y="5310"/>
                      <a:pt x="277451" y="2412"/>
                      <a:pt x="286452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76" name="フリーフォーム 1275"/>
              <p:cNvSpPr/>
              <p:nvPr/>
            </p:nvSpPr>
            <p:spPr>
              <a:xfrm>
                <a:off x="1161159" y="6106343"/>
                <a:ext cx="323141" cy="176213"/>
              </a:xfrm>
              <a:custGeom>
                <a:avLst/>
                <a:gdLst>
                  <a:gd name="connsiteX0" fmla="*/ 109057 w 323141"/>
                  <a:gd name="connsiteY0" fmla="*/ 0 h 176213"/>
                  <a:gd name="connsiteX1" fmla="*/ 213831 w 323141"/>
                  <a:gd name="connsiteY1" fmla="*/ 0 h 176213"/>
                  <a:gd name="connsiteX2" fmla="*/ 240026 w 323141"/>
                  <a:gd name="connsiteY2" fmla="*/ 26195 h 176213"/>
                  <a:gd name="connsiteX3" fmla="*/ 240026 w 323141"/>
                  <a:gd name="connsiteY3" fmla="*/ 130480 h 176213"/>
                  <a:gd name="connsiteX4" fmla="*/ 323141 w 323141"/>
                  <a:gd name="connsiteY4" fmla="*/ 130480 h 176213"/>
                  <a:gd name="connsiteX5" fmla="*/ 322918 w 323141"/>
                  <a:gd name="connsiteY5" fmla="*/ 131418 h 176213"/>
                  <a:gd name="connsiteX6" fmla="*/ 317770 w 323141"/>
                  <a:gd name="connsiteY6" fmla="*/ 136147 h 176213"/>
                  <a:gd name="connsiteX7" fmla="*/ 161571 w 323141"/>
                  <a:gd name="connsiteY7" fmla="*/ 176213 h 176213"/>
                  <a:gd name="connsiteX8" fmla="*/ 5373 w 323141"/>
                  <a:gd name="connsiteY8" fmla="*/ 136147 h 176213"/>
                  <a:gd name="connsiteX9" fmla="*/ 223 w 323141"/>
                  <a:gd name="connsiteY9" fmla="*/ 131417 h 176213"/>
                  <a:gd name="connsiteX10" fmla="*/ 0 w 323141"/>
                  <a:gd name="connsiteY10" fmla="*/ 130480 h 176213"/>
                  <a:gd name="connsiteX11" fmla="*/ 82862 w 323141"/>
                  <a:gd name="connsiteY11" fmla="*/ 130480 h 176213"/>
                  <a:gd name="connsiteX12" fmla="*/ 82862 w 323141"/>
                  <a:gd name="connsiteY12" fmla="*/ 26195 h 176213"/>
                  <a:gd name="connsiteX13" fmla="*/ 109057 w 323141"/>
                  <a:gd name="connsiteY13" fmla="*/ 0 h 1762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23141" h="176213">
                    <a:moveTo>
                      <a:pt x="109057" y="0"/>
                    </a:moveTo>
                    <a:lnTo>
                      <a:pt x="213831" y="0"/>
                    </a:lnTo>
                    <a:cubicBezTo>
                      <a:pt x="228298" y="0"/>
                      <a:pt x="240026" y="11728"/>
                      <a:pt x="240026" y="26195"/>
                    </a:cubicBezTo>
                    <a:lnTo>
                      <a:pt x="240026" y="130480"/>
                    </a:lnTo>
                    <a:lnTo>
                      <a:pt x="323141" y="130480"/>
                    </a:lnTo>
                    <a:lnTo>
                      <a:pt x="322918" y="131418"/>
                    </a:lnTo>
                    <a:lnTo>
                      <a:pt x="317770" y="136147"/>
                    </a:lnTo>
                    <a:cubicBezTo>
                      <a:pt x="277795" y="160902"/>
                      <a:pt x="222571" y="176213"/>
                      <a:pt x="161571" y="176213"/>
                    </a:cubicBezTo>
                    <a:cubicBezTo>
                      <a:pt x="100572" y="176213"/>
                      <a:pt x="45347" y="160902"/>
                      <a:pt x="5373" y="136147"/>
                    </a:cubicBezTo>
                    <a:lnTo>
                      <a:pt x="223" y="131417"/>
                    </a:lnTo>
                    <a:lnTo>
                      <a:pt x="0" y="130480"/>
                    </a:lnTo>
                    <a:lnTo>
                      <a:pt x="82862" y="130480"/>
                    </a:lnTo>
                    <a:lnTo>
                      <a:pt x="82862" y="26195"/>
                    </a:lnTo>
                    <a:cubicBezTo>
                      <a:pt x="82862" y="11728"/>
                      <a:pt x="94590" y="0"/>
                      <a:pt x="109057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77" name="片側の 2 つの角を丸めた四角形 1276"/>
              <p:cNvSpPr/>
              <p:nvPr/>
            </p:nvSpPr>
            <p:spPr>
              <a:xfrm>
                <a:off x="992560" y="6237312"/>
                <a:ext cx="675818" cy="339232"/>
              </a:xfrm>
              <a:prstGeom prst="round2SameRect">
                <a:avLst>
                  <a:gd name="adj1" fmla="val 39892"/>
                  <a:gd name="adj2" fmla="val 0"/>
                </a:avLst>
              </a:prstGeom>
              <a:solidFill>
                <a:srgbClr val="00206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78" name="台形 1277"/>
              <p:cNvSpPr/>
              <p:nvPr/>
            </p:nvSpPr>
            <p:spPr>
              <a:xfrm rot="10800000">
                <a:off x="1193527" y="6240721"/>
                <a:ext cx="278556" cy="335821"/>
              </a:xfrm>
              <a:prstGeom prst="trapezoid">
                <a:avLst>
                  <a:gd name="adj" fmla="val 36392"/>
                </a:avLst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1279" name="グループ化 1278"/>
              <p:cNvGrpSpPr/>
              <p:nvPr/>
            </p:nvGrpSpPr>
            <p:grpSpPr>
              <a:xfrm>
                <a:off x="903440" y="5381649"/>
                <a:ext cx="834570" cy="787400"/>
                <a:chOff x="2791855" y="2017486"/>
                <a:chExt cx="1150919" cy="1045028"/>
              </a:xfrm>
              <a:solidFill>
                <a:srgbClr val="FFCC99"/>
              </a:solidFill>
            </p:grpSpPr>
            <p:grpSp>
              <p:nvGrpSpPr>
                <p:cNvPr id="1302" name="グループ化 1301"/>
                <p:cNvGrpSpPr/>
                <p:nvPr/>
              </p:nvGrpSpPr>
              <p:grpSpPr>
                <a:xfrm rot="20700000">
                  <a:off x="2791855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1307" name="円/楕円 1306"/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308" name="円/楕円 1307"/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1303" name="グループ化 1302"/>
                <p:cNvGrpSpPr/>
                <p:nvPr/>
              </p:nvGrpSpPr>
              <p:grpSpPr>
                <a:xfrm rot="900000" flipH="1">
                  <a:off x="3720768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1305" name="円/楕円 1304"/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306" name="円/楕円 1305"/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304" name="円/楕円 1303"/>
                <p:cNvSpPr/>
                <p:nvPr/>
              </p:nvSpPr>
              <p:spPr>
                <a:xfrm>
                  <a:off x="2902857" y="2017486"/>
                  <a:ext cx="928914" cy="1045028"/>
                </a:xfrm>
                <a:prstGeom prst="ellipse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280" name="円/楕円 27"/>
              <p:cNvSpPr/>
              <p:nvPr/>
            </p:nvSpPr>
            <p:spPr>
              <a:xfrm>
                <a:off x="1240606" y="6045708"/>
                <a:ext cx="166531" cy="43193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  <a:gd name="connsiteX0" fmla="*/ 58 w 3255101"/>
                  <a:gd name="connsiteY0" fmla="*/ 3 h 346288"/>
                  <a:gd name="connsiteX1" fmla="*/ 3210476 w 3255101"/>
                  <a:gd name="connsiteY1" fmla="*/ 3 h 346288"/>
                  <a:gd name="connsiteX2" fmla="*/ 1605267 w 3255101"/>
                  <a:gd name="connsiteY2" fmla="*/ 346288 h 346288"/>
                  <a:gd name="connsiteX3" fmla="*/ 58 w 3255101"/>
                  <a:gd name="connsiteY3" fmla="*/ 3 h 3462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255101" h="346288">
                    <a:moveTo>
                      <a:pt x="58" y="3"/>
                    </a:moveTo>
                    <a:cubicBezTo>
                      <a:pt x="267593" y="-57711"/>
                      <a:pt x="2942941" y="-57711"/>
                      <a:pt x="3210476" y="3"/>
                    </a:cubicBezTo>
                    <a:cubicBezTo>
                      <a:pt x="3478011" y="57717"/>
                      <a:pt x="2491799" y="346288"/>
                      <a:pt x="1605267" y="346288"/>
                    </a:cubicBezTo>
                    <a:cubicBezTo>
                      <a:pt x="718735" y="346288"/>
                      <a:pt x="-7588" y="76241"/>
                      <a:pt x="58" y="3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81" name="円/楕円 27"/>
              <p:cNvSpPr/>
              <p:nvPr/>
            </p:nvSpPr>
            <p:spPr>
              <a:xfrm rot="10800000">
                <a:off x="1027405" y="5615527"/>
                <a:ext cx="187459" cy="4571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82" name="円/楕円 27"/>
              <p:cNvSpPr/>
              <p:nvPr/>
            </p:nvSpPr>
            <p:spPr>
              <a:xfrm rot="10800000">
                <a:off x="1433805" y="5615527"/>
                <a:ext cx="187459" cy="4571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83" name="正方形/長方形 67"/>
              <p:cNvSpPr/>
              <p:nvPr/>
            </p:nvSpPr>
            <p:spPr>
              <a:xfrm>
                <a:off x="1303452" y="5956511"/>
                <a:ext cx="50129" cy="25695"/>
              </a:xfrm>
              <a:custGeom>
                <a:avLst/>
                <a:gdLst/>
                <a:ahLst/>
                <a:cxnLst/>
                <a:rect l="l" t="t" r="r" b="b"/>
                <a:pathLst>
                  <a:path w="749072" h="1123608">
                    <a:moveTo>
                      <a:pt x="374536" y="0"/>
                    </a:moveTo>
                    <a:lnTo>
                      <a:pt x="749072" y="374536"/>
                    </a:lnTo>
                    <a:cubicBezTo>
                      <a:pt x="955923" y="581387"/>
                      <a:pt x="955923" y="916758"/>
                      <a:pt x="749072" y="1123608"/>
                    </a:cubicBezTo>
                    <a:cubicBezTo>
                      <a:pt x="542221" y="1330459"/>
                      <a:pt x="206851" y="1330459"/>
                      <a:pt x="0" y="1123608"/>
                    </a:cubicBezTo>
                    <a:cubicBezTo>
                      <a:pt x="-206851" y="916758"/>
                      <a:pt x="-206851" y="581387"/>
                      <a:pt x="0" y="374536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1284" name="グループ化 1283"/>
              <p:cNvGrpSpPr/>
              <p:nvPr/>
            </p:nvGrpSpPr>
            <p:grpSpPr>
              <a:xfrm>
                <a:off x="1092826" y="6240722"/>
                <a:ext cx="483392" cy="335822"/>
                <a:chOff x="3133728" y="2770919"/>
                <a:chExt cx="483392" cy="344850"/>
              </a:xfrm>
              <a:solidFill>
                <a:srgbClr val="002060"/>
              </a:solidFill>
            </p:grpSpPr>
            <p:sp>
              <p:nvSpPr>
                <p:cNvPr id="1300" name="平行四辺形 19"/>
                <p:cNvSpPr/>
                <p:nvPr/>
              </p:nvSpPr>
              <p:spPr>
                <a:xfrm>
                  <a:off x="3376812" y="2770919"/>
                  <a:ext cx="240308" cy="344850"/>
                </a:xfrm>
                <a:custGeom>
                  <a:avLst/>
                  <a:gdLst>
                    <a:gd name="connsiteX0" fmla="*/ 0 w 295077"/>
                    <a:gd name="connsiteY0" fmla="*/ 344850 h 344850"/>
                    <a:gd name="connsiteX1" fmla="*/ 139412 w 295077"/>
                    <a:gd name="connsiteY1" fmla="*/ 0 h 344850"/>
                    <a:gd name="connsiteX2" fmla="*/ 295077 w 295077"/>
                    <a:gd name="connsiteY2" fmla="*/ 0 h 344850"/>
                    <a:gd name="connsiteX3" fmla="*/ 155665 w 295077"/>
                    <a:gd name="connsiteY3" fmla="*/ 344850 h 344850"/>
                    <a:gd name="connsiteX4" fmla="*/ 0 w 295077"/>
                    <a:gd name="connsiteY4" fmla="*/ 344850 h 344850"/>
                    <a:gd name="connsiteX0" fmla="*/ 0 w 235545"/>
                    <a:gd name="connsiteY0" fmla="*/ 344850 h 344850"/>
                    <a:gd name="connsiteX1" fmla="*/ 139412 w 235545"/>
                    <a:gd name="connsiteY1" fmla="*/ 0 h 344850"/>
                    <a:gd name="connsiteX2" fmla="*/ 235545 w 235545"/>
                    <a:gd name="connsiteY2" fmla="*/ 116681 h 344850"/>
                    <a:gd name="connsiteX3" fmla="*/ 155665 w 235545"/>
                    <a:gd name="connsiteY3" fmla="*/ 344850 h 344850"/>
                    <a:gd name="connsiteX4" fmla="*/ 0 w 235545"/>
                    <a:gd name="connsiteY4" fmla="*/ 344850 h 344850"/>
                    <a:gd name="connsiteX0" fmla="*/ 0 w 235545"/>
                    <a:gd name="connsiteY0" fmla="*/ 344850 h 344850"/>
                    <a:gd name="connsiteX1" fmla="*/ 139412 w 235545"/>
                    <a:gd name="connsiteY1" fmla="*/ 0 h 344850"/>
                    <a:gd name="connsiteX2" fmla="*/ 235545 w 235545"/>
                    <a:gd name="connsiteY2" fmla="*/ 116681 h 344850"/>
                    <a:gd name="connsiteX3" fmla="*/ 190302 w 235545"/>
                    <a:gd name="connsiteY3" fmla="*/ 250887 h 344850"/>
                    <a:gd name="connsiteX4" fmla="*/ 155665 w 235545"/>
                    <a:gd name="connsiteY4" fmla="*/ 344850 h 344850"/>
                    <a:gd name="connsiteX5" fmla="*/ 0 w 235545"/>
                    <a:gd name="connsiteY5" fmla="*/ 344850 h 344850"/>
                    <a:gd name="connsiteX0" fmla="*/ 0 w 235545"/>
                    <a:gd name="connsiteY0" fmla="*/ 344850 h 344850"/>
                    <a:gd name="connsiteX1" fmla="*/ 139412 w 235545"/>
                    <a:gd name="connsiteY1" fmla="*/ 0 h 344850"/>
                    <a:gd name="connsiteX2" fmla="*/ 235545 w 235545"/>
                    <a:gd name="connsiteY2" fmla="*/ 116681 h 344850"/>
                    <a:gd name="connsiteX3" fmla="*/ 145058 w 235545"/>
                    <a:gd name="connsiteY3" fmla="*/ 186594 h 344850"/>
                    <a:gd name="connsiteX4" fmla="*/ 155665 w 235545"/>
                    <a:gd name="connsiteY4" fmla="*/ 344850 h 344850"/>
                    <a:gd name="connsiteX5" fmla="*/ 0 w 235545"/>
                    <a:gd name="connsiteY5" fmla="*/ 344850 h 344850"/>
                    <a:gd name="connsiteX0" fmla="*/ 0 w 235545"/>
                    <a:gd name="connsiteY0" fmla="*/ 344850 h 344850"/>
                    <a:gd name="connsiteX1" fmla="*/ 139412 w 235545"/>
                    <a:gd name="connsiteY1" fmla="*/ 0 h 344850"/>
                    <a:gd name="connsiteX2" fmla="*/ 171252 w 235545"/>
                    <a:gd name="connsiteY2" fmla="*/ 43719 h 344850"/>
                    <a:gd name="connsiteX3" fmla="*/ 235545 w 235545"/>
                    <a:gd name="connsiteY3" fmla="*/ 116681 h 344850"/>
                    <a:gd name="connsiteX4" fmla="*/ 145058 w 235545"/>
                    <a:gd name="connsiteY4" fmla="*/ 186594 h 344850"/>
                    <a:gd name="connsiteX5" fmla="*/ 155665 w 235545"/>
                    <a:gd name="connsiteY5" fmla="*/ 344850 h 344850"/>
                    <a:gd name="connsiteX6" fmla="*/ 0 w 235545"/>
                    <a:gd name="connsiteY6" fmla="*/ 344850 h 344850"/>
                    <a:gd name="connsiteX0" fmla="*/ 0 w 235545"/>
                    <a:gd name="connsiteY0" fmla="*/ 344850 h 344850"/>
                    <a:gd name="connsiteX1" fmla="*/ 139412 w 235545"/>
                    <a:gd name="connsiteY1" fmla="*/ 0 h 344850"/>
                    <a:gd name="connsiteX2" fmla="*/ 206971 w 235545"/>
                    <a:gd name="connsiteY2" fmla="*/ 856 h 344850"/>
                    <a:gd name="connsiteX3" fmla="*/ 235545 w 235545"/>
                    <a:gd name="connsiteY3" fmla="*/ 116681 h 344850"/>
                    <a:gd name="connsiteX4" fmla="*/ 145058 w 235545"/>
                    <a:gd name="connsiteY4" fmla="*/ 186594 h 344850"/>
                    <a:gd name="connsiteX5" fmla="*/ 155665 w 235545"/>
                    <a:gd name="connsiteY5" fmla="*/ 344850 h 344850"/>
                    <a:gd name="connsiteX6" fmla="*/ 0 w 235545"/>
                    <a:gd name="connsiteY6" fmla="*/ 344850 h 344850"/>
                    <a:gd name="connsiteX0" fmla="*/ 0 w 240308"/>
                    <a:gd name="connsiteY0" fmla="*/ 344850 h 344850"/>
                    <a:gd name="connsiteX1" fmla="*/ 139412 w 240308"/>
                    <a:gd name="connsiteY1" fmla="*/ 0 h 344850"/>
                    <a:gd name="connsiteX2" fmla="*/ 206971 w 240308"/>
                    <a:gd name="connsiteY2" fmla="*/ 856 h 344850"/>
                    <a:gd name="connsiteX3" fmla="*/ 240308 w 240308"/>
                    <a:gd name="connsiteY3" fmla="*/ 133350 h 344850"/>
                    <a:gd name="connsiteX4" fmla="*/ 145058 w 240308"/>
                    <a:gd name="connsiteY4" fmla="*/ 186594 h 344850"/>
                    <a:gd name="connsiteX5" fmla="*/ 155665 w 240308"/>
                    <a:gd name="connsiteY5" fmla="*/ 344850 h 344850"/>
                    <a:gd name="connsiteX6" fmla="*/ 0 w 240308"/>
                    <a:gd name="connsiteY6" fmla="*/ 344850 h 344850"/>
                    <a:gd name="connsiteX0" fmla="*/ 0 w 240308"/>
                    <a:gd name="connsiteY0" fmla="*/ 344850 h 344850"/>
                    <a:gd name="connsiteX1" fmla="*/ 139412 w 240308"/>
                    <a:gd name="connsiteY1" fmla="*/ 0 h 344850"/>
                    <a:gd name="connsiteX2" fmla="*/ 206971 w 240308"/>
                    <a:gd name="connsiteY2" fmla="*/ 856 h 344850"/>
                    <a:gd name="connsiteX3" fmla="*/ 240308 w 240308"/>
                    <a:gd name="connsiteY3" fmla="*/ 133350 h 344850"/>
                    <a:gd name="connsiteX4" fmla="*/ 142676 w 240308"/>
                    <a:gd name="connsiteY4" fmla="*/ 177069 h 344850"/>
                    <a:gd name="connsiteX5" fmla="*/ 155665 w 240308"/>
                    <a:gd name="connsiteY5" fmla="*/ 344850 h 344850"/>
                    <a:gd name="connsiteX6" fmla="*/ 0 w 240308"/>
                    <a:gd name="connsiteY6" fmla="*/ 344850 h 3448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40308" h="344850">
                      <a:moveTo>
                        <a:pt x="0" y="344850"/>
                      </a:moveTo>
                      <a:lnTo>
                        <a:pt x="139412" y="0"/>
                      </a:lnTo>
                      <a:lnTo>
                        <a:pt x="206971" y="856"/>
                      </a:lnTo>
                      <a:lnTo>
                        <a:pt x="240308" y="133350"/>
                      </a:lnTo>
                      <a:lnTo>
                        <a:pt x="142676" y="177069"/>
                      </a:lnTo>
                      <a:lnTo>
                        <a:pt x="155665" y="344850"/>
                      </a:lnTo>
                      <a:lnTo>
                        <a:pt x="0" y="344850"/>
                      </a:lnTo>
                      <a:close/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01" name="平行四辺形 19"/>
                <p:cNvSpPr/>
                <p:nvPr/>
              </p:nvSpPr>
              <p:spPr>
                <a:xfrm flipH="1">
                  <a:off x="3133728" y="2770919"/>
                  <a:ext cx="240308" cy="344850"/>
                </a:xfrm>
                <a:custGeom>
                  <a:avLst/>
                  <a:gdLst>
                    <a:gd name="connsiteX0" fmla="*/ 0 w 295077"/>
                    <a:gd name="connsiteY0" fmla="*/ 344850 h 344850"/>
                    <a:gd name="connsiteX1" fmla="*/ 139412 w 295077"/>
                    <a:gd name="connsiteY1" fmla="*/ 0 h 344850"/>
                    <a:gd name="connsiteX2" fmla="*/ 295077 w 295077"/>
                    <a:gd name="connsiteY2" fmla="*/ 0 h 344850"/>
                    <a:gd name="connsiteX3" fmla="*/ 155665 w 295077"/>
                    <a:gd name="connsiteY3" fmla="*/ 344850 h 344850"/>
                    <a:gd name="connsiteX4" fmla="*/ 0 w 295077"/>
                    <a:gd name="connsiteY4" fmla="*/ 344850 h 344850"/>
                    <a:gd name="connsiteX0" fmla="*/ 0 w 235545"/>
                    <a:gd name="connsiteY0" fmla="*/ 344850 h 344850"/>
                    <a:gd name="connsiteX1" fmla="*/ 139412 w 235545"/>
                    <a:gd name="connsiteY1" fmla="*/ 0 h 344850"/>
                    <a:gd name="connsiteX2" fmla="*/ 235545 w 235545"/>
                    <a:gd name="connsiteY2" fmla="*/ 116681 h 344850"/>
                    <a:gd name="connsiteX3" fmla="*/ 155665 w 235545"/>
                    <a:gd name="connsiteY3" fmla="*/ 344850 h 344850"/>
                    <a:gd name="connsiteX4" fmla="*/ 0 w 235545"/>
                    <a:gd name="connsiteY4" fmla="*/ 344850 h 344850"/>
                    <a:gd name="connsiteX0" fmla="*/ 0 w 235545"/>
                    <a:gd name="connsiteY0" fmla="*/ 344850 h 344850"/>
                    <a:gd name="connsiteX1" fmla="*/ 139412 w 235545"/>
                    <a:gd name="connsiteY1" fmla="*/ 0 h 344850"/>
                    <a:gd name="connsiteX2" fmla="*/ 235545 w 235545"/>
                    <a:gd name="connsiteY2" fmla="*/ 116681 h 344850"/>
                    <a:gd name="connsiteX3" fmla="*/ 190302 w 235545"/>
                    <a:gd name="connsiteY3" fmla="*/ 250887 h 344850"/>
                    <a:gd name="connsiteX4" fmla="*/ 155665 w 235545"/>
                    <a:gd name="connsiteY4" fmla="*/ 344850 h 344850"/>
                    <a:gd name="connsiteX5" fmla="*/ 0 w 235545"/>
                    <a:gd name="connsiteY5" fmla="*/ 344850 h 344850"/>
                    <a:gd name="connsiteX0" fmla="*/ 0 w 235545"/>
                    <a:gd name="connsiteY0" fmla="*/ 344850 h 344850"/>
                    <a:gd name="connsiteX1" fmla="*/ 139412 w 235545"/>
                    <a:gd name="connsiteY1" fmla="*/ 0 h 344850"/>
                    <a:gd name="connsiteX2" fmla="*/ 235545 w 235545"/>
                    <a:gd name="connsiteY2" fmla="*/ 116681 h 344850"/>
                    <a:gd name="connsiteX3" fmla="*/ 145058 w 235545"/>
                    <a:gd name="connsiteY3" fmla="*/ 186594 h 344850"/>
                    <a:gd name="connsiteX4" fmla="*/ 155665 w 235545"/>
                    <a:gd name="connsiteY4" fmla="*/ 344850 h 344850"/>
                    <a:gd name="connsiteX5" fmla="*/ 0 w 235545"/>
                    <a:gd name="connsiteY5" fmla="*/ 344850 h 344850"/>
                    <a:gd name="connsiteX0" fmla="*/ 0 w 235545"/>
                    <a:gd name="connsiteY0" fmla="*/ 344850 h 344850"/>
                    <a:gd name="connsiteX1" fmla="*/ 139412 w 235545"/>
                    <a:gd name="connsiteY1" fmla="*/ 0 h 344850"/>
                    <a:gd name="connsiteX2" fmla="*/ 171252 w 235545"/>
                    <a:gd name="connsiteY2" fmla="*/ 43719 h 344850"/>
                    <a:gd name="connsiteX3" fmla="*/ 235545 w 235545"/>
                    <a:gd name="connsiteY3" fmla="*/ 116681 h 344850"/>
                    <a:gd name="connsiteX4" fmla="*/ 145058 w 235545"/>
                    <a:gd name="connsiteY4" fmla="*/ 186594 h 344850"/>
                    <a:gd name="connsiteX5" fmla="*/ 155665 w 235545"/>
                    <a:gd name="connsiteY5" fmla="*/ 344850 h 344850"/>
                    <a:gd name="connsiteX6" fmla="*/ 0 w 235545"/>
                    <a:gd name="connsiteY6" fmla="*/ 344850 h 344850"/>
                    <a:gd name="connsiteX0" fmla="*/ 0 w 235545"/>
                    <a:gd name="connsiteY0" fmla="*/ 344850 h 344850"/>
                    <a:gd name="connsiteX1" fmla="*/ 139412 w 235545"/>
                    <a:gd name="connsiteY1" fmla="*/ 0 h 344850"/>
                    <a:gd name="connsiteX2" fmla="*/ 206971 w 235545"/>
                    <a:gd name="connsiteY2" fmla="*/ 856 h 344850"/>
                    <a:gd name="connsiteX3" fmla="*/ 235545 w 235545"/>
                    <a:gd name="connsiteY3" fmla="*/ 116681 h 344850"/>
                    <a:gd name="connsiteX4" fmla="*/ 145058 w 235545"/>
                    <a:gd name="connsiteY4" fmla="*/ 186594 h 344850"/>
                    <a:gd name="connsiteX5" fmla="*/ 155665 w 235545"/>
                    <a:gd name="connsiteY5" fmla="*/ 344850 h 344850"/>
                    <a:gd name="connsiteX6" fmla="*/ 0 w 235545"/>
                    <a:gd name="connsiteY6" fmla="*/ 344850 h 344850"/>
                    <a:gd name="connsiteX0" fmla="*/ 0 w 240308"/>
                    <a:gd name="connsiteY0" fmla="*/ 344850 h 344850"/>
                    <a:gd name="connsiteX1" fmla="*/ 139412 w 240308"/>
                    <a:gd name="connsiteY1" fmla="*/ 0 h 344850"/>
                    <a:gd name="connsiteX2" fmla="*/ 206971 w 240308"/>
                    <a:gd name="connsiteY2" fmla="*/ 856 h 344850"/>
                    <a:gd name="connsiteX3" fmla="*/ 240308 w 240308"/>
                    <a:gd name="connsiteY3" fmla="*/ 133350 h 344850"/>
                    <a:gd name="connsiteX4" fmla="*/ 145058 w 240308"/>
                    <a:gd name="connsiteY4" fmla="*/ 186594 h 344850"/>
                    <a:gd name="connsiteX5" fmla="*/ 155665 w 240308"/>
                    <a:gd name="connsiteY5" fmla="*/ 344850 h 344850"/>
                    <a:gd name="connsiteX6" fmla="*/ 0 w 240308"/>
                    <a:gd name="connsiteY6" fmla="*/ 344850 h 344850"/>
                    <a:gd name="connsiteX0" fmla="*/ 0 w 240308"/>
                    <a:gd name="connsiteY0" fmla="*/ 344850 h 344850"/>
                    <a:gd name="connsiteX1" fmla="*/ 139412 w 240308"/>
                    <a:gd name="connsiteY1" fmla="*/ 0 h 344850"/>
                    <a:gd name="connsiteX2" fmla="*/ 206971 w 240308"/>
                    <a:gd name="connsiteY2" fmla="*/ 856 h 344850"/>
                    <a:gd name="connsiteX3" fmla="*/ 240308 w 240308"/>
                    <a:gd name="connsiteY3" fmla="*/ 133350 h 344850"/>
                    <a:gd name="connsiteX4" fmla="*/ 142676 w 240308"/>
                    <a:gd name="connsiteY4" fmla="*/ 177069 h 344850"/>
                    <a:gd name="connsiteX5" fmla="*/ 155665 w 240308"/>
                    <a:gd name="connsiteY5" fmla="*/ 344850 h 344850"/>
                    <a:gd name="connsiteX6" fmla="*/ 0 w 240308"/>
                    <a:gd name="connsiteY6" fmla="*/ 344850 h 3448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40308" h="344850">
                      <a:moveTo>
                        <a:pt x="0" y="344850"/>
                      </a:moveTo>
                      <a:lnTo>
                        <a:pt x="139412" y="0"/>
                      </a:lnTo>
                      <a:lnTo>
                        <a:pt x="206971" y="856"/>
                      </a:lnTo>
                      <a:lnTo>
                        <a:pt x="240308" y="133350"/>
                      </a:lnTo>
                      <a:lnTo>
                        <a:pt x="142676" y="177069"/>
                      </a:lnTo>
                      <a:lnTo>
                        <a:pt x="155665" y="344850"/>
                      </a:lnTo>
                      <a:lnTo>
                        <a:pt x="0" y="344850"/>
                      </a:lnTo>
                      <a:close/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1285" name="グループ化 1284"/>
              <p:cNvGrpSpPr/>
              <p:nvPr/>
            </p:nvGrpSpPr>
            <p:grpSpPr>
              <a:xfrm>
                <a:off x="1107810" y="6236191"/>
                <a:ext cx="423862" cy="102054"/>
                <a:chOff x="3151980" y="2770920"/>
                <a:chExt cx="423862" cy="112796"/>
              </a:xfrm>
              <a:solidFill>
                <a:sysClr val="window" lastClr="FFFFFF"/>
              </a:solidFill>
            </p:grpSpPr>
            <p:sp>
              <p:nvSpPr>
                <p:cNvPr id="1298" name="平行四辺形 1297"/>
                <p:cNvSpPr/>
                <p:nvPr/>
              </p:nvSpPr>
              <p:spPr>
                <a:xfrm>
                  <a:off x="3151980" y="2770920"/>
                  <a:ext cx="211931" cy="112796"/>
                </a:xfrm>
                <a:prstGeom prst="parallelogram">
                  <a:avLst>
                    <a:gd name="adj" fmla="val 65111"/>
                  </a:avLst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99" name="平行四辺形 1298"/>
                <p:cNvSpPr/>
                <p:nvPr/>
              </p:nvSpPr>
              <p:spPr>
                <a:xfrm flipH="1">
                  <a:off x="3363911" y="2770920"/>
                  <a:ext cx="211931" cy="112796"/>
                </a:xfrm>
                <a:prstGeom prst="parallelogram">
                  <a:avLst>
                    <a:gd name="adj" fmla="val 65111"/>
                  </a:avLst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1286" name="グループ化 1285"/>
              <p:cNvGrpSpPr/>
              <p:nvPr/>
            </p:nvGrpSpPr>
            <p:grpSpPr>
              <a:xfrm>
                <a:off x="1217539" y="6236191"/>
                <a:ext cx="210380" cy="83608"/>
                <a:chOff x="536380" y="6291217"/>
                <a:chExt cx="261598" cy="147718"/>
              </a:xfrm>
            </p:grpSpPr>
            <p:sp>
              <p:nvSpPr>
                <p:cNvPr id="1293" name="台形 1292"/>
                <p:cNvSpPr/>
                <p:nvPr/>
              </p:nvSpPr>
              <p:spPr>
                <a:xfrm rot="14400000" flipV="1">
                  <a:off x="564636" y="6324561"/>
                  <a:ext cx="86116" cy="142628"/>
                </a:xfrm>
                <a:prstGeom prst="trapezoid">
                  <a:avLst>
                    <a:gd name="adj" fmla="val 31027"/>
                  </a:avLst>
                </a:pr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94" name="台形 1293"/>
                <p:cNvSpPr/>
                <p:nvPr/>
              </p:nvSpPr>
              <p:spPr>
                <a:xfrm rot="5400000">
                  <a:off x="542925" y="6284673"/>
                  <a:ext cx="129540" cy="142628"/>
                </a:xfrm>
                <a:prstGeom prst="trapezoid">
                  <a:avLst>
                    <a:gd name="adj" fmla="val 31027"/>
                  </a:avLst>
                </a:pr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95" name="台形 1294"/>
                <p:cNvSpPr/>
                <p:nvPr/>
              </p:nvSpPr>
              <p:spPr>
                <a:xfrm rot="7200000" flipH="1" flipV="1">
                  <a:off x="672750" y="6324563"/>
                  <a:ext cx="86116" cy="142628"/>
                </a:xfrm>
                <a:prstGeom prst="trapezoid">
                  <a:avLst>
                    <a:gd name="adj" fmla="val 31027"/>
                  </a:avLst>
                </a:pr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96" name="台形 1295"/>
                <p:cNvSpPr/>
                <p:nvPr/>
              </p:nvSpPr>
              <p:spPr>
                <a:xfrm rot="16200000" flipH="1">
                  <a:off x="661894" y="6284674"/>
                  <a:ext cx="129540" cy="142628"/>
                </a:xfrm>
                <a:prstGeom prst="trapezoid">
                  <a:avLst>
                    <a:gd name="adj" fmla="val 31027"/>
                  </a:avLst>
                </a:pr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97" name="角丸四角形 1296"/>
                <p:cNvSpPr/>
                <p:nvPr/>
              </p:nvSpPr>
              <p:spPr>
                <a:xfrm>
                  <a:off x="629407" y="6319408"/>
                  <a:ext cx="72433" cy="8115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287" name="月 1286"/>
              <p:cNvSpPr/>
              <p:nvPr/>
            </p:nvSpPr>
            <p:spPr>
              <a:xfrm>
                <a:off x="944851" y="5438394"/>
                <a:ext cx="198316" cy="499360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88" name="月 1287"/>
              <p:cNvSpPr/>
              <p:nvPr/>
            </p:nvSpPr>
            <p:spPr>
              <a:xfrm>
                <a:off x="1079189" y="5404347"/>
                <a:ext cx="95311" cy="294787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89" name="月 1288"/>
              <p:cNvSpPr/>
              <p:nvPr/>
            </p:nvSpPr>
            <p:spPr>
              <a:xfrm>
                <a:off x="1014428" y="5431635"/>
                <a:ext cx="95311" cy="294787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90" name="月 1289"/>
              <p:cNvSpPr/>
              <p:nvPr/>
            </p:nvSpPr>
            <p:spPr>
              <a:xfrm>
                <a:off x="1145144" y="5373216"/>
                <a:ext cx="95311" cy="294787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91" name="円/楕円 27"/>
              <p:cNvSpPr/>
              <p:nvPr/>
            </p:nvSpPr>
            <p:spPr>
              <a:xfrm rot="10800000">
                <a:off x="1027405" y="5754592"/>
                <a:ext cx="187459" cy="4571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92" name="円/楕円 27"/>
              <p:cNvSpPr/>
              <p:nvPr/>
            </p:nvSpPr>
            <p:spPr>
              <a:xfrm rot="10800000">
                <a:off x="1433805" y="5754592"/>
                <a:ext cx="187459" cy="4571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191" name="グループ化 1190"/>
            <p:cNvGrpSpPr/>
            <p:nvPr/>
          </p:nvGrpSpPr>
          <p:grpSpPr>
            <a:xfrm>
              <a:off x="798580" y="3807471"/>
              <a:ext cx="832100" cy="521218"/>
              <a:chOff x="-118958" y="3096618"/>
              <a:chExt cx="2667176" cy="1670693"/>
            </a:xfrm>
          </p:grpSpPr>
          <p:grpSp>
            <p:nvGrpSpPr>
              <p:cNvPr id="1192" name="グループ化 1191"/>
              <p:cNvGrpSpPr/>
              <p:nvPr/>
            </p:nvGrpSpPr>
            <p:grpSpPr>
              <a:xfrm>
                <a:off x="431647" y="3096618"/>
                <a:ext cx="1556044" cy="966581"/>
                <a:chOff x="431647" y="3096618"/>
                <a:chExt cx="1556044" cy="966581"/>
              </a:xfrm>
            </p:grpSpPr>
            <p:grpSp>
              <p:nvGrpSpPr>
                <p:cNvPr id="1214" name="グループ化 1213"/>
                <p:cNvGrpSpPr/>
                <p:nvPr/>
              </p:nvGrpSpPr>
              <p:grpSpPr>
                <a:xfrm>
                  <a:off x="431647" y="3096618"/>
                  <a:ext cx="1556044" cy="966581"/>
                  <a:chOff x="7627353" y="2698603"/>
                  <a:chExt cx="2917825" cy="1812490"/>
                </a:xfrm>
              </p:grpSpPr>
              <p:sp>
                <p:nvSpPr>
                  <p:cNvPr id="1252" name="正方形/長方形 1251"/>
                  <p:cNvSpPr/>
                  <p:nvPr/>
                </p:nvSpPr>
                <p:spPr>
                  <a:xfrm>
                    <a:off x="7731493" y="3369523"/>
                    <a:ext cx="819785" cy="1072937"/>
                  </a:xfrm>
                  <a:prstGeom prst="rect">
                    <a:avLst/>
                  </a:prstGeom>
                  <a:gradFill flip="none" rotWithShape="1">
                    <a:gsLst>
                      <a:gs pos="0">
                        <a:srgbClr val="00B0F0"/>
                      </a:gs>
                      <a:gs pos="100000">
                        <a:srgbClr val="5B9BD5">
                          <a:lumMod val="40000"/>
                          <a:lumOff val="60000"/>
                        </a:srgbClr>
                      </a:gs>
                    </a:gsLst>
                    <a:lin ang="16200000" scaled="1"/>
                    <a:tileRect/>
                  </a:gra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253" name="フリーフォーム 1252"/>
                  <p:cNvSpPr/>
                  <p:nvPr/>
                </p:nvSpPr>
                <p:spPr>
                  <a:xfrm>
                    <a:off x="7627353" y="2698603"/>
                    <a:ext cx="2917825" cy="1812490"/>
                  </a:xfrm>
                  <a:custGeom>
                    <a:avLst/>
                    <a:gdLst>
                      <a:gd name="connsiteX0" fmla="*/ 127000 w 2917825"/>
                      <a:gd name="connsiteY0" fmla="*/ 709020 h 1812490"/>
                      <a:gd name="connsiteX1" fmla="*/ 127000 w 2917825"/>
                      <a:gd name="connsiteY1" fmla="*/ 1698137 h 1812490"/>
                      <a:gd name="connsiteX2" fmla="*/ 898525 w 2917825"/>
                      <a:gd name="connsiteY2" fmla="*/ 1698137 h 1812490"/>
                      <a:gd name="connsiteX3" fmla="*/ 898525 w 2917825"/>
                      <a:gd name="connsiteY3" fmla="*/ 709020 h 1812490"/>
                      <a:gd name="connsiteX4" fmla="*/ 111595 w 2917825"/>
                      <a:gd name="connsiteY4" fmla="*/ 0 h 1812490"/>
                      <a:gd name="connsiteX5" fmla="*/ 2806230 w 2917825"/>
                      <a:gd name="connsiteY5" fmla="*/ 0 h 1812490"/>
                      <a:gd name="connsiteX6" fmla="*/ 2917825 w 2917825"/>
                      <a:gd name="connsiteY6" fmla="*/ 111595 h 1812490"/>
                      <a:gd name="connsiteX7" fmla="*/ 2917825 w 2917825"/>
                      <a:gd name="connsiteY7" fmla="*/ 1700895 h 1812490"/>
                      <a:gd name="connsiteX8" fmla="*/ 2806230 w 2917825"/>
                      <a:gd name="connsiteY8" fmla="*/ 1812490 h 1812490"/>
                      <a:gd name="connsiteX9" fmla="*/ 111595 w 2917825"/>
                      <a:gd name="connsiteY9" fmla="*/ 1812490 h 1812490"/>
                      <a:gd name="connsiteX10" fmla="*/ 0 w 2917825"/>
                      <a:gd name="connsiteY10" fmla="*/ 1700895 h 1812490"/>
                      <a:gd name="connsiteX11" fmla="*/ 0 w 2917825"/>
                      <a:gd name="connsiteY11" fmla="*/ 111595 h 1812490"/>
                      <a:gd name="connsiteX12" fmla="*/ 111595 w 2917825"/>
                      <a:gd name="connsiteY12" fmla="*/ 0 h 181249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2917825" h="1812490">
                        <a:moveTo>
                          <a:pt x="127000" y="709020"/>
                        </a:moveTo>
                        <a:lnTo>
                          <a:pt x="127000" y="1698137"/>
                        </a:lnTo>
                        <a:lnTo>
                          <a:pt x="898525" y="1698137"/>
                        </a:lnTo>
                        <a:lnTo>
                          <a:pt x="898525" y="709020"/>
                        </a:lnTo>
                        <a:close/>
                        <a:moveTo>
                          <a:pt x="111595" y="0"/>
                        </a:moveTo>
                        <a:lnTo>
                          <a:pt x="2806230" y="0"/>
                        </a:lnTo>
                        <a:cubicBezTo>
                          <a:pt x="2867862" y="0"/>
                          <a:pt x="2917825" y="49963"/>
                          <a:pt x="2917825" y="111595"/>
                        </a:cubicBezTo>
                        <a:lnTo>
                          <a:pt x="2917825" y="1700895"/>
                        </a:lnTo>
                        <a:cubicBezTo>
                          <a:pt x="2917825" y="1762527"/>
                          <a:pt x="2867862" y="1812490"/>
                          <a:pt x="2806230" y="1812490"/>
                        </a:cubicBezTo>
                        <a:lnTo>
                          <a:pt x="111595" y="1812490"/>
                        </a:lnTo>
                        <a:cubicBezTo>
                          <a:pt x="49963" y="1812490"/>
                          <a:pt x="0" y="1762527"/>
                          <a:pt x="0" y="1700895"/>
                        </a:cubicBezTo>
                        <a:lnTo>
                          <a:pt x="0" y="111595"/>
                        </a:lnTo>
                        <a:cubicBezTo>
                          <a:pt x="0" y="49963"/>
                          <a:pt x="49963" y="0"/>
                          <a:pt x="111595" y="0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ysClr val="window" lastClr="FFFFFF">
                          <a:lumMod val="75000"/>
                        </a:sysClr>
                      </a:gs>
                      <a:gs pos="100000">
                        <a:sysClr val="window" lastClr="FFFFFF"/>
                      </a:gs>
                    </a:gsLst>
                    <a:lin ang="18900000" scaled="1"/>
                    <a:tileRect/>
                  </a:grad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254" name="正方形/長方形 1253"/>
                  <p:cNvSpPr/>
                  <p:nvPr/>
                </p:nvSpPr>
                <p:spPr>
                  <a:xfrm>
                    <a:off x="8598903" y="3728085"/>
                    <a:ext cx="1828800" cy="676275"/>
                  </a:xfrm>
                  <a:prstGeom prst="rect">
                    <a:avLst/>
                  </a:prstGeom>
                  <a:pattFill prst="weave">
                    <a:fgClr>
                      <a:srgbClr val="ED7D31">
                        <a:lumMod val="60000"/>
                        <a:lumOff val="40000"/>
                      </a:srgbClr>
                    </a:fgClr>
                    <a:bgClr>
                      <a:sysClr val="window" lastClr="FFFFFF"/>
                    </a:bgClr>
                  </a:pattFill>
                  <a:ln w="6350" cap="flat" cmpd="sng" algn="ctr">
                    <a:solidFill>
                      <a:srgbClr val="ED7D31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cxnSp>
                <p:nvCxnSpPr>
                  <p:cNvPr id="1255" name="直線コネクタ 1254"/>
                  <p:cNvCxnSpPr>
                    <a:stCxn id="1254" idx="1"/>
                  </p:cNvCxnSpPr>
                  <p:nvPr/>
                </p:nvCxnSpPr>
                <p:spPr>
                  <a:xfrm>
                    <a:off x="8598903" y="4066223"/>
                    <a:ext cx="1838325" cy="952"/>
                  </a:xfrm>
                  <a:prstGeom prst="line">
                    <a:avLst/>
                  </a:prstGeom>
                  <a:noFill/>
                  <a:ln w="6350" cap="flat" cmpd="sng" algn="ctr">
                    <a:solidFill>
                      <a:srgbClr val="ED7D31">
                        <a:lumMod val="60000"/>
                        <a:lumOff val="40000"/>
                      </a:srgbClr>
                    </a:solidFill>
                    <a:prstDash val="dash"/>
                    <a:miter lim="800000"/>
                  </a:ln>
                  <a:effectLst/>
                </p:spPr>
              </p:cxnSp>
              <p:cxnSp>
                <p:nvCxnSpPr>
                  <p:cNvPr id="1256" name="直線コネクタ 1255"/>
                  <p:cNvCxnSpPr/>
                  <p:nvPr/>
                </p:nvCxnSpPr>
                <p:spPr>
                  <a:xfrm>
                    <a:off x="8598903" y="3894773"/>
                    <a:ext cx="1838325" cy="952"/>
                  </a:xfrm>
                  <a:prstGeom prst="line">
                    <a:avLst/>
                  </a:prstGeom>
                  <a:noFill/>
                  <a:ln w="6350" cap="flat" cmpd="sng" algn="ctr">
                    <a:solidFill>
                      <a:srgbClr val="ED7D31">
                        <a:lumMod val="60000"/>
                        <a:lumOff val="40000"/>
                      </a:srgbClr>
                    </a:solidFill>
                    <a:prstDash val="dash"/>
                    <a:miter lim="800000"/>
                  </a:ln>
                  <a:effectLst/>
                </p:spPr>
              </p:cxnSp>
              <p:cxnSp>
                <p:nvCxnSpPr>
                  <p:cNvPr id="1257" name="直線コネクタ 1256"/>
                  <p:cNvCxnSpPr/>
                  <p:nvPr/>
                </p:nvCxnSpPr>
                <p:spPr>
                  <a:xfrm>
                    <a:off x="8598903" y="4218623"/>
                    <a:ext cx="1838325" cy="952"/>
                  </a:xfrm>
                  <a:prstGeom prst="line">
                    <a:avLst/>
                  </a:prstGeom>
                  <a:noFill/>
                  <a:ln w="6350" cap="flat" cmpd="sng" algn="ctr">
                    <a:solidFill>
                      <a:srgbClr val="ED7D31">
                        <a:lumMod val="60000"/>
                        <a:lumOff val="40000"/>
                      </a:srgbClr>
                    </a:solidFill>
                    <a:prstDash val="dash"/>
                    <a:miter lim="800000"/>
                  </a:ln>
                  <a:effectLst/>
                </p:spPr>
              </p:cxnSp>
              <p:sp>
                <p:nvSpPr>
                  <p:cNvPr id="1258" name="テキスト ボックス 1257"/>
                  <p:cNvSpPr txBox="1"/>
                  <p:nvPr/>
                </p:nvSpPr>
                <p:spPr>
                  <a:xfrm>
                    <a:off x="7731492" y="2748145"/>
                    <a:ext cx="2073580" cy="609327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prstTxWarp prst="textPlain">
                      <a:avLst/>
                    </a:prstTxWarp>
                    <a:spAutoFit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ja-JP" altLang="en-US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氏　名</a:t>
                    </a:r>
                    <a:r>
                      <a:rPr kumimoji="0" lang="ja-JP" altLang="en-US" sz="9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：□□　□□</a:t>
                    </a:r>
                    <a:endParaRPr kumimoji="0" lang="en-US" altLang="ja-JP" sz="9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altLang="ja-JP" sz="9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ja-JP" altLang="en-US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住　所</a:t>
                    </a:r>
                    <a:r>
                      <a:rPr kumimoji="0" lang="ja-JP" altLang="en-US" sz="9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：○○県△△市▽▽町◇丁目□番地○号</a:t>
                    </a:r>
                    <a:endParaRPr kumimoji="0" lang="en-US" altLang="ja-JP" sz="9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altLang="ja-JP" sz="9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ja-JP" altLang="en-US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生年月日</a:t>
                    </a:r>
                    <a:r>
                      <a:rPr kumimoji="0" lang="ja-JP" altLang="en-US" sz="9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：平成○○年○月○日　　</a:t>
                    </a:r>
                    <a:r>
                      <a:rPr kumimoji="0" lang="ja-JP" altLang="en-US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性　別</a:t>
                    </a:r>
                    <a:r>
                      <a:rPr kumimoji="0" lang="ja-JP" altLang="en-US" sz="9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：□</a:t>
                    </a:r>
                  </a:p>
                </p:txBody>
              </p:sp>
              <p:sp>
                <p:nvSpPr>
                  <p:cNvPr id="1259" name="テキスト ボックス 1258"/>
                  <p:cNvSpPr txBox="1"/>
                  <p:nvPr/>
                </p:nvSpPr>
                <p:spPr>
                  <a:xfrm>
                    <a:off x="8613561" y="3467321"/>
                    <a:ext cx="1030371" cy="163358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prstTxWarp prst="textPlain">
                      <a:avLst/>
                    </a:prstTxWarp>
                    <a:spAutoFit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altLang="ja-JP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20XX</a:t>
                    </a:r>
                    <a:r>
                      <a:rPr kumimoji="0" lang="ja-JP" altLang="en-US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年</a:t>
                    </a:r>
                    <a:r>
                      <a:rPr kumimoji="0" lang="en-US" altLang="ja-JP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3</a:t>
                    </a:r>
                    <a:r>
                      <a:rPr kumimoji="0" lang="ja-JP" altLang="en-US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月</a:t>
                    </a:r>
                    <a:r>
                      <a:rPr kumimoji="0" lang="en-US" altLang="ja-JP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31</a:t>
                    </a:r>
                    <a:r>
                      <a:rPr kumimoji="0" lang="ja-JP" altLang="en-US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日まで有効</a:t>
                    </a:r>
                    <a:endParaRPr kumimoji="0" lang="ja-JP" altLang="en-US" sz="9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</p:txBody>
              </p:sp>
              <p:sp>
                <p:nvSpPr>
                  <p:cNvPr id="1260" name="テキスト ボックス 1259"/>
                  <p:cNvSpPr txBox="1"/>
                  <p:nvPr/>
                </p:nvSpPr>
                <p:spPr>
                  <a:xfrm>
                    <a:off x="9934575" y="2795753"/>
                    <a:ext cx="481100" cy="250628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prstTxWarp prst="textPlain">
                      <a:avLst/>
                    </a:prstTxWarp>
                    <a:sp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ja-JP" altLang="en-US" sz="1100" b="1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個人番号</a:t>
                    </a:r>
                    <a:endParaRPr kumimoji="0" lang="en-US" altLang="ja-JP" sz="11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ja-JP" altLang="en-US" sz="1100" b="1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カード</a:t>
                    </a:r>
                  </a:p>
                </p:txBody>
              </p:sp>
              <p:grpSp>
                <p:nvGrpSpPr>
                  <p:cNvPr id="1261" name="グループ化 1260"/>
                  <p:cNvGrpSpPr/>
                  <p:nvPr/>
                </p:nvGrpSpPr>
                <p:grpSpPr>
                  <a:xfrm>
                    <a:off x="9952032" y="3302058"/>
                    <a:ext cx="410617" cy="367596"/>
                    <a:chOff x="5631654" y="-26213"/>
                    <a:chExt cx="404948" cy="418044"/>
                  </a:xfrm>
                </p:grpSpPr>
                <p:grpSp>
                  <p:nvGrpSpPr>
                    <p:cNvPr id="1265" name="グループ化 1264"/>
                    <p:cNvGrpSpPr/>
                    <p:nvPr/>
                  </p:nvGrpSpPr>
                  <p:grpSpPr>
                    <a:xfrm>
                      <a:off x="5631654" y="-26202"/>
                      <a:ext cx="404948" cy="334849"/>
                      <a:chOff x="4339640" y="3267059"/>
                      <a:chExt cx="309314" cy="240355"/>
                    </a:xfrm>
                    <a:gradFill flip="none" rotWithShape="1">
                      <a:gsLst>
                        <a:gs pos="0">
                          <a:srgbClr val="FFC000">
                            <a:lumMod val="67000"/>
                          </a:srgbClr>
                        </a:gs>
                        <a:gs pos="48000">
                          <a:srgbClr val="FFC000">
                            <a:lumMod val="97000"/>
                            <a:lumOff val="3000"/>
                          </a:srgbClr>
                        </a:gs>
                        <a:gs pos="100000">
                          <a:srgbClr val="FFC000">
                            <a:lumMod val="60000"/>
                            <a:lumOff val="40000"/>
                          </a:srgbClr>
                        </a:gs>
                      </a:gsLst>
                      <a:lin ang="18900000" scaled="1"/>
                      <a:tileRect/>
                    </a:gradFill>
                  </p:grpSpPr>
                  <p:sp>
                    <p:nvSpPr>
                      <p:cNvPr id="1269" name="片側の 2 つの角を丸めた四角形 1268"/>
                      <p:cNvSpPr/>
                      <p:nvPr/>
                    </p:nvSpPr>
                    <p:spPr>
                      <a:xfrm>
                        <a:off x="4339641" y="3267059"/>
                        <a:ext cx="309313" cy="61252"/>
                      </a:xfrm>
                      <a:prstGeom prst="round2SameRect">
                        <a:avLst>
                          <a:gd name="adj1" fmla="val 50000"/>
                          <a:gd name="adj2" fmla="val 0"/>
                        </a:avLst>
                      </a:prstGeom>
                      <a:noFill/>
                      <a:ln w="6350" cap="flat" cmpd="sng" algn="ctr">
                        <a:solidFill>
                          <a:srgbClr val="5B9BD5">
                            <a:lumMod val="60000"/>
                            <a:lumOff val="40000"/>
                          </a:srgbClr>
                        </a:solidFill>
                        <a:prstDash val="dash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270" name="正方形/長方形 1269"/>
                      <p:cNvSpPr/>
                      <p:nvPr/>
                    </p:nvSpPr>
                    <p:spPr>
                      <a:xfrm>
                        <a:off x="4339640" y="3328311"/>
                        <a:ext cx="309313" cy="59701"/>
                      </a:xfrm>
                      <a:prstGeom prst="rect">
                        <a:avLst/>
                      </a:prstGeom>
                      <a:noFill/>
                      <a:ln w="6350" cap="flat" cmpd="sng" algn="ctr">
                        <a:solidFill>
                          <a:srgbClr val="5B9BD5">
                            <a:lumMod val="60000"/>
                            <a:lumOff val="40000"/>
                          </a:srgbClr>
                        </a:solidFill>
                        <a:prstDash val="dash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271" name="正方形/長方形 1270"/>
                      <p:cNvSpPr/>
                      <p:nvPr/>
                    </p:nvSpPr>
                    <p:spPr>
                      <a:xfrm>
                        <a:off x="4339640" y="3388012"/>
                        <a:ext cx="309313" cy="59701"/>
                      </a:xfrm>
                      <a:prstGeom prst="rect">
                        <a:avLst/>
                      </a:prstGeom>
                      <a:noFill/>
                      <a:ln w="6350" cap="flat" cmpd="sng" algn="ctr">
                        <a:solidFill>
                          <a:srgbClr val="5B9BD5">
                            <a:lumMod val="60000"/>
                            <a:lumOff val="40000"/>
                          </a:srgbClr>
                        </a:solidFill>
                        <a:prstDash val="dash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272" name="正方形/長方形 1271"/>
                      <p:cNvSpPr/>
                      <p:nvPr/>
                    </p:nvSpPr>
                    <p:spPr>
                      <a:xfrm>
                        <a:off x="4339640" y="3447713"/>
                        <a:ext cx="309313" cy="59701"/>
                      </a:xfrm>
                      <a:prstGeom prst="rect">
                        <a:avLst/>
                      </a:prstGeom>
                      <a:noFill/>
                      <a:ln w="6350" cap="flat" cmpd="sng" algn="ctr">
                        <a:solidFill>
                          <a:srgbClr val="5B9BD5">
                            <a:lumMod val="60000"/>
                            <a:lumOff val="40000"/>
                          </a:srgbClr>
                        </a:solidFill>
                        <a:prstDash val="dash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1266" name="フリーフォーム 1265"/>
                    <p:cNvSpPr/>
                    <p:nvPr/>
                  </p:nvSpPr>
                  <p:spPr>
                    <a:xfrm rot="10800000">
                      <a:off x="5911187" y="308657"/>
                      <a:ext cx="125414" cy="83174"/>
                    </a:xfrm>
                    <a:custGeom>
                      <a:avLst/>
                      <a:gdLst>
                        <a:gd name="connsiteX0" fmla="*/ 125414 w 125414"/>
                        <a:gd name="connsiteY0" fmla="*/ 83174 h 83174"/>
                        <a:gd name="connsiteX1" fmla="*/ 0 w 125414"/>
                        <a:gd name="connsiteY1" fmla="*/ 83174 h 83174"/>
                        <a:gd name="connsiteX2" fmla="*/ 0 w 125414"/>
                        <a:gd name="connsiteY2" fmla="*/ 41587 h 83174"/>
                        <a:gd name="connsiteX3" fmla="*/ 41587 w 125414"/>
                        <a:gd name="connsiteY3" fmla="*/ 0 h 83174"/>
                        <a:gd name="connsiteX4" fmla="*/ 125414 w 125414"/>
                        <a:gd name="connsiteY4" fmla="*/ 0 h 83174"/>
                        <a:gd name="connsiteX5" fmla="*/ 125414 w 125414"/>
                        <a:gd name="connsiteY5" fmla="*/ 83174 h 8317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25414" h="83174">
                          <a:moveTo>
                            <a:pt x="125414" y="83174"/>
                          </a:moveTo>
                          <a:lnTo>
                            <a:pt x="0" y="83174"/>
                          </a:lnTo>
                          <a:lnTo>
                            <a:pt x="0" y="41587"/>
                          </a:lnTo>
                          <a:cubicBezTo>
                            <a:pt x="0" y="18619"/>
                            <a:pt x="18619" y="0"/>
                            <a:pt x="41587" y="0"/>
                          </a:cubicBezTo>
                          <a:lnTo>
                            <a:pt x="125414" y="0"/>
                          </a:lnTo>
                          <a:lnTo>
                            <a:pt x="125414" y="83174"/>
                          </a:lnTo>
                          <a:close/>
                        </a:path>
                      </a:pathLst>
                    </a:custGeom>
                    <a:noFill/>
                    <a:ln w="6350" cap="flat" cmpd="sng" algn="ctr">
                      <a:solidFill>
                        <a:srgbClr val="5B9BD5">
                          <a:lumMod val="60000"/>
                          <a:lumOff val="40000"/>
                        </a:srgbClr>
                      </a:solidFill>
                      <a:prstDash val="dash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267" name="フリーフォーム 1266"/>
                    <p:cNvSpPr/>
                    <p:nvPr/>
                  </p:nvSpPr>
                  <p:spPr>
                    <a:xfrm rot="10800000">
                      <a:off x="5631655" y="308657"/>
                      <a:ext cx="279531" cy="83174"/>
                    </a:xfrm>
                    <a:custGeom>
                      <a:avLst/>
                      <a:gdLst>
                        <a:gd name="connsiteX0" fmla="*/ 316495 w 316495"/>
                        <a:gd name="connsiteY0" fmla="*/ 83174 h 83174"/>
                        <a:gd name="connsiteX1" fmla="*/ 0 w 316495"/>
                        <a:gd name="connsiteY1" fmla="*/ 83174 h 83174"/>
                        <a:gd name="connsiteX2" fmla="*/ 0 w 316495"/>
                        <a:gd name="connsiteY2" fmla="*/ 0 h 83174"/>
                        <a:gd name="connsiteX3" fmla="*/ 274908 w 316495"/>
                        <a:gd name="connsiteY3" fmla="*/ 0 h 83174"/>
                        <a:gd name="connsiteX4" fmla="*/ 316495 w 316495"/>
                        <a:gd name="connsiteY4" fmla="*/ 41587 h 83174"/>
                        <a:gd name="connsiteX5" fmla="*/ 316495 w 316495"/>
                        <a:gd name="connsiteY5" fmla="*/ 83174 h 8317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316495" h="83174">
                          <a:moveTo>
                            <a:pt x="316495" y="83174"/>
                          </a:moveTo>
                          <a:lnTo>
                            <a:pt x="0" y="83174"/>
                          </a:lnTo>
                          <a:lnTo>
                            <a:pt x="0" y="0"/>
                          </a:lnTo>
                          <a:lnTo>
                            <a:pt x="274908" y="0"/>
                          </a:lnTo>
                          <a:cubicBezTo>
                            <a:pt x="297876" y="0"/>
                            <a:pt x="316495" y="18619"/>
                            <a:pt x="316495" y="41587"/>
                          </a:cubicBezTo>
                          <a:lnTo>
                            <a:pt x="316495" y="83174"/>
                          </a:lnTo>
                          <a:close/>
                        </a:path>
                      </a:pathLst>
                    </a:custGeom>
                    <a:noFill/>
                    <a:ln w="6350" cap="flat" cmpd="sng" algn="ctr">
                      <a:solidFill>
                        <a:srgbClr val="5B9BD5">
                          <a:lumMod val="60000"/>
                          <a:lumOff val="40000"/>
                        </a:srgbClr>
                      </a:solidFill>
                      <a:prstDash val="dash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268" name="フリーフォーム 1267"/>
                    <p:cNvSpPr/>
                    <p:nvPr/>
                  </p:nvSpPr>
                  <p:spPr>
                    <a:xfrm>
                      <a:off x="5752939" y="-26213"/>
                      <a:ext cx="283662" cy="334864"/>
                    </a:xfrm>
                    <a:custGeom>
                      <a:avLst/>
                      <a:gdLst>
                        <a:gd name="connsiteX0" fmla="*/ 0 w 283662"/>
                        <a:gd name="connsiteY0" fmla="*/ 0 h 334864"/>
                        <a:gd name="connsiteX1" fmla="*/ 240995 w 283662"/>
                        <a:gd name="connsiteY1" fmla="*/ 0 h 334864"/>
                        <a:gd name="connsiteX2" fmla="*/ 283662 w 283662"/>
                        <a:gd name="connsiteY2" fmla="*/ 42667 h 334864"/>
                        <a:gd name="connsiteX3" fmla="*/ 283661 w 283662"/>
                        <a:gd name="connsiteY3" fmla="*/ 85333 h 334864"/>
                        <a:gd name="connsiteX4" fmla="*/ 158246 w 283662"/>
                        <a:gd name="connsiteY4" fmla="*/ 85333 h 334864"/>
                        <a:gd name="connsiteX5" fmla="*/ 158246 w 283662"/>
                        <a:gd name="connsiteY5" fmla="*/ 334864 h 334864"/>
                        <a:gd name="connsiteX6" fmla="*/ 0 w 283662"/>
                        <a:gd name="connsiteY6" fmla="*/ 334864 h 33486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283662" h="334864">
                          <a:moveTo>
                            <a:pt x="0" y="0"/>
                          </a:moveTo>
                          <a:lnTo>
                            <a:pt x="240995" y="0"/>
                          </a:lnTo>
                          <a:cubicBezTo>
                            <a:pt x="264559" y="0"/>
                            <a:pt x="283662" y="19103"/>
                            <a:pt x="283662" y="42667"/>
                          </a:cubicBezTo>
                          <a:cubicBezTo>
                            <a:pt x="283662" y="56889"/>
                            <a:pt x="283661" y="71111"/>
                            <a:pt x="283661" y="85333"/>
                          </a:cubicBezTo>
                          <a:lnTo>
                            <a:pt x="158246" y="85333"/>
                          </a:lnTo>
                          <a:lnTo>
                            <a:pt x="158246" y="334864"/>
                          </a:lnTo>
                          <a:lnTo>
                            <a:pt x="0" y="334864"/>
                          </a:lnTo>
                          <a:close/>
                        </a:path>
                      </a:pathLst>
                    </a:custGeom>
                    <a:noFill/>
                    <a:ln w="6350" cap="flat" cmpd="sng" algn="ctr">
                      <a:solidFill>
                        <a:srgbClr val="5B9BD5">
                          <a:lumMod val="60000"/>
                          <a:lumOff val="40000"/>
                        </a:srgbClr>
                      </a:solidFill>
                      <a:prstDash val="dash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262" name="グループ化 1261"/>
                  <p:cNvGrpSpPr/>
                  <p:nvPr/>
                </p:nvGrpSpPr>
                <p:grpSpPr>
                  <a:xfrm>
                    <a:off x="9977307" y="3327653"/>
                    <a:ext cx="368964" cy="324779"/>
                    <a:chOff x="14159332" y="3300413"/>
                    <a:chExt cx="423443" cy="372734"/>
                  </a:xfrm>
                </p:grpSpPr>
                <p:sp>
                  <p:nvSpPr>
                    <p:cNvPr id="1263" name="フリーフォーム 1262"/>
                    <p:cNvSpPr/>
                    <p:nvPr/>
                  </p:nvSpPr>
                  <p:spPr>
                    <a:xfrm>
                      <a:off x="14159332" y="3300413"/>
                      <a:ext cx="423443" cy="372734"/>
                    </a:xfrm>
                    <a:custGeom>
                      <a:avLst/>
                      <a:gdLst>
                        <a:gd name="connsiteX0" fmla="*/ 30795 w 301205"/>
                        <a:gd name="connsiteY0" fmla="*/ 13897 h 272925"/>
                        <a:gd name="connsiteX1" fmla="*/ 14192 w 301205"/>
                        <a:gd name="connsiteY1" fmla="*/ 30500 h 272925"/>
                        <a:gd name="connsiteX2" fmla="*/ 14192 w 301205"/>
                        <a:gd name="connsiteY2" fmla="*/ 242426 h 272925"/>
                        <a:gd name="connsiteX3" fmla="*/ 30795 w 301205"/>
                        <a:gd name="connsiteY3" fmla="*/ 259029 h 272925"/>
                        <a:gd name="connsiteX4" fmla="*/ 270411 w 301205"/>
                        <a:gd name="connsiteY4" fmla="*/ 259029 h 272925"/>
                        <a:gd name="connsiteX5" fmla="*/ 287014 w 301205"/>
                        <a:gd name="connsiteY5" fmla="*/ 242426 h 272925"/>
                        <a:gd name="connsiteX6" fmla="*/ 287014 w 301205"/>
                        <a:gd name="connsiteY6" fmla="*/ 30500 h 272925"/>
                        <a:gd name="connsiteX7" fmla="*/ 270411 w 301205"/>
                        <a:gd name="connsiteY7" fmla="*/ 13897 h 272925"/>
                        <a:gd name="connsiteX8" fmla="*/ 26438 w 301205"/>
                        <a:gd name="connsiteY8" fmla="*/ 0 h 272925"/>
                        <a:gd name="connsiteX9" fmla="*/ 274767 w 301205"/>
                        <a:gd name="connsiteY9" fmla="*/ 0 h 272925"/>
                        <a:gd name="connsiteX10" fmla="*/ 301205 w 301205"/>
                        <a:gd name="connsiteY10" fmla="*/ 26438 h 272925"/>
                        <a:gd name="connsiteX11" fmla="*/ 301205 w 301205"/>
                        <a:gd name="connsiteY11" fmla="*/ 246487 h 272925"/>
                        <a:gd name="connsiteX12" fmla="*/ 274767 w 301205"/>
                        <a:gd name="connsiteY12" fmla="*/ 272925 h 272925"/>
                        <a:gd name="connsiteX13" fmla="*/ 26438 w 301205"/>
                        <a:gd name="connsiteY13" fmla="*/ 272925 h 272925"/>
                        <a:gd name="connsiteX14" fmla="*/ 0 w 301205"/>
                        <a:gd name="connsiteY14" fmla="*/ 246487 h 272925"/>
                        <a:gd name="connsiteX15" fmla="*/ 0 w 301205"/>
                        <a:gd name="connsiteY15" fmla="*/ 26438 h 272925"/>
                        <a:gd name="connsiteX16" fmla="*/ 26438 w 301205"/>
                        <a:gd name="connsiteY16" fmla="*/ 0 h 27292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</a:cxnLst>
                      <a:rect l="l" t="t" r="r" b="b"/>
                      <a:pathLst>
                        <a:path w="301205" h="272925">
                          <a:moveTo>
                            <a:pt x="30795" y="13897"/>
                          </a:moveTo>
                          <a:cubicBezTo>
                            <a:pt x="21625" y="13897"/>
                            <a:pt x="14192" y="21330"/>
                            <a:pt x="14192" y="30500"/>
                          </a:cubicBezTo>
                          <a:lnTo>
                            <a:pt x="14192" y="242426"/>
                          </a:lnTo>
                          <a:cubicBezTo>
                            <a:pt x="14192" y="251596"/>
                            <a:pt x="21625" y="259029"/>
                            <a:pt x="30795" y="259029"/>
                          </a:cubicBezTo>
                          <a:lnTo>
                            <a:pt x="270411" y="259029"/>
                          </a:lnTo>
                          <a:cubicBezTo>
                            <a:pt x="279581" y="259029"/>
                            <a:pt x="287014" y="251596"/>
                            <a:pt x="287014" y="242426"/>
                          </a:cubicBezTo>
                          <a:lnTo>
                            <a:pt x="287014" y="30500"/>
                          </a:lnTo>
                          <a:cubicBezTo>
                            <a:pt x="287014" y="21330"/>
                            <a:pt x="279581" y="13897"/>
                            <a:pt x="270411" y="13897"/>
                          </a:cubicBezTo>
                          <a:close/>
                          <a:moveTo>
                            <a:pt x="26438" y="0"/>
                          </a:moveTo>
                          <a:lnTo>
                            <a:pt x="274767" y="0"/>
                          </a:lnTo>
                          <a:cubicBezTo>
                            <a:pt x="289368" y="0"/>
                            <a:pt x="301205" y="11837"/>
                            <a:pt x="301205" y="26438"/>
                          </a:cubicBezTo>
                          <a:lnTo>
                            <a:pt x="301205" y="246487"/>
                          </a:lnTo>
                          <a:cubicBezTo>
                            <a:pt x="301205" y="261088"/>
                            <a:pt x="289368" y="272925"/>
                            <a:pt x="274767" y="272925"/>
                          </a:cubicBezTo>
                          <a:lnTo>
                            <a:pt x="26438" y="272925"/>
                          </a:lnTo>
                          <a:cubicBezTo>
                            <a:pt x="11837" y="272925"/>
                            <a:pt x="0" y="261088"/>
                            <a:pt x="0" y="246487"/>
                          </a:cubicBezTo>
                          <a:lnTo>
                            <a:pt x="0" y="26438"/>
                          </a:lnTo>
                          <a:cubicBezTo>
                            <a:pt x="0" y="11837"/>
                            <a:pt x="11837" y="0"/>
                            <a:pt x="26438" y="0"/>
                          </a:cubicBezTo>
                          <a:close/>
                        </a:path>
                      </a:pathLst>
                    </a:custGeom>
                    <a:solidFill>
                      <a:srgbClr val="FF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264" name="テキスト ボックス 1263"/>
                    <p:cNvSpPr txBox="1"/>
                    <p:nvPr/>
                  </p:nvSpPr>
                  <p:spPr>
                    <a:xfrm rot="5400000">
                      <a:off x="14224628" y="3310159"/>
                      <a:ext cx="292850" cy="340037"/>
                    </a:xfrm>
                    <a:prstGeom prst="rect">
                      <a:avLst/>
                    </a:prstGeom>
                    <a:noFill/>
                  </p:spPr>
                  <p:txBody>
                    <a:bodyPr vert="eaVert" wrap="none" rtlCol="0">
                      <a:prstTxWarp prst="textPlain">
                        <a:avLst/>
                      </a:prstTxWarp>
                      <a:spAutoFit/>
                    </a:bodyPr>
                    <a:lstStyle/>
                    <a:p>
                      <a:pPr marL="0" marR="0" lvl="0" indent="0" algn="dist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ja-JP" altLang="en-US" sz="1400" b="1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個　人</a:t>
                      </a:r>
                      <a:endParaRPr kumimoji="0" lang="en-US" altLang="ja-JP" sz="1400" b="1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marL="0" marR="0" lvl="0" indent="0" algn="dist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ja-JP" altLang="en-US" sz="1400" b="1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番　号</a:t>
                      </a:r>
                      <a:endParaRPr kumimoji="0" lang="en-US" altLang="ja-JP" sz="1400" b="1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marL="0" marR="0" lvl="0" indent="0" algn="dist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ja-JP" altLang="en-US" sz="1400" b="1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カード</a:t>
                      </a:r>
                    </a:p>
                  </p:txBody>
                </p:sp>
              </p:grpSp>
            </p:grpSp>
            <p:grpSp>
              <p:nvGrpSpPr>
                <p:cNvPr id="1215" name="グループ化 1214"/>
                <p:cNvGrpSpPr/>
                <p:nvPr/>
              </p:nvGrpSpPr>
              <p:grpSpPr>
                <a:xfrm>
                  <a:off x="529454" y="3490633"/>
                  <a:ext cx="352641" cy="508639"/>
                  <a:chOff x="883040" y="5311672"/>
                  <a:chExt cx="876940" cy="1264872"/>
                </a:xfrm>
              </p:grpSpPr>
              <p:sp>
                <p:nvSpPr>
                  <p:cNvPr id="1216" name="円/楕円 1215"/>
                  <p:cNvSpPr/>
                  <p:nvPr/>
                </p:nvSpPr>
                <p:spPr>
                  <a:xfrm>
                    <a:off x="929392" y="5311672"/>
                    <a:ext cx="774926" cy="774926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217" name="月 823"/>
                  <p:cNvSpPr/>
                  <p:nvPr/>
                </p:nvSpPr>
                <p:spPr>
                  <a:xfrm flipH="1">
                    <a:off x="883040" y="5631706"/>
                    <a:ext cx="435608" cy="586168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35608" h="586168">
                        <a:moveTo>
                          <a:pt x="286452" y="0"/>
                        </a:moveTo>
                        <a:cubicBezTo>
                          <a:pt x="199276" y="192948"/>
                          <a:pt x="263638" y="433147"/>
                          <a:pt x="435608" y="556657"/>
                        </a:cubicBezTo>
                        <a:lnTo>
                          <a:pt x="435608" y="556658"/>
                        </a:lnTo>
                        <a:cubicBezTo>
                          <a:pt x="355652" y="578082"/>
                          <a:pt x="273439" y="556463"/>
                          <a:pt x="210751" y="504343"/>
                        </a:cubicBezTo>
                        <a:cubicBezTo>
                          <a:pt x="223970" y="533586"/>
                          <a:pt x="241477" y="560887"/>
                          <a:pt x="262179" y="586167"/>
                        </a:cubicBezTo>
                        <a:lnTo>
                          <a:pt x="262179" y="586168"/>
                        </a:lnTo>
                        <a:cubicBezTo>
                          <a:pt x="117382" y="586168"/>
                          <a:pt x="0" y="457160"/>
                          <a:pt x="0" y="298021"/>
                        </a:cubicBezTo>
                        <a:cubicBezTo>
                          <a:pt x="0" y="139406"/>
                          <a:pt x="116610" y="10724"/>
                          <a:pt x="260750" y="10033"/>
                        </a:cubicBezTo>
                        <a:cubicBezTo>
                          <a:pt x="268698" y="5310"/>
                          <a:pt x="277451" y="2412"/>
                          <a:pt x="286452" y="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218" name="月 823"/>
                  <p:cNvSpPr/>
                  <p:nvPr/>
                </p:nvSpPr>
                <p:spPr>
                  <a:xfrm>
                    <a:off x="1324372" y="5631706"/>
                    <a:ext cx="435608" cy="586168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35608" h="586168">
                        <a:moveTo>
                          <a:pt x="286452" y="0"/>
                        </a:moveTo>
                        <a:cubicBezTo>
                          <a:pt x="199276" y="192948"/>
                          <a:pt x="263638" y="433147"/>
                          <a:pt x="435608" y="556657"/>
                        </a:cubicBezTo>
                        <a:lnTo>
                          <a:pt x="435608" y="556658"/>
                        </a:lnTo>
                        <a:cubicBezTo>
                          <a:pt x="355652" y="578082"/>
                          <a:pt x="273439" y="556463"/>
                          <a:pt x="210751" y="504343"/>
                        </a:cubicBezTo>
                        <a:cubicBezTo>
                          <a:pt x="223970" y="533586"/>
                          <a:pt x="241477" y="560887"/>
                          <a:pt x="262179" y="586167"/>
                        </a:cubicBezTo>
                        <a:lnTo>
                          <a:pt x="262179" y="586168"/>
                        </a:lnTo>
                        <a:cubicBezTo>
                          <a:pt x="117382" y="586168"/>
                          <a:pt x="0" y="457160"/>
                          <a:pt x="0" y="298021"/>
                        </a:cubicBezTo>
                        <a:cubicBezTo>
                          <a:pt x="0" y="139406"/>
                          <a:pt x="116610" y="10724"/>
                          <a:pt x="260750" y="10033"/>
                        </a:cubicBezTo>
                        <a:cubicBezTo>
                          <a:pt x="268698" y="5310"/>
                          <a:pt x="277451" y="2412"/>
                          <a:pt x="286452" y="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219" name="フリーフォーム 1218"/>
                  <p:cNvSpPr/>
                  <p:nvPr/>
                </p:nvSpPr>
                <p:spPr>
                  <a:xfrm>
                    <a:off x="1161159" y="6106343"/>
                    <a:ext cx="323141" cy="176213"/>
                  </a:xfrm>
                  <a:custGeom>
                    <a:avLst/>
                    <a:gdLst>
                      <a:gd name="connsiteX0" fmla="*/ 109057 w 323141"/>
                      <a:gd name="connsiteY0" fmla="*/ 0 h 176213"/>
                      <a:gd name="connsiteX1" fmla="*/ 213831 w 323141"/>
                      <a:gd name="connsiteY1" fmla="*/ 0 h 176213"/>
                      <a:gd name="connsiteX2" fmla="*/ 240026 w 323141"/>
                      <a:gd name="connsiteY2" fmla="*/ 26195 h 176213"/>
                      <a:gd name="connsiteX3" fmla="*/ 240026 w 323141"/>
                      <a:gd name="connsiteY3" fmla="*/ 130480 h 176213"/>
                      <a:gd name="connsiteX4" fmla="*/ 323141 w 323141"/>
                      <a:gd name="connsiteY4" fmla="*/ 130480 h 176213"/>
                      <a:gd name="connsiteX5" fmla="*/ 322918 w 323141"/>
                      <a:gd name="connsiteY5" fmla="*/ 131418 h 176213"/>
                      <a:gd name="connsiteX6" fmla="*/ 317770 w 323141"/>
                      <a:gd name="connsiteY6" fmla="*/ 136147 h 176213"/>
                      <a:gd name="connsiteX7" fmla="*/ 161571 w 323141"/>
                      <a:gd name="connsiteY7" fmla="*/ 176213 h 176213"/>
                      <a:gd name="connsiteX8" fmla="*/ 5373 w 323141"/>
                      <a:gd name="connsiteY8" fmla="*/ 136147 h 176213"/>
                      <a:gd name="connsiteX9" fmla="*/ 223 w 323141"/>
                      <a:gd name="connsiteY9" fmla="*/ 131417 h 176213"/>
                      <a:gd name="connsiteX10" fmla="*/ 0 w 323141"/>
                      <a:gd name="connsiteY10" fmla="*/ 130480 h 176213"/>
                      <a:gd name="connsiteX11" fmla="*/ 82862 w 323141"/>
                      <a:gd name="connsiteY11" fmla="*/ 130480 h 176213"/>
                      <a:gd name="connsiteX12" fmla="*/ 82862 w 323141"/>
                      <a:gd name="connsiteY12" fmla="*/ 26195 h 176213"/>
                      <a:gd name="connsiteX13" fmla="*/ 109057 w 323141"/>
                      <a:gd name="connsiteY13" fmla="*/ 0 h 17621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323141" h="176213">
                        <a:moveTo>
                          <a:pt x="109057" y="0"/>
                        </a:moveTo>
                        <a:lnTo>
                          <a:pt x="213831" y="0"/>
                        </a:lnTo>
                        <a:cubicBezTo>
                          <a:pt x="228298" y="0"/>
                          <a:pt x="240026" y="11728"/>
                          <a:pt x="240026" y="26195"/>
                        </a:cubicBezTo>
                        <a:lnTo>
                          <a:pt x="240026" y="130480"/>
                        </a:lnTo>
                        <a:lnTo>
                          <a:pt x="323141" y="130480"/>
                        </a:lnTo>
                        <a:lnTo>
                          <a:pt x="322918" y="131418"/>
                        </a:lnTo>
                        <a:lnTo>
                          <a:pt x="317770" y="136147"/>
                        </a:lnTo>
                        <a:cubicBezTo>
                          <a:pt x="277795" y="160902"/>
                          <a:pt x="222571" y="176213"/>
                          <a:pt x="161571" y="176213"/>
                        </a:cubicBezTo>
                        <a:cubicBezTo>
                          <a:pt x="100572" y="176213"/>
                          <a:pt x="45347" y="160902"/>
                          <a:pt x="5373" y="136147"/>
                        </a:cubicBezTo>
                        <a:lnTo>
                          <a:pt x="223" y="131417"/>
                        </a:lnTo>
                        <a:lnTo>
                          <a:pt x="0" y="130480"/>
                        </a:lnTo>
                        <a:lnTo>
                          <a:pt x="82862" y="130480"/>
                        </a:lnTo>
                        <a:lnTo>
                          <a:pt x="82862" y="26195"/>
                        </a:lnTo>
                        <a:cubicBezTo>
                          <a:pt x="82862" y="11728"/>
                          <a:pt x="94590" y="0"/>
                          <a:pt x="109057" y="0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220" name="片側の 2 つの角を丸めた四角形 1219"/>
                  <p:cNvSpPr/>
                  <p:nvPr/>
                </p:nvSpPr>
                <p:spPr>
                  <a:xfrm>
                    <a:off x="992560" y="6237312"/>
                    <a:ext cx="675818" cy="339232"/>
                  </a:xfrm>
                  <a:prstGeom prst="round2SameRect">
                    <a:avLst>
                      <a:gd name="adj1" fmla="val 39892"/>
                      <a:gd name="adj2" fmla="val 0"/>
                    </a:avLst>
                  </a:prstGeom>
                  <a:solidFill>
                    <a:srgbClr val="002060"/>
                  </a:solid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221" name="台形 1220"/>
                  <p:cNvSpPr/>
                  <p:nvPr/>
                </p:nvSpPr>
                <p:spPr>
                  <a:xfrm rot="10800000">
                    <a:off x="1193527" y="6240721"/>
                    <a:ext cx="278556" cy="335821"/>
                  </a:xfrm>
                  <a:prstGeom prst="trapezoid">
                    <a:avLst>
                      <a:gd name="adj" fmla="val 36392"/>
                    </a:avLst>
                  </a:prstGeom>
                  <a:solidFill>
                    <a:sysClr val="window" lastClr="FFFFFF"/>
                  </a:solid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1222" name="グループ化 1221"/>
                  <p:cNvGrpSpPr/>
                  <p:nvPr/>
                </p:nvGrpSpPr>
                <p:grpSpPr>
                  <a:xfrm>
                    <a:off x="903440" y="5381649"/>
                    <a:ext cx="834570" cy="787400"/>
                    <a:chOff x="2791855" y="2017486"/>
                    <a:chExt cx="1150919" cy="1045028"/>
                  </a:xfrm>
                  <a:solidFill>
                    <a:srgbClr val="FFCC99"/>
                  </a:solidFill>
                </p:grpSpPr>
                <p:grpSp>
                  <p:nvGrpSpPr>
                    <p:cNvPr id="1245" name="グループ化 1244"/>
                    <p:cNvGrpSpPr/>
                    <p:nvPr/>
                  </p:nvGrpSpPr>
                  <p:grpSpPr>
                    <a:xfrm rot="20700000">
                      <a:off x="2791855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1250" name="円/楕円 1249"/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grpFill/>
                      <a:ln w="6350" cap="flat" cmpd="sng" algn="ctr">
                        <a:solidFill>
                          <a:schemeClr val="tx1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251" name="円/楕円 1250"/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rgbClr val="FF9966"/>
                      </a:solidFill>
                      <a:ln w="6350" cap="flat" cmpd="sng" algn="ctr">
                        <a:solidFill>
                          <a:schemeClr val="tx1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1246" name="グループ化 1245"/>
                    <p:cNvGrpSpPr/>
                    <p:nvPr/>
                  </p:nvGrpSpPr>
                  <p:grpSpPr>
                    <a:xfrm rot="900000" flipH="1">
                      <a:off x="3720768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1248" name="円/楕円 1247"/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grpFill/>
                      <a:ln w="6350" cap="flat" cmpd="sng" algn="ctr">
                        <a:solidFill>
                          <a:schemeClr val="tx1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249" name="円/楕円 1248"/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rgbClr val="FF9966"/>
                      </a:solidFill>
                      <a:ln w="6350" cap="flat" cmpd="sng" algn="ctr">
                        <a:solidFill>
                          <a:schemeClr val="tx1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1247" name="円/楕円 1246"/>
                    <p:cNvSpPr/>
                    <p:nvPr/>
                  </p:nvSpPr>
                  <p:spPr>
                    <a:xfrm>
                      <a:off x="2902857" y="2017486"/>
                      <a:ext cx="928914" cy="1045028"/>
                    </a:xfrm>
                    <a:prstGeom prst="ellipse">
                      <a:avLst/>
                    </a:prstGeom>
                    <a:grpFill/>
                    <a:ln w="635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1223" name="円/楕円 27"/>
                  <p:cNvSpPr/>
                  <p:nvPr/>
                </p:nvSpPr>
                <p:spPr>
                  <a:xfrm>
                    <a:off x="1240606" y="6043182"/>
                    <a:ext cx="164248" cy="4571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224" name="円/楕円 27"/>
                  <p:cNvSpPr/>
                  <p:nvPr/>
                </p:nvSpPr>
                <p:spPr>
                  <a:xfrm rot="10800000">
                    <a:off x="1027405" y="5615527"/>
                    <a:ext cx="187459" cy="4571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225" name="円/楕円 27"/>
                  <p:cNvSpPr/>
                  <p:nvPr/>
                </p:nvSpPr>
                <p:spPr>
                  <a:xfrm rot="10800000">
                    <a:off x="1433805" y="5615527"/>
                    <a:ext cx="187459" cy="4571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226" name="正方形/長方形 67"/>
                  <p:cNvSpPr/>
                  <p:nvPr/>
                </p:nvSpPr>
                <p:spPr>
                  <a:xfrm>
                    <a:off x="1303452" y="5956511"/>
                    <a:ext cx="50129" cy="2569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749072" h="1123608">
                        <a:moveTo>
                          <a:pt x="374536" y="0"/>
                        </a:moveTo>
                        <a:lnTo>
                          <a:pt x="749072" y="374536"/>
                        </a:lnTo>
                        <a:cubicBezTo>
                          <a:pt x="955923" y="581387"/>
                          <a:pt x="955923" y="916758"/>
                          <a:pt x="749072" y="1123608"/>
                        </a:cubicBezTo>
                        <a:cubicBezTo>
                          <a:pt x="542221" y="1330459"/>
                          <a:pt x="206851" y="1330459"/>
                          <a:pt x="0" y="1123608"/>
                        </a:cubicBezTo>
                        <a:cubicBezTo>
                          <a:pt x="-206851" y="916758"/>
                          <a:pt x="-206851" y="581387"/>
                          <a:pt x="0" y="374536"/>
                        </a:cubicBezTo>
                        <a:close/>
                      </a:path>
                    </a:pathLst>
                  </a:custGeom>
                  <a:solidFill>
                    <a:srgbClr val="FF9966"/>
                  </a:solid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1227" name="グループ化 1226"/>
                  <p:cNvGrpSpPr/>
                  <p:nvPr/>
                </p:nvGrpSpPr>
                <p:grpSpPr>
                  <a:xfrm>
                    <a:off x="1092826" y="6240722"/>
                    <a:ext cx="483392" cy="335822"/>
                    <a:chOff x="3133728" y="2770919"/>
                    <a:chExt cx="483392" cy="344850"/>
                  </a:xfrm>
                  <a:solidFill>
                    <a:srgbClr val="002060"/>
                  </a:solidFill>
                </p:grpSpPr>
                <p:sp>
                  <p:nvSpPr>
                    <p:cNvPr id="1243" name="平行四辺形 19"/>
                    <p:cNvSpPr/>
                    <p:nvPr/>
                  </p:nvSpPr>
                  <p:spPr>
                    <a:xfrm>
                      <a:off x="3376812" y="2770919"/>
                      <a:ext cx="240308" cy="344850"/>
                    </a:xfrm>
                    <a:custGeom>
                      <a:avLst/>
                      <a:gdLst>
                        <a:gd name="connsiteX0" fmla="*/ 0 w 295077"/>
                        <a:gd name="connsiteY0" fmla="*/ 344850 h 344850"/>
                        <a:gd name="connsiteX1" fmla="*/ 139412 w 295077"/>
                        <a:gd name="connsiteY1" fmla="*/ 0 h 344850"/>
                        <a:gd name="connsiteX2" fmla="*/ 295077 w 295077"/>
                        <a:gd name="connsiteY2" fmla="*/ 0 h 344850"/>
                        <a:gd name="connsiteX3" fmla="*/ 155665 w 295077"/>
                        <a:gd name="connsiteY3" fmla="*/ 344850 h 344850"/>
                        <a:gd name="connsiteX4" fmla="*/ 0 w 295077"/>
                        <a:gd name="connsiteY4" fmla="*/ 344850 h 344850"/>
                        <a:gd name="connsiteX0" fmla="*/ 0 w 235545"/>
                        <a:gd name="connsiteY0" fmla="*/ 344850 h 344850"/>
                        <a:gd name="connsiteX1" fmla="*/ 139412 w 235545"/>
                        <a:gd name="connsiteY1" fmla="*/ 0 h 344850"/>
                        <a:gd name="connsiteX2" fmla="*/ 235545 w 235545"/>
                        <a:gd name="connsiteY2" fmla="*/ 116681 h 344850"/>
                        <a:gd name="connsiteX3" fmla="*/ 155665 w 235545"/>
                        <a:gd name="connsiteY3" fmla="*/ 344850 h 344850"/>
                        <a:gd name="connsiteX4" fmla="*/ 0 w 235545"/>
                        <a:gd name="connsiteY4" fmla="*/ 344850 h 344850"/>
                        <a:gd name="connsiteX0" fmla="*/ 0 w 235545"/>
                        <a:gd name="connsiteY0" fmla="*/ 344850 h 344850"/>
                        <a:gd name="connsiteX1" fmla="*/ 139412 w 235545"/>
                        <a:gd name="connsiteY1" fmla="*/ 0 h 344850"/>
                        <a:gd name="connsiteX2" fmla="*/ 235545 w 235545"/>
                        <a:gd name="connsiteY2" fmla="*/ 116681 h 344850"/>
                        <a:gd name="connsiteX3" fmla="*/ 190302 w 235545"/>
                        <a:gd name="connsiteY3" fmla="*/ 250887 h 344850"/>
                        <a:gd name="connsiteX4" fmla="*/ 155665 w 235545"/>
                        <a:gd name="connsiteY4" fmla="*/ 344850 h 344850"/>
                        <a:gd name="connsiteX5" fmla="*/ 0 w 235545"/>
                        <a:gd name="connsiteY5" fmla="*/ 344850 h 344850"/>
                        <a:gd name="connsiteX0" fmla="*/ 0 w 235545"/>
                        <a:gd name="connsiteY0" fmla="*/ 344850 h 344850"/>
                        <a:gd name="connsiteX1" fmla="*/ 139412 w 235545"/>
                        <a:gd name="connsiteY1" fmla="*/ 0 h 344850"/>
                        <a:gd name="connsiteX2" fmla="*/ 235545 w 235545"/>
                        <a:gd name="connsiteY2" fmla="*/ 116681 h 344850"/>
                        <a:gd name="connsiteX3" fmla="*/ 145058 w 235545"/>
                        <a:gd name="connsiteY3" fmla="*/ 186594 h 344850"/>
                        <a:gd name="connsiteX4" fmla="*/ 155665 w 235545"/>
                        <a:gd name="connsiteY4" fmla="*/ 344850 h 344850"/>
                        <a:gd name="connsiteX5" fmla="*/ 0 w 235545"/>
                        <a:gd name="connsiteY5" fmla="*/ 344850 h 344850"/>
                        <a:gd name="connsiteX0" fmla="*/ 0 w 235545"/>
                        <a:gd name="connsiteY0" fmla="*/ 344850 h 344850"/>
                        <a:gd name="connsiteX1" fmla="*/ 139412 w 235545"/>
                        <a:gd name="connsiteY1" fmla="*/ 0 h 344850"/>
                        <a:gd name="connsiteX2" fmla="*/ 171252 w 235545"/>
                        <a:gd name="connsiteY2" fmla="*/ 43719 h 344850"/>
                        <a:gd name="connsiteX3" fmla="*/ 235545 w 235545"/>
                        <a:gd name="connsiteY3" fmla="*/ 116681 h 344850"/>
                        <a:gd name="connsiteX4" fmla="*/ 145058 w 235545"/>
                        <a:gd name="connsiteY4" fmla="*/ 186594 h 344850"/>
                        <a:gd name="connsiteX5" fmla="*/ 155665 w 235545"/>
                        <a:gd name="connsiteY5" fmla="*/ 344850 h 344850"/>
                        <a:gd name="connsiteX6" fmla="*/ 0 w 235545"/>
                        <a:gd name="connsiteY6" fmla="*/ 344850 h 344850"/>
                        <a:gd name="connsiteX0" fmla="*/ 0 w 235545"/>
                        <a:gd name="connsiteY0" fmla="*/ 344850 h 344850"/>
                        <a:gd name="connsiteX1" fmla="*/ 139412 w 235545"/>
                        <a:gd name="connsiteY1" fmla="*/ 0 h 344850"/>
                        <a:gd name="connsiteX2" fmla="*/ 206971 w 235545"/>
                        <a:gd name="connsiteY2" fmla="*/ 856 h 344850"/>
                        <a:gd name="connsiteX3" fmla="*/ 235545 w 235545"/>
                        <a:gd name="connsiteY3" fmla="*/ 116681 h 344850"/>
                        <a:gd name="connsiteX4" fmla="*/ 145058 w 235545"/>
                        <a:gd name="connsiteY4" fmla="*/ 186594 h 344850"/>
                        <a:gd name="connsiteX5" fmla="*/ 155665 w 235545"/>
                        <a:gd name="connsiteY5" fmla="*/ 344850 h 344850"/>
                        <a:gd name="connsiteX6" fmla="*/ 0 w 235545"/>
                        <a:gd name="connsiteY6" fmla="*/ 344850 h 344850"/>
                        <a:gd name="connsiteX0" fmla="*/ 0 w 240308"/>
                        <a:gd name="connsiteY0" fmla="*/ 344850 h 344850"/>
                        <a:gd name="connsiteX1" fmla="*/ 139412 w 240308"/>
                        <a:gd name="connsiteY1" fmla="*/ 0 h 344850"/>
                        <a:gd name="connsiteX2" fmla="*/ 206971 w 240308"/>
                        <a:gd name="connsiteY2" fmla="*/ 856 h 344850"/>
                        <a:gd name="connsiteX3" fmla="*/ 240308 w 240308"/>
                        <a:gd name="connsiteY3" fmla="*/ 133350 h 344850"/>
                        <a:gd name="connsiteX4" fmla="*/ 145058 w 240308"/>
                        <a:gd name="connsiteY4" fmla="*/ 186594 h 344850"/>
                        <a:gd name="connsiteX5" fmla="*/ 155665 w 240308"/>
                        <a:gd name="connsiteY5" fmla="*/ 344850 h 344850"/>
                        <a:gd name="connsiteX6" fmla="*/ 0 w 240308"/>
                        <a:gd name="connsiteY6" fmla="*/ 344850 h 344850"/>
                        <a:gd name="connsiteX0" fmla="*/ 0 w 240308"/>
                        <a:gd name="connsiteY0" fmla="*/ 344850 h 344850"/>
                        <a:gd name="connsiteX1" fmla="*/ 139412 w 240308"/>
                        <a:gd name="connsiteY1" fmla="*/ 0 h 344850"/>
                        <a:gd name="connsiteX2" fmla="*/ 206971 w 240308"/>
                        <a:gd name="connsiteY2" fmla="*/ 856 h 344850"/>
                        <a:gd name="connsiteX3" fmla="*/ 240308 w 240308"/>
                        <a:gd name="connsiteY3" fmla="*/ 133350 h 344850"/>
                        <a:gd name="connsiteX4" fmla="*/ 142676 w 240308"/>
                        <a:gd name="connsiteY4" fmla="*/ 177069 h 344850"/>
                        <a:gd name="connsiteX5" fmla="*/ 155665 w 240308"/>
                        <a:gd name="connsiteY5" fmla="*/ 344850 h 344850"/>
                        <a:gd name="connsiteX6" fmla="*/ 0 w 240308"/>
                        <a:gd name="connsiteY6" fmla="*/ 344850 h 34485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240308" h="344850">
                          <a:moveTo>
                            <a:pt x="0" y="344850"/>
                          </a:moveTo>
                          <a:lnTo>
                            <a:pt x="139412" y="0"/>
                          </a:lnTo>
                          <a:lnTo>
                            <a:pt x="206971" y="856"/>
                          </a:lnTo>
                          <a:lnTo>
                            <a:pt x="240308" y="133350"/>
                          </a:lnTo>
                          <a:lnTo>
                            <a:pt x="142676" y="177069"/>
                          </a:lnTo>
                          <a:lnTo>
                            <a:pt x="155665" y="344850"/>
                          </a:lnTo>
                          <a:lnTo>
                            <a:pt x="0" y="344850"/>
                          </a:lnTo>
                          <a:close/>
                        </a:path>
                      </a:pathLst>
                    </a:custGeom>
                    <a:grpFill/>
                    <a:ln w="635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244" name="平行四辺形 19"/>
                    <p:cNvSpPr/>
                    <p:nvPr/>
                  </p:nvSpPr>
                  <p:spPr>
                    <a:xfrm flipH="1">
                      <a:off x="3133728" y="2770919"/>
                      <a:ext cx="240308" cy="344850"/>
                    </a:xfrm>
                    <a:custGeom>
                      <a:avLst/>
                      <a:gdLst>
                        <a:gd name="connsiteX0" fmla="*/ 0 w 295077"/>
                        <a:gd name="connsiteY0" fmla="*/ 344850 h 344850"/>
                        <a:gd name="connsiteX1" fmla="*/ 139412 w 295077"/>
                        <a:gd name="connsiteY1" fmla="*/ 0 h 344850"/>
                        <a:gd name="connsiteX2" fmla="*/ 295077 w 295077"/>
                        <a:gd name="connsiteY2" fmla="*/ 0 h 344850"/>
                        <a:gd name="connsiteX3" fmla="*/ 155665 w 295077"/>
                        <a:gd name="connsiteY3" fmla="*/ 344850 h 344850"/>
                        <a:gd name="connsiteX4" fmla="*/ 0 w 295077"/>
                        <a:gd name="connsiteY4" fmla="*/ 344850 h 344850"/>
                        <a:gd name="connsiteX0" fmla="*/ 0 w 235545"/>
                        <a:gd name="connsiteY0" fmla="*/ 344850 h 344850"/>
                        <a:gd name="connsiteX1" fmla="*/ 139412 w 235545"/>
                        <a:gd name="connsiteY1" fmla="*/ 0 h 344850"/>
                        <a:gd name="connsiteX2" fmla="*/ 235545 w 235545"/>
                        <a:gd name="connsiteY2" fmla="*/ 116681 h 344850"/>
                        <a:gd name="connsiteX3" fmla="*/ 155665 w 235545"/>
                        <a:gd name="connsiteY3" fmla="*/ 344850 h 344850"/>
                        <a:gd name="connsiteX4" fmla="*/ 0 w 235545"/>
                        <a:gd name="connsiteY4" fmla="*/ 344850 h 344850"/>
                        <a:gd name="connsiteX0" fmla="*/ 0 w 235545"/>
                        <a:gd name="connsiteY0" fmla="*/ 344850 h 344850"/>
                        <a:gd name="connsiteX1" fmla="*/ 139412 w 235545"/>
                        <a:gd name="connsiteY1" fmla="*/ 0 h 344850"/>
                        <a:gd name="connsiteX2" fmla="*/ 235545 w 235545"/>
                        <a:gd name="connsiteY2" fmla="*/ 116681 h 344850"/>
                        <a:gd name="connsiteX3" fmla="*/ 190302 w 235545"/>
                        <a:gd name="connsiteY3" fmla="*/ 250887 h 344850"/>
                        <a:gd name="connsiteX4" fmla="*/ 155665 w 235545"/>
                        <a:gd name="connsiteY4" fmla="*/ 344850 h 344850"/>
                        <a:gd name="connsiteX5" fmla="*/ 0 w 235545"/>
                        <a:gd name="connsiteY5" fmla="*/ 344850 h 344850"/>
                        <a:gd name="connsiteX0" fmla="*/ 0 w 235545"/>
                        <a:gd name="connsiteY0" fmla="*/ 344850 h 344850"/>
                        <a:gd name="connsiteX1" fmla="*/ 139412 w 235545"/>
                        <a:gd name="connsiteY1" fmla="*/ 0 h 344850"/>
                        <a:gd name="connsiteX2" fmla="*/ 235545 w 235545"/>
                        <a:gd name="connsiteY2" fmla="*/ 116681 h 344850"/>
                        <a:gd name="connsiteX3" fmla="*/ 145058 w 235545"/>
                        <a:gd name="connsiteY3" fmla="*/ 186594 h 344850"/>
                        <a:gd name="connsiteX4" fmla="*/ 155665 w 235545"/>
                        <a:gd name="connsiteY4" fmla="*/ 344850 h 344850"/>
                        <a:gd name="connsiteX5" fmla="*/ 0 w 235545"/>
                        <a:gd name="connsiteY5" fmla="*/ 344850 h 344850"/>
                        <a:gd name="connsiteX0" fmla="*/ 0 w 235545"/>
                        <a:gd name="connsiteY0" fmla="*/ 344850 h 344850"/>
                        <a:gd name="connsiteX1" fmla="*/ 139412 w 235545"/>
                        <a:gd name="connsiteY1" fmla="*/ 0 h 344850"/>
                        <a:gd name="connsiteX2" fmla="*/ 171252 w 235545"/>
                        <a:gd name="connsiteY2" fmla="*/ 43719 h 344850"/>
                        <a:gd name="connsiteX3" fmla="*/ 235545 w 235545"/>
                        <a:gd name="connsiteY3" fmla="*/ 116681 h 344850"/>
                        <a:gd name="connsiteX4" fmla="*/ 145058 w 235545"/>
                        <a:gd name="connsiteY4" fmla="*/ 186594 h 344850"/>
                        <a:gd name="connsiteX5" fmla="*/ 155665 w 235545"/>
                        <a:gd name="connsiteY5" fmla="*/ 344850 h 344850"/>
                        <a:gd name="connsiteX6" fmla="*/ 0 w 235545"/>
                        <a:gd name="connsiteY6" fmla="*/ 344850 h 344850"/>
                        <a:gd name="connsiteX0" fmla="*/ 0 w 235545"/>
                        <a:gd name="connsiteY0" fmla="*/ 344850 h 344850"/>
                        <a:gd name="connsiteX1" fmla="*/ 139412 w 235545"/>
                        <a:gd name="connsiteY1" fmla="*/ 0 h 344850"/>
                        <a:gd name="connsiteX2" fmla="*/ 206971 w 235545"/>
                        <a:gd name="connsiteY2" fmla="*/ 856 h 344850"/>
                        <a:gd name="connsiteX3" fmla="*/ 235545 w 235545"/>
                        <a:gd name="connsiteY3" fmla="*/ 116681 h 344850"/>
                        <a:gd name="connsiteX4" fmla="*/ 145058 w 235545"/>
                        <a:gd name="connsiteY4" fmla="*/ 186594 h 344850"/>
                        <a:gd name="connsiteX5" fmla="*/ 155665 w 235545"/>
                        <a:gd name="connsiteY5" fmla="*/ 344850 h 344850"/>
                        <a:gd name="connsiteX6" fmla="*/ 0 w 235545"/>
                        <a:gd name="connsiteY6" fmla="*/ 344850 h 344850"/>
                        <a:gd name="connsiteX0" fmla="*/ 0 w 240308"/>
                        <a:gd name="connsiteY0" fmla="*/ 344850 h 344850"/>
                        <a:gd name="connsiteX1" fmla="*/ 139412 w 240308"/>
                        <a:gd name="connsiteY1" fmla="*/ 0 h 344850"/>
                        <a:gd name="connsiteX2" fmla="*/ 206971 w 240308"/>
                        <a:gd name="connsiteY2" fmla="*/ 856 h 344850"/>
                        <a:gd name="connsiteX3" fmla="*/ 240308 w 240308"/>
                        <a:gd name="connsiteY3" fmla="*/ 133350 h 344850"/>
                        <a:gd name="connsiteX4" fmla="*/ 145058 w 240308"/>
                        <a:gd name="connsiteY4" fmla="*/ 186594 h 344850"/>
                        <a:gd name="connsiteX5" fmla="*/ 155665 w 240308"/>
                        <a:gd name="connsiteY5" fmla="*/ 344850 h 344850"/>
                        <a:gd name="connsiteX6" fmla="*/ 0 w 240308"/>
                        <a:gd name="connsiteY6" fmla="*/ 344850 h 344850"/>
                        <a:gd name="connsiteX0" fmla="*/ 0 w 240308"/>
                        <a:gd name="connsiteY0" fmla="*/ 344850 h 344850"/>
                        <a:gd name="connsiteX1" fmla="*/ 139412 w 240308"/>
                        <a:gd name="connsiteY1" fmla="*/ 0 h 344850"/>
                        <a:gd name="connsiteX2" fmla="*/ 206971 w 240308"/>
                        <a:gd name="connsiteY2" fmla="*/ 856 h 344850"/>
                        <a:gd name="connsiteX3" fmla="*/ 240308 w 240308"/>
                        <a:gd name="connsiteY3" fmla="*/ 133350 h 344850"/>
                        <a:gd name="connsiteX4" fmla="*/ 142676 w 240308"/>
                        <a:gd name="connsiteY4" fmla="*/ 177069 h 344850"/>
                        <a:gd name="connsiteX5" fmla="*/ 155665 w 240308"/>
                        <a:gd name="connsiteY5" fmla="*/ 344850 h 344850"/>
                        <a:gd name="connsiteX6" fmla="*/ 0 w 240308"/>
                        <a:gd name="connsiteY6" fmla="*/ 344850 h 34485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240308" h="344850">
                          <a:moveTo>
                            <a:pt x="0" y="344850"/>
                          </a:moveTo>
                          <a:lnTo>
                            <a:pt x="139412" y="0"/>
                          </a:lnTo>
                          <a:lnTo>
                            <a:pt x="206971" y="856"/>
                          </a:lnTo>
                          <a:lnTo>
                            <a:pt x="240308" y="133350"/>
                          </a:lnTo>
                          <a:lnTo>
                            <a:pt x="142676" y="177069"/>
                          </a:lnTo>
                          <a:lnTo>
                            <a:pt x="155665" y="344850"/>
                          </a:lnTo>
                          <a:lnTo>
                            <a:pt x="0" y="344850"/>
                          </a:lnTo>
                          <a:close/>
                        </a:path>
                      </a:pathLst>
                    </a:custGeom>
                    <a:grpFill/>
                    <a:ln w="635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228" name="グループ化 1227"/>
                  <p:cNvGrpSpPr/>
                  <p:nvPr/>
                </p:nvGrpSpPr>
                <p:grpSpPr>
                  <a:xfrm>
                    <a:off x="1107810" y="6236191"/>
                    <a:ext cx="423862" cy="102054"/>
                    <a:chOff x="3151980" y="2770920"/>
                    <a:chExt cx="423862" cy="112796"/>
                  </a:xfrm>
                  <a:solidFill>
                    <a:sysClr val="window" lastClr="FFFFFF"/>
                  </a:solidFill>
                </p:grpSpPr>
                <p:sp>
                  <p:nvSpPr>
                    <p:cNvPr id="1241" name="平行四辺形 1240"/>
                    <p:cNvSpPr/>
                    <p:nvPr/>
                  </p:nvSpPr>
                  <p:spPr>
                    <a:xfrm>
                      <a:off x="3151980" y="2770920"/>
                      <a:ext cx="211931" cy="112796"/>
                    </a:xfrm>
                    <a:prstGeom prst="parallelogram">
                      <a:avLst>
                        <a:gd name="adj" fmla="val 65111"/>
                      </a:avLst>
                    </a:prstGeom>
                    <a:grpFill/>
                    <a:ln w="635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242" name="平行四辺形 1241"/>
                    <p:cNvSpPr/>
                    <p:nvPr/>
                  </p:nvSpPr>
                  <p:spPr>
                    <a:xfrm flipH="1">
                      <a:off x="3363911" y="2770920"/>
                      <a:ext cx="211931" cy="112796"/>
                    </a:xfrm>
                    <a:prstGeom prst="parallelogram">
                      <a:avLst>
                        <a:gd name="adj" fmla="val 65111"/>
                      </a:avLst>
                    </a:prstGeom>
                    <a:grpFill/>
                    <a:ln w="635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229" name="グループ化 1228"/>
                  <p:cNvGrpSpPr/>
                  <p:nvPr/>
                </p:nvGrpSpPr>
                <p:grpSpPr>
                  <a:xfrm>
                    <a:off x="1217539" y="6236191"/>
                    <a:ext cx="210380" cy="83608"/>
                    <a:chOff x="536380" y="6291217"/>
                    <a:chExt cx="261598" cy="147718"/>
                  </a:xfrm>
                </p:grpSpPr>
                <p:sp>
                  <p:nvSpPr>
                    <p:cNvPr id="1236" name="台形 1235"/>
                    <p:cNvSpPr/>
                    <p:nvPr/>
                  </p:nvSpPr>
                  <p:spPr>
                    <a:xfrm rot="14400000" flipV="1">
                      <a:off x="564636" y="6324561"/>
                      <a:ext cx="86116" cy="142628"/>
                    </a:xfrm>
                    <a:prstGeom prst="trapezoid">
                      <a:avLst>
                        <a:gd name="adj" fmla="val 31027"/>
                      </a:avLst>
                    </a:prstGeom>
                    <a:solidFill>
                      <a:srgbClr val="FF0000"/>
                    </a:solidFill>
                    <a:ln w="635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237" name="台形 1236"/>
                    <p:cNvSpPr/>
                    <p:nvPr/>
                  </p:nvSpPr>
                  <p:spPr>
                    <a:xfrm rot="5400000">
                      <a:off x="542925" y="6284673"/>
                      <a:ext cx="129540" cy="142628"/>
                    </a:xfrm>
                    <a:prstGeom prst="trapezoid">
                      <a:avLst>
                        <a:gd name="adj" fmla="val 31027"/>
                      </a:avLst>
                    </a:prstGeom>
                    <a:solidFill>
                      <a:srgbClr val="FF0000"/>
                    </a:solidFill>
                    <a:ln w="635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238" name="台形 1237"/>
                    <p:cNvSpPr/>
                    <p:nvPr/>
                  </p:nvSpPr>
                  <p:spPr>
                    <a:xfrm rot="7200000" flipH="1" flipV="1">
                      <a:off x="672750" y="6324563"/>
                      <a:ext cx="86116" cy="142628"/>
                    </a:xfrm>
                    <a:prstGeom prst="trapezoid">
                      <a:avLst>
                        <a:gd name="adj" fmla="val 31027"/>
                      </a:avLst>
                    </a:prstGeom>
                    <a:solidFill>
                      <a:srgbClr val="FF0000"/>
                    </a:solidFill>
                    <a:ln w="635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239" name="台形 1238"/>
                    <p:cNvSpPr/>
                    <p:nvPr/>
                  </p:nvSpPr>
                  <p:spPr>
                    <a:xfrm rot="16200000" flipH="1">
                      <a:off x="661894" y="6284674"/>
                      <a:ext cx="129540" cy="142628"/>
                    </a:xfrm>
                    <a:prstGeom prst="trapezoid">
                      <a:avLst>
                        <a:gd name="adj" fmla="val 31027"/>
                      </a:avLst>
                    </a:prstGeom>
                    <a:solidFill>
                      <a:srgbClr val="FF0000"/>
                    </a:solidFill>
                    <a:ln w="635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240" name="角丸四角形 1239"/>
                    <p:cNvSpPr/>
                    <p:nvPr/>
                  </p:nvSpPr>
                  <p:spPr>
                    <a:xfrm>
                      <a:off x="629407" y="6319408"/>
                      <a:ext cx="72433" cy="81154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0000"/>
                    </a:solidFill>
                    <a:ln w="635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1230" name="月 1229"/>
                  <p:cNvSpPr/>
                  <p:nvPr/>
                </p:nvSpPr>
                <p:spPr>
                  <a:xfrm>
                    <a:off x="944851" y="5438394"/>
                    <a:ext cx="198316" cy="499360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231" name="円/楕円 1230"/>
                  <p:cNvSpPr/>
                  <p:nvPr/>
                </p:nvSpPr>
                <p:spPr>
                  <a:xfrm>
                    <a:off x="1136276" y="5715958"/>
                    <a:ext cx="55041" cy="121100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232" name="円/楕円 1231"/>
                  <p:cNvSpPr/>
                  <p:nvPr/>
                </p:nvSpPr>
                <p:spPr>
                  <a:xfrm>
                    <a:off x="1462885" y="5715958"/>
                    <a:ext cx="55041" cy="121100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233" name="月 1232"/>
                  <p:cNvSpPr/>
                  <p:nvPr/>
                </p:nvSpPr>
                <p:spPr>
                  <a:xfrm>
                    <a:off x="1079189" y="5404347"/>
                    <a:ext cx="95311" cy="294787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234" name="月 1233"/>
                  <p:cNvSpPr/>
                  <p:nvPr/>
                </p:nvSpPr>
                <p:spPr>
                  <a:xfrm>
                    <a:off x="1014428" y="5431635"/>
                    <a:ext cx="95311" cy="294787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235" name="月 1234"/>
                  <p:cNvSpPr/>
                  <p:nvPr/>
                </p:nvSpPr>
                <p:spPr>
                  <a:xfrm>
                    <a:off x="1145144" y="5373216"/>
                    <a:ext cx="95311" cy="294787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1193" name="グループ化 1192"/>
              <p:cNvGrpSpPr/>
              <p:nvPr/>
            </p:nvGrpSpPr>
            <p:grpSpPr>
              <a:xfrm>
                <a:off x="-118958" y="3835011"/>
                <a:ext cx="2667176" cy="932300"/>
                <a:chOff x="-118958" y="1920867"/>
                <a:chExt cx="2667176" cy="932300"/>
              </a:xfrm>
            </p:grpSpPr>
            <p:sp>
              <p:nvSpPr>
                <p:cNvPr id="1212" name="角丸四角形 761"/>
                <p:cNvSpPr/>
                <p:nvPr/>
              </p:nvSpPr>
              <p:spPr bwMode="auto">
                <a:xfrm rot="1800000">
                  <a:off x="-118958" y="1920867"/>
                  <a:ext cx="834282" cy="9323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29985" h="592252">
                      <a:moveTo>
                        <a:pt x="103102" y="13447"/>
                      </a:moveTo>
                      <a:cubicBezTo>
                        <a:pt x="123298" y="4904"/>
                        <a:pt x="145503" y="181"/>
                        <a:pt x="168810" y="181"/>
                      </a:cubicBezTo>
                      <a:lnTo>
                        <a:pt x="183665" y="181"/>
                      </a:lnTo>
                      <a:cubicBezTo>
                        <a:pt x="183961" y="2"/>
                        <a:pt x="184261" y="0"/>
                        <a:pt x="184560" y="0"/>
                      </a:cubicBezTo>
                      <a:lnTo>
                        <a:pt x="455798" y="0"/>
                      </a:lnTo>
                      <a:cubicBezTo>
                        <a:pt x="496770" y="0"/>
                        <a:pt x="529985" y="33215"/>
                        <a:pt x="529985" y="74187"/>
                      </a:cubicBezTo>
                      <a:lnTo>
                        <a:pt x="529984" y="74187"/>
                      </a:lnTo>
                      <a:cubicBezTo>
                        <a:pt x="529984" y="115159"/>
                        <a:pt x="496769" y="148374"/>
                        <a:pt x="455797" y="148374"/>
                      </a:cubicBezTo>
                      <a:lnTo>
                        <a:pt x="421518" y="148374"/>
                      </a:lnTo>
                      <a:cubicBezTo>
                        <a:pt x="460047" y="150245"/>
                        <a:pt x="490399" y="182323"/>
                        <a:pt x="490399" y="221490"/>
                      </a:cubicBezTo>
                      <a:lnTo>
                        <a:pt x="490398" y="221490"/>
                      </a:lnTo>
                      <a:cubicBezTo>
                        <a:pt x="490398" y="260470"/>
                        <a:pt x="460334" y="292429"/>
                        <a:pt x="422067" y="294448"/>
                      </a:cubicBezTo>
                      <a:lnTo>
                        <a:pt x="422067" y="296568"/>
                      </a:lnTo>
                      <a:cubicBezTo>
                        <a:pt x="458483" y="299895"/>
                        <a:pt x="486463" y="330965"/>
                        <a:pt x="486463" y="368570"/>
                      </a:cubicBezTo>
                      <a:lnTo>
                        <a:pt x="486462" y="368570"/>
                      </a:lnTo>
                      <a:cubicBezTo>
                        <a:pt x="486462" y="407445"/>
                        <a:pt x="456559" y="439337"/>
                        <a:pt x="418418" y="441516"/>
                      </a:cubicBezTo>
                      <a:lnTo>
                        <a:pt x="417247" y="447318"/>
                      </a:lnTo>
                      <a:cubicBezTo>
                        <a:pt x="447241" y="455877"/>
                        <a:pt x="468668" y="483781"/>
                        <a:pt x="468668" y="516689"/>
                      </a:cubicBezTo>
                      <a:lnTo>
                        <a:pt x="468667" y="516689"/>
                      </a:lnTo>
                      <a:cubicBezTo>
                        <a:pt x="468667" y="557661"/>
                        <a:pt x="435452" y="590876"/>
                        <a:pt x="394480" y="590876"/>
                      </a:cubicBezTo>
                      <a:lnTo>
                        <a:pt x="260074" y="590875"/>
                      </a:lnTo>
                      <a:cubicBezTo>
                        <a:pt x="257846" y="592206"/>
                        <a:pt x="255557" y="592252"/>
                        <a:pt x="253257" y="592252"/>
                      </a:cubicBezTo>
                      <a:lnTo>
                        <a:pt x="168810" y="592252"/>
                      </a:lnTo>
                      <a:cubicBezTo>
                        <a:pt x="75579" y="592252"/>
                        <a:pt x="0" y="516673"/>
                        <a:pt x="0" y="423442"/>
                      </a:cubicBezTo>
                      <a:lnTo>
                        <a:pt x="0" y="168991"/>
                      </a:lnTo>
                      <a:cubicBezTo>
                        <a:pt x="0" y="99067"/>
                        <a:pt x="42513" y="39073"/>
                        <a:pt x="103102" y="13447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213" name="角丸四角形 761"/>
                <p:cNvSpPr/>
                <p:nvPr/>
              </p:nvSpPr>
              <p:spPr bwMode="auto">
                <a:xfrm rot="19800000" flipH="1">
                  <a:off x="1713938" y="1920867"/>
                  <a:ext cx="834280" cy="9323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29985" h="592252">
                      <a:moveTo>
                        <a:pt x="103102" y="13447"/>
                      </a:moveTo>
                      <a:cubicBezTo>
                        <a:pt x="123298" y="4904"/>
                        <a:pt x="145503" y="181"/>
                        <a:pt x="168810" y="181"/>
                      </a:cubicBezTo>
                      <a:lnTo>
                        <a:pt x="183665" y="181"/>
                      </a:lnTo>
                      <a:cubicBezTo>
                        <a:pt x="183961" y="2"/>
                        <a:pt x="184261" y="0"/>
                        <a:pt x="184560" y="0"/>
                      </a:cubicBezTo>
                      <a:lnTo>
                        <a:pt x="455798" y="0"/>
                      </a:lnTo>
                      <a:cubicBezTo>
                        <a:pt x="496770" y="0"/>
                        <a:pt x="529985" y="33215"/>
                        <a:pt x="529985" y="74187"/>
                      </a:cubicBezTo>
                      <a:lnTo>
                        <a:pt x="529984" y="74187"/>
                      </a:lnTo>
                      <a:cubicBezTo>
                        <a:pt x="529984" y="115159"/>
                        <a:pt x="496769" y="148374"/>
                        <a:pt x="455797" y="148374"/>
                      </a:cubicBezTo>
                      <a:lnTo>
                        <a:pt x="421518" y="148374"/>
                      </a:lnTo>
                      <a:cubicBezTo>
                        <a:pt x="460047" y="150245"/>
                        <a:pt x="490399" y="182323"/>
                        <a:pt x="490399" y="221490"/>
                      </a:cubicBezTo>
                      <a:lnTo>
                        <a:pt x="490398" y="221490"/>
                      </a:lnTo>
                      <a:cubicBezTo>
                        <a:pt x="490398" y="260470"/>
                        <a:pt x="460334" y="292429"/>
                        <a:pt x="422067" y="294448"/>
                      </a:cubicBezTo>
                      <a:lnTo>
                        <a:pt x="422067" y="296568"/>
                      </a:lnTo>
                      <a:cubicBezTo>
                        <a:pt x="458483" y="299895"/>
                        <a:pt x="486463" y="330965"/>
                        <a:pt x="486463" y="368570"/>
                      </a:cubicBezTo>
                      <a:lnTo>
                        <a:pt x="486462" y="368570"/>
                      </a:lnTo>
                      <a:cubicBezTo>
                        <a:pt x="486462" y="407445"/>
                        <a:pt x="456559" y="439337"/>
                        <a:pt x="418418" y="441516"/>
                      </a:cubicBezTo>
                      <a:lnTo>
                        <a:pt x="417247" y="447318"/>
                      </a:lnTo>
                      <a:cubicBezTo>
                        <a:pt x="447241" y="455877"/>
                        <a:pt x="468668" y="483781"/>
                        <a:pt x="468668" y="516689"/>
                      </a:cubicBezTo>
                      <a:lnTo>
                        <a:pt x="468667" y="516689"/>
                      </a:lnTo>
                      <a:cubicBezTo>
                        <a:pt x="468667" y="557661"/>
                        <a:pt x="435452" y="590876"/>
                        <a:pt x="394480" y="590876"/>
                      </a:cubicBezTo>
                      <a:lnTo>
                        <a:pt x="260074" y="590875"/>
                      </a:lnTo>
                      <a:cubicBezTo>
                        <a:pt x="257846" y="592206"/>
                        <a:pt x="255557" y="592252"/>
                        <a:pt x="253257" y="592252"/>
                      </a:cubicBezTo>
                      <a:lnTo>
                        <a:pt x="168810" y="592252"/>
                      </a:lnTo>
                      <a:cubicBezTo>
                        <a:pt x="75579" y="592252"/>
                        <a:pt x="0" y="516673"/>
                        <a:pt x="0" y="423442"/>
                      </a:cubicBezTo>
                      <a:lnTo>
                        <a:pt x="0" y="168991"/>
                      </a:lnTo>
                      <a:cubicBezTo>
                        <a:pt x="0" y="99067"/>
                        <a:pt x="42513" y="39073"/>
                        <a:pt x="103102" y="13447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</p:grpSp>
      <p:grpSp>
        <p:nvGrpSpPr>
          <p:cNvPr id="1309" name="グループ化 1308"/>
          <p:cNvGrpSpPr/>
          <p:nvPr/>
        </p:nvGrpSpPr>
        <p:grpSpPr>
          <a:xfrm>
            <a:off x="2639284" y="1101548"/>
            <a:ext cx="872346" cy="1315634"/>
            <a:chOff x="2639284" y="3013055"/>
            <a:chExt cx="872346" cy="1315634"/>
          </a:xfrm>
        </p:grpSpPr>
        <p:grpSp>
          <p:nvGrpSpPr>
            <p:cNvPr id="1310" name="グループ化 1309"/>
            <p:cNvGrpSpPr/>
            <p:nvPr/>
          </p:nvGrpSpPr>
          <p:grpSpPr>
            <a:xfrm>
              <a:off x="2677060" y="3013055"/>
              <a:ext cx="834570" cy="1252064"/>
              <a:chOff x="1975302" y="5324480"/>
              <a:chExt cx="834570" cy="1252064"/>
            </a:xfrm>
          </p:grpSpPr>
          <p:sp>
            <p:nvSpPr>
              <p:cNvPr id="1384" name="円/楕円 1383"/>
              <p:cNvSpPr/>
              <p:nvPr/>
            </p:nvSpPr>
            <p:spPr>
              <a:xfrm>
                <a:off x="2003703" y="5469026"/>
                <a:ext cx="786581" cy="1051453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385" name="円/楕円 708"/>
              <p:cNvSpPr/>
              <p:nvPr/>
            </p:nvSpPr>
            <p:spPr>
              <a:xfrm>
                <a:off x="1994887" y="5324480"/>
                <a:ext cx="795397" cy="634204"/>
              </a:xfrm>
              <a:custGeom>
                <a:avLst/>
                <a:gdLst/>
                <a:ahLst/>
                <a:cxnLst/>
                <a:rect l="l" t="t" r="r" b="b"/>
                <a:pathLst>
                  <a:path w="795397" h="634204">
                    <a:moveTo>
                      <a:pt x="317102" y="0"/>
                    </a:moveTo>
                    <a:cubicBezTo>
                      <a:pt x="345067" y="0"/>
                      <a:pt x="372186" y="3620"/>
                      <a:pt x="397699" y="11623"/>
                    </a:cubicBezTo>
                    <a:cubicBezTo>
                      <a:pt x="423212" y="3620"/>
                      <a:pt x="450331" y="0"/>
                      <a:pt x="478295" y="0"/>
                    </a:cubicBezTo>
                    <a:cubicBezTo>
                      <a:pt x="653426" y="0"/>
                      <a:pt x="795397" y="141971"/>
                      <a:pt x="795397" y="317102"/>
                    </a:cubicBezTo>
                    <a:cubicBezTo>
                      <a:pt x="795397" y="492233"/>
                      <a:pt x="653426" y="634204"/>
                      <a:pt x="478295" y="634204"/>
                    </a:cubicBezTo>
                    <a:cubicBezTo>
                      <a:pt x="450331" y="634204"/>
                      <a:pt x="423212" y="630584"/>
                      <a:pt x="397699" y="622581"/>
                    </a:cubicBezTo>
                    <a:cubicBezTo>
                      <a:pt x="372186" y="630584"/>
                      <a:pt x="345067" y="634204"/>
                      <a:pt x="317102" y="634204"/>
                    </a:cubicBezTo>
                    <a:cubicBezTo>
                      <a:pt x="141971" y="634204"/>
                      <a:pt x="0" y="492233"/>
                      <a:pt x="0" y="317102"/>
                    </a:cubicBezTo>
                    <a:cubicBezTo>
                      <a:pt x="0" y="141971"/>
                      <a:pt x="141971" y="0"/>
                      <a:pt x="317102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386" name="片側の 2 つの角を丸めた四角形 1385"/>
              <p:cNvSpPr/>
              <p:nvPr/>
            </p:nvSpPr>
            <p:spPr>
              <a:xfrm>
                <a:off x="2072680" y="6237312"/>
                <a:ext cx="639814" cy="339232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44546A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387" name="フリーフォーム 1386"/>
              <p:cNvSpPr/>
              <p:nvPr/>
            </p:nvSpPr>
            <p:spPr>
              <a:xfrm>
                <a:off x="2261581" y="6088901"/>
                <a:ext cx="265453" cy="273984"/>
              </a:xfrm>
              <a:custGeom>
                <a:avLst/>
                <a:gdLst>
                  <a:gd name="connsiteX0" fmla="*/ 109057 w 323141"/>
                  <a:gd name="connsiteY0" fmla="*/ 0 h 470199"/>
                  <a:gd name="connsiteX1" fmla="*/ 213831 w 323141"/>
                  <a:gd name="connsiteY1" fmla="*/ 0 h 470199"/>
                  <a:gd name="connsiteX2" fmla="*/ 240026 w 323141"/>
                  <a:gd name="connsiteY2" fmla="*/ 26195 h 470199"/>
                  <a:gd name="connsiteX3" fmla="*/ 240026 w 323141"/>
                  <a:gd name="connsiteY3" fmla="*/ 130480 h 470199"/>
                  <a:gd name="connsiteX4" fmla="*/ 323141 w 323141"/>
                  <a:gd name="connsiteY4" fmla="*/ 130480 h 470199"/>
                  <a:gd name="connsiteX5" fmla="*/ 242356 w 323141"/>
                  <a:gd name="connsiteY5" fmla="*/ 470199 h 470199"/>
                  <a:gd name="connsiteX6" fmla="*/ 80785 w 323141"/>
                  <a:gd name="connsiteY6" fmla="*/ 470199 h 470199"/>
                  <a:gd name="connsiteX7" fmla="*/ 0 w 323141"/>
                  <a:gd name="connsiteY7" fmla="*/ 130480 h 470199"/>
                  <a:gd name="connsiteX8" fmla="*/ 82862 w 323141"/>
                  <a:gd name="connsiteY8" fmla="*/ 130480 h 470199"/>
                  <a:gd name="connsiteX9" fmla="*/ 82862 w 323141"/>
                  <a:gd name="connsiteY9" fmla="*/ 26195 h 470199"/>
                  <a:gd name="connsiteX10" fmla="*/ 109057 w 323141"/>
                  <a:gd name="connsiteY10" fmla="*/ 0 h 470199"/>
                  <a:gd name="connsiteX0" fmla="*/ 109057 w 323141"/>
                  <a:gd name="connsiteY0" fmla="*/ 0 h 470199"/>
                  <a:gd name="connsiteX1" fmla="*/ 213831 w 323141"/>
                  <a:gd name="connsiteY1" fmla="*/ 0 h 470199"/>
                  <a:gd name="connsiteX2" fmla="*/ 240026 w 323141"/>
                  <a:gd name="connsiteY2" fmla="*/ 26195 h 470199"/>
                  <a:gd name="connsiteX3" fmla="*/ 240026 w 323141"/>
                  <a:gd name="connsiteY3" fmla="*/ 130480 h 470199"/>
                  <a:gd name="connsiteX4" fmla="*/ 323141 w 323141"/>
                  <a:gd name="connsiteY4" fmla="*/ 130480 h 470199"/>
                  <a:gd name="connsiteX5" fmla="*/ 242356 w 323141"/>
                  <a:gd name="connsiteY5" fmla="*/ 470199 h 470199"/>
                  <a:gd name="connsiteX6" fmla="*/ 145717 w 323141"/>
                  <a:gd name="connsiteY6" fmla="*/ 272079 h 470199"/>
                  <a:gd name="connsiteX7" fmla="*/ 0 w 323141"/>
                  <a:gd name="connsiteY7" fmla="*/ 130480 h 470199"/>
                  <a:gd name="connsiteX8" fmla="*/ 82862 w 323141"/>
                  <a:gd name="connsiteY8" fmla="*/ 130480 h 470199"/>
                  <a:gd name="connsiteX9" fmla="*/ 82862 w 323141"/>
                  <a:gd name="connsiteY9" fmla="*/ 26195 h 470199"/>
                  <a:gd name="connsiteX10" fmla="*/ 109057 w 323141"/>
                  <a:gd name="connsiteY10" fmla="*/ 0 h 470199"/>
                  <a:gd name="connsiteX0" fmla="*/ 109057 w 323141"/>
                  <a:gd name="connsiteY0" fmla="*/ 0 h 273984"/>
                  <a:gd name="connsiteX1" fmla="*/ 213831 w 323141"/>
                  <a:gd name="connsiteY1" fmla="*/ 0 h 273984"/>
                  <a:gd name="connsiteX2" fmla="*/ 240026 w 323141"/>
                  <a:gd name="connsiteY2" fmla="*/ 26195 h 273984"/>
                  <a:gd name="connsiteX3" fmla="*/ 240026 w 323141"/>
                  <a:gd name="connsiteY3" fmla="*/ 130480 h 273984"/>
                  <a:gd name="connsiteX4" fmla="*/ 323141 w 323141"/>
                  <a:gd name="connsiteY4" fmla="*/ 130480 h 273984"/>
                  <a:gd name="connsiteX5" fmla="*/ 200614 w 323141"/>
                  <a:gd name="connsiteY5" fmla="*/ 273984 h 273984"/>
                  <a:gd name="connsiteX6" fmla="*/ 145717 w 323141"/>
                  <a:gd name="connsiteY6" fmla="*/ 272079 h 273984"/>
                  <a:gd name="connsiteX7" fmla="*/ 0 w 323141"/>
                  <a:gd name="connsiteY7" fmla="*/ 130480 h 273984"/>
                  <a:gd name="connsiteX8" fmla="*/ 82862 w 323141"/>
                  <a:gd name="connsiteY8" fmla="*/ 130480 h 273984"/>
                  <a:gd name="connsiteX9" fmla="*/ 82862 w 323141"/>
                  <a:gd name="connsiteY9" fmla="*/ 26195 h 273984"/>
                  <a:gd name="connsiteX10" fmla="*/ 109057 w 323141"/>
                  <a:gd name="connsiteY10" fmla="*/ 0 h 273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23141" h="273984">
                    <a:moveTo>
                      <a:pt x="109057" y="0"/>
                    </a:moveTo>
                    <a:lnTo>
                      <a:pt x="213831" y="0"/>
                    </a:lnTo>
                    <a:cubicBezTo>
                      <a:pt x="228298" y="0"/>
                      <a:pt x="240026" y="11728"/>
                      <a:pt x="240026" y="26195"/>
                    </a:cubicBezTo>
                    <a:lnTo>
                      <a:pt x="240026" y="130480"/>
                    </a:lnTo>
                    <a:lnTo>
                      <a:pt x="323141" y="130480"/>
                    </a:lnTo>
                    <a:lnTo>
                      <a:pt x="200614" y="273984"/>
                    </a:lnTo>
                    <a:lnTo>
                      <a:pt x="145717" y="272079"/>
                    </a:lnTo>
                    <a:lnTo>
                      <a:pt x="0" y="130480"/>
                    </a:lnTo>
                    <a:lnTo>
                      <a:pt x="82862" y="130480"/>
                    </a:lnTo>
                    <a:lnTo>
                      <a:pt x="82862" y="26195"/>
                    </a:lnTo>
                    <a:cubicBezTo>
                      <a:pt x="82862" y="11728"/>
                      <a:pt x="94590" y="0"/>
                      <a:pt x="109057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388" name="台形 1387"/>
              <p:cNvSpPr/>
              <p:nvPr/>
            </p:nvSpPr>
            <p:spPr>
              <a:xfrm rot="10800000">
                <a:off x="2286418" y="6302561"/>
                <a:ext cx="207764" cy="139038"/>
              </a:xfrm>
              <a:prstGeom prst="trapezoid">
                <a:avLst>
                  <a:gd name="adj" fmla="val 58044"/>
                </a:avLst>
              </a:prstGeom>
              <a:solidFill>
                <a:srgbClr val="44546A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1389" name="グループ化 1388"/>
              <p:cNvGrpSpPr/>
              <p:nvPr/>
            </p:nvGrpSpPr>
            <p:grpSpPr>
              <a:xfrm>
                <a:off x="1975302" y="5381649"/>
                <a:ext cx="834570" cy="787400"/>
                <a:chOff x="2791855" y="2017486"/>
                <a:chExt cx="1150919" cy="1045028"/>
              </a:xfrm>
              <a:solidFill>
                <a:srgbClr val="FFCC99"/>
              </a:solidFill>
            </p:grpSpPr>
            <p:grpSp>
              <p:nvGrpSpPr>
                <p:cNvPr id="1410" name="グループ化 1409"/>
                <p:cNvGrpSpPr/>
                <p:nvPr/>
              </p:nvGrpSpPr>
              <p:grpSpPr>
                <a:xfrm rot="20700000">
                  <a:off x="2791855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1415" name="円/楕円 1414"/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416" name="円/楕円 1415"/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1411" name="グループ化 1410"/>
                <p:cNvGrpSpPr/>
                <p:nvPr/>
              </p:nvGrpSpPr>
              <p:grpSpPr>
                <a:xfrm rot="900000" flipH="1">
                  <a:off x="3720768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1413" name="円/楕円 1412"/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414" name="円/楕円 1413"/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412" name="円/楕円 1411"/>
                <p:cNvSpPr/>
                <p:nvPr/>
              </p:nvSpPr>
              <p:spPr>
                <a:xfrm>
                  <a:off x="2902857" y="2017486"/>
                  <a:ext cx="928914" cy="1045028"/>
                </a:xfrm>
                <a:prstGeom prst="ellipse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390" name="円/楕円 27"/>
              <p:cNvSpPr/>
              <p:nvPr/>
            </p:nvSpPr>
            <p:spPr>
              <a:xfrm>
                <a:off x="2312468" y="6061400"/>
                <a:ext cx="166531" cy="27501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  <a:gd name="connsiteX0" fmla="*/ 58 w 3255101"/>
                  <a:gd name="connsiteY0" fmla="*/ 6 h 346291"/>
                  <a:gd name="connsiteX1" fmla="*/ 3210476 w 3255101"/>
                  <a:gd name="connsiteY1" fmla="*/ 6 h 346291"/>
                  <a:gd name="connsiteX2" fmla="*/ 1605267 w 3255101"/>
                  <a:gd name="connsiteY2" fmla="*/ 346291 h 346291"/>
                  <a:gd name="connsiteX3" fmla="*/ 58 w 3255101"/>
                  <a:gd name="connsiteY3" fmla="*/ 6 h 3462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255101" h="346291">
                    <a:moveTo>
                      <a:pt x="58" y="6"/>
                    </a:moveTo>
                    <a:cubicBezTo>
                      <a:pt x="267593" y="-57708"/>
                      <a:pt x="2942941" y="-57708"/>
                      <a:pt x="3210476" y="6"/>
                    </a:cubicBezTo>
                    <a:cubicBezTo>
                      <a:pt x="3478011" y="57720"/>
                      <a:pt x="2491799" y="346291"/>
                      <a:pt x="1605267" y="346291"/>
                    </a:cubicBezTo>
                    <a:cubicBezTo>
                      <a:pt x="718735" y="346291"/>
                      <a:pt x="-7588" y="76244"/>
                      <a:pt x="58" y="6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391" name="円/楕円 27"/>
              <p:cNvSpPr/>
              <p:nvPr/>
            </p:nvSpPr>
            <p:spPr>
              <a:xfrm rot="10800000">
                <a:off x="2118635" y="5602523"/>
                <a:ext cx="164248" cy="2910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392" name="円/楕円 27"/>
              <p:cNvSpPr/>
              <p:nvPr/>
            </p:nvSpPr>
            <p:spPr>
              <a:xfrm rot="10800000">
                <a:off x="2525035" y="5602523"/>
                <a:ext cx="164248" cy="2910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393" name="正方形/長方形 67"/>
              <p:cNvSpPr/>
              <p:nvPr/>
            </p:nvSpPr>
            <p:spPr>
              <a:xfrm>
                <a:off x="2369527" y="5956511"/>
                <a:ext cx="50129" cy="25695"/>
              </a:xfrm>
              <a:custGeom>
                <a:avLst/>
                <a:gdLst/>
                <a:ahLst/>
                <a:cxnLst/>
                <a:rect l="l" t="t" r="r" b="b"/>
                <a:pathLst>
                  <a:path w="749072" h="1123608">
                    <a:moveTo>
                      <a:pt x="374536" y="0"/>
                    </a:moveTo>
                    <a:lnTo>
                      <a:pt x="749072" y="374536"/>
                    </a:lnTo>
                    <a:cubicBezTo>
                      <a:pt x="955923" y="581387"/>
                      <a:pt x="955923" y="916758"/>
                      <a:pt x="749072" y="1123608"/>
                    </a:cubicBezTo>
                    <a:cubicBezTo>
                      <a:pt x="542221" y="1330459"/>
                      <a:pt x="206851" y="1330459"/>
                      <a:pt x="0" y="1123608"/>
                    </a:cubicBezTo>
                    <a:cubicBezTo>
                      <a:pt x="-206851" y="916758"/>
                      <a:pt x="-206851" y="581387"/>
                      <a:pt x="0" y="374536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1394" name="グループ化 1393"/>
              <p:cNvGrpSpPr/>
              <p:nvPr/>
            </p:nvGrpSpPr>
            <p:grpSpPr>
              <a:xfrm>
                <a:off x="2136000" y="5356184"/>
                <a:ext cx="203350" cy="299649"/>
                <a:chOff x="3224378" y="5356184"/>
                <a:chExt cx="203350" cy="299649"/>
              </a:xfrm>
            </p:grpSpPr>
            <p:sp>
              <p:nvSpPr>
                <p:cNvPr id="1407" name="月 1406"/>
                <p:cNvSpPr/>
                <p:nvPr/>
              </p:nvSpPr>
              <p:spPr>
                <a:xfrm>
                  <a:off x="3224378" y="5381649"/>
                  <a:ext cx="58904" cy="274184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08" name="月 1407"/>
                <p:cNvSpPr/>
                <p:nvPr/>
              </p:nvSpPr>
              <p:spPr>
                <a:xfrm>
                  <a:off x="3296816" y="5367398"/>
                  <a:ext cx="58904" cy="274184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09" name="月 1408"/>
                <p:cNvSpPr/>
                <p:nvPr/>
              </p:nvSpPr>
              <p:spPr>
                <a:xfrm>
                  <a:off x="3368824" y="5356184"/>
                  <a:ext cx="58904" cy="274184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1395" name="グループ化 1394"/>
              <p:cNvGrpSpPr/>
              <p:nvPr/>
            </p:nvGrpSpPr>
            <p:grpSpPr>
              <a:xfrm flipH="1">
                <a:off x="2446634" y="5356184"/>
                <a:ext cx="203350" cy="299649"/>
                <a:chOff x="3224378" y="5356184"/>
                <a:chExt cx="203350" cy="299649"/>
              </a:xfrm>
            </p:grpSpPr>
            <p:sp>
              <p:nvSpPr>
                <p:cNvPr id="1404" name="月 1403"/>
                <p:cNvSpPr/>
                <p:nvPr/>
              </p:nvSpPr>
              <p:spPr>
                <a:xfrm>
                  <a:off x="3224378" y="5381649"/>
                  <a:ext cx="58904" cy="274184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05" name="月 1404"/>
                <p:cNvSpPr/>
                <p:nvPr/>
              </p:nvSpPr>
              <p:spPr>
                <a:xfrm>
                  <a:off x="3296816" y="5367398"/>
                  <a:ext cx="58904" cy="274184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06" name="月 1405"/>
                <p:cNvSpPr/>
                <p:nvPr/>
              </p:nvSpPr>
              <p:spPr>
                <a:xfrm>
                  <a:off x="3368824" y="5356184"/>
                  <a:ext cx="58904" cy="274184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396" name="二等辺三角形 1395"/>
              <p:cNvSpPr/>
              <p:nvPr/>
            </p:nvSpPr>
            <p:spPr>
              <a:xfrm rot="3600000">
                <a:off x="2311765" y="6433706"/>
                <a:ext cx="97406" cy="86060"/>
              </a:xfrm>
              <a:prstGeom prst="triangle">
                <a:avLst/>
              </a:prstGeom>
              <a:solidFill>
                <a:srgbClr val="70AD47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397" name="二等辺三角形 1396"/>
              <p:cNvSpPr/>
              <p:nvPr/>
            </p:nvSpPr>
            <p:spPr>
              <a:xfrm rot="1800000">
                <a:off x="2320141" y="6463549"/>
                <a:ext cx="97406" cy="86060"/>
              </a:xfrm>
              <a:prstGeom prst="triangle">
                <a:avLst/>
              </a:prstGeom>
              <a:solidFill>
                <a:srgbClr val="70AD47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398" name="二等辺三角形 1397"/>
              <p:cNvSpPr/>
              <p:nvPr/>
            </p:nvSpPr>
            <p:spPr>
              <a:xfrm rot="18000000" flipH="1">
                <a:off x="2369973" y="6433706"/>
                <a:ext cx="97406" cy="86060"/>
              </a:xfrm>
              <a:prstGeom prst="triangle">
                <a:avLst/>
              </a:prstGeom>
              <a:solidFill>
                <a:srgbClr val="70AD47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399" name="二等辺三角形 1398"/>
              <p:cNvSpPr/>
              <p:nvPr/>
            </p:nvSpPr>
            <p:spPr>
              <a:xfrm rot="19800000" flipH="1">
                <a:off x="2378349" y="6463549"/>
                <a:ext cx="97406" cy="86060"/>
              </a:xfrm>
              <a:prstGeom prst="triangle">
                <a:avLst/>
              </a:prstGeom>
              <a:solidFill>
                <a:srgbClr val="70AD47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400" name="フリーフォーム 1399"/>
              <p:cNvSpPr/>
              <p:nvPr/>
            </p:nvSpPr>
            <p:spPr>
              <a:xfrm>
                <a:off x="2100322" y="6210610"/>
                <a:ext cx="287655" cy="255270"/>
              </a:xfrm>
              <a:custGeom>
                <a:avLst/>
                <a:gdLst>
                  <a:gd name="connsiteX0" fmla="*/ 194310 w 278130"/>
                  <a:gd name="connsiteY0" fmla="*/ 0 h 245745"/>
                  <a:gd name="connsiteX1" fmla="*/ 278130 w 278130"/>
                  <a:gd name="connsiteY1" fmla="*/ 245745 h 245745"/>
                  <a:gd name="connsiteX2" fmla="*/ 0 w 278130"/>
                  <a:gd name="connsiteY2" fmla="*/ 87630 h 245745"/>
                  <a:gd name="connsiteX3" fmla="*/ 62865 w 278130"/>
                  <a:gd name="connsiteY3" fmla="*/ 26670 h 245745"/>
                  <a:gd name="connsiteX4" fmla="*/ 194310 w 278130"/>
                  <a:gd name="connsiteY4" fmla="*/ 0 h 245745"/>
                  <a:gd name="connsiteX0" fmla="*/ 194310 w 278130"/>
                  <a:gd name="connsiteY0" fmla="*/ 0 h 245745"/>
                  <a:gd name="connsiteX1" fmla="*/ 278130 w 278130"/>
                  <a:gd name="connsiteY1" fmla="*/ 245745 h 245745"/>
                  <a:gd name="connsiteX2" fmla="*/ 0 w 278130"/>
                  <a:gd name="connsiteY2" fmla="*/ 87630 h 245745"/>
                  <a:gd name="connsiteX3" fmla="*/ 62865 w 278130"/>
                  <a:gd name="connsiteY3" fmla="*/ 26670 h 245745"/>
                  <a:gd name="connsiteX4" fmla="*/ 194310 w 278130"/>
                  <a:gd name="connsiteY4" fmla="*/ 0 h 245745"/>
                  <a:gd name="connsiteX0" fmla="*/ 194310 w 278130"/>
                  <a:gd name="connsiteY0" fmla="*/ 0 h 245745"/>
                  <a:gd name="connsiteX1" fmla="*/ 278130 w 278130"/>
                  <a:gd name="connsiteY1" fmla="*/ 245745 h 245745"/>
                  <a:gd name="connsiteX2" fmla="*/ 0 w 278130"/>
                  <a:gd name="connsiteY2" fmla="*/ 87630 h 245745"/>
                  <a:gd name="connsiteX3" fmla="*/ 62865 w 278130"/>
                  <a:gd name="connsiteY3" fmla="*/ 26670 h 245745"/>
                  <a:gd name="connsiteX4" fmla="*/ 194310 w 278130"/>
                  <a:gd name="connsiteY4" fmla="*/ 0 h 245745"/>
                  <a:gd name="connsiteX0" fmla="*/ 194310 w 278130"/>
                  <a:gd name="connsiteY0" fmla="*/ 0 h 245745"/>
                  <a:gd name="connsiteX1" fmla="*/ 278130 w 278130"/>
                  <a:gd name="connsiteY1" fmla="*/ 245745 h 245745"/>
                  <a:gd name="connsiteX2" fmla="*/ 0 w 278130"/>
                  <a:gd name="connsiteY2" fmla="*/ 87630 h 245745"/>
                  <a:gd name="connsiteX3" fmla="*/ 62865 w 278130"/>
                  <a:gd name="connsiteY3" fmla="*/ 26670 h 245745"/>
                  <a:gd name="connsiteX4" fmla="*/ 194310 w 278130"/>
                  <a:gd name="connsiteY4" fmla="*/ 0 h 245745"/>
                  <a:gd name="connsiteX0" fmla="*/ 194310 w 278130"/>
                  <a:gd name="connsiteY0" fmla="*/ 0 h 245745"/>
                  <a:gd name="connsiteX1" fmla="*/ 278130 w 278130"/>
                  <a:gd name="connsiteY1" fmla="*/ 245745 h 245745"/>
                  <a:gd name="connsiteX2" fmla="*/ 0 w 278130"/>
                  <a:gd name="connsiteY2" fmla="*/ 87630 h 245745"/>
                  <a:gd name="connsiteX3" fmla="*/ 80010 w 278130"/>
                  <a:gd name="connsiteY3" fmla="*/ 26670 h 245745"/>
                  <a:gd name="connsiteX4" fmla="*/ 194310 w 278130"/>
                  <a:gd name="connsiteY4" fmla="*/ 0 h 245745"/>
                  <a:gd name="connsiteX0" fmla="*/ 194310 w 278130"/>
                  <a:gd name="connsiteY0" fmla="*/ 4168 h 249913"/>
                  <a:gd name="connsiteX1" fmla="*/ 278130 w 278130"/>
                  <a:gd name="connsiteY1" fmla="*/ 249913 h 249913"/>
                  <a:gd name="connsiteX2" fmla="*/ 0 w 278130"/>
                  <a:gd name="connsiteY2" fmla="*/ 91798 h 249913"/>
                  <a:gd name="connsiteX3" fmla="*/ 80010 w 278130"/>
                  <a:gd name="connsiteY3" fmla="*/ 30838 h 249913"/>
                  <a:gd name="connsiteX4" fmla="*/ 194310 w 278130"/>
                  <a:gd name="connsiteY4" fmla="*/ 4168 h 249913"/>
                  <a:gd name="connsiteX0" fmla="*/ 194310 w 278130"/>
                  <a:gd name="connsiteY0" fmla="*/ 1875 h 247620"/>
                  <a:gd name="connsiteX1" fmla="*/ 278130 w 278130"/>
                  <a:gd name="connsiteY1" fmla="*/ 247620 h 247620"/>
                  <a:gd name="connsiteX2" fmla="*/ 0 w 278130"/>
                  <a:gd name="connsiteY2" fmla="*/ 89505 h 247620"/>
                  <a:gd name="connsiteX3" fmla="*/ 83820 w 278130"/>
                  <a:gd name="connsiteY3" fmla="*/ 36165 h 247620"/>
                  <a:gd name="connsiteX4" fmla="*/ 194310 w 278130"/>
                  <a:gd name="connsiteY4" fmla="*/ 1875 h 247620"/>
                  <a:gd name="connsiteX0" fmla="*/ 194310 w 278130"/>
                  <a:gd name="connsiteY0" fmla="*/ 1015 h 246760"/>
                  <a:gd name="connsiteX1" fmla="*/ 278130 w 278130"/>
                  <a:gd name="connsiteY1" fmla="*/ 246760 h 246760"/>
                  <a:gd name="connsiteX2" fmla="*/ 0 w 278130"/>
                  <a:gd name="connsiteY2" fmla="*/ 88645 h 246760"/>
                  <a:gd name="connsiteX3" fmla="*/ 83820 w 278130"/>
                  <a:gd name="connsiteY3" fmla="*/ 35305 h 246760"/>
                  <a:gd name="connsiteX4" fmla="*/ 194310 w 278130"/>
                  <a:gd name="connsiteY4" fmla="*/ 1015 h 246760"/>
                  <a:gd name="connsiteX0" fmla="*/ 194310 w 278130"/>
                  <a:gd name="connsiteY0" fmla="*/ 2048 h 247793"/>
                  <a:gd name="connsiteX1" fmla="*/ 278130 w 278130"/>
                  <a:gd name="connsiteY1" fmla="*/ 247793 h 247793"/>
                  <a:gd name="connsiteX2" fmla="*/ 0 w 278130"/>
                  <a:gd name="connsiteY2" fmla="*/ 89678 h 247793"/>
                  <a:gd name="connsiteX3" fmla="*/ 83820 w 278130"/>
                  <a:gd name="connsiteY3" fmla="*/ 30623 h 247793"/>
                  <a:gd name="connsiteX4" fmla="*/ 194310 w 278130"/>
                  <a:gd name="connsiteY4" fmla="*/ 2048 h 247793"/>
                  <a:gd name="connsiteX0" fmla="*/ 194310 w 278130"/>
                  <a:gd name="connsiteY0" fmla="*/ 6430 h 252175"/>
                  <a:gd name="connsiteX1" fmla="*/ 278130 w 278130"/>
                  <a:gd name="connsiteY1" fmla="*/ 252175 h 252175"/>
                  <a:gd name="connsiteX2" fmla="*/ 0 w 278130"/>
                  <a:gd name="connsiteY2" fmla="*/ 94060 h 252175"/>
                  <a:gd name="connsiteX3" fmla="*/ 72390 w 278130"/>
                  <a:gd name="connsiteY3" fmla="*/ 23575 h 252175"/>
                  <a:gd name="connsiteX4" fmla="*/ 194310 w 278130"/>
                  <a:gd name="connsiteY4" fmla="*/ 6430 h 252175"/>
                  <a:gd name="connsiteX0" fmla="*/ 194310 w 278130"/>
                  <a:gd name="connsiteY0" fmla="*/ 6430 h 252175"/>
                  <a:gd name="connsiteX1" fmla="*/ 278130 w 278130"/>
                  <a:gd name="connsiteY1" fmla="*/ 252175 h 252175"/>
                  <a:gd name="connsiteX2" fmla="*/ 0 w 278130"/>
                  <a:gd name="connsiteY2" fmla="*/ 94060 h 252175"/>
                  <a:gd name="connsiteX3" fmla="*/ 72390 w 278130"/>
                  <a:gd name="connsiteY3" fmla="*/ 23575 h 252175"/>
                  <a:gd name="connsiteX4" fmla="*/ 194310 w 278130"/>
                  <a:gd name="connsiteY4" fmla="*/ 6430 h 252175"/>
                  <a:gd name="connsiteX0" fmla="*/ 203835 w 287655"/>
                  <a:gd name="connsiteY0" fmla="*/ 6430 h 252175"/>
                  <a:gd name="connsiteX1" fmla="*/ 287655 w 287655"/>
                  <a:gd name="connsiteY1" fmla="*/ 252175 h 252175"/>
                  <a:gd name="connsiteX2" fmla="*/ 0 w 287655"/>
                  <a:gd name="connsiteY2" fmla="*/ 92155 h 252175"/>
                  <a:gd name="connsiteX3" fmla="*/ 81915 w 287655"/>
                  <a:gd name="connsiteY3" fmla="*/ 23575 h 252175"/>
                  <a:gd name="connsiteX4" fmla="*/ 203835 w 287655"/>
                  <a:gd name="connsiteY4" fmla="*/ 6430 h 252175"/>
                  <a:gd name="connsiteX0" fmla="*/ 201930 w 287655"/>
                  <a:gd name="connsiteY0" fmla="*/ 2565 h 257835"/>
                  <a:gd name="connsiteX1" fmla="*/ 287655 w 287655"/>
                  <a:gd name="connsiteY1" fmla="*/ 257835 h 257835"/>
                  <a:gd name="connsiteX2" fmla="*/ 0 w 287655"/>
                  <a:gd name="connsiteY2" fmla="*/ 97815 h 257835"/>
                  <a:gd name="connsiteX3" fmla="*/ 81915 w 287655"/>
                  <a:gd name="connsiteY3" fmla="*/ 29235 h 257835"/>
                  <a:gd name="connsiteX4" fmla="*/ 201930 w 287655"/>
                  <a:gd name="connsiteY4" fmla="*/ 2565 h 257835"/>
                  <a:gd name="connsiteX0" fmla="*/ 201930 w 287655"/>
                  <a:gd name="connsiteY0" fmla="*/ 0 h 255270"/>
                  <a:gd name="connsiteX1" fmla="*/ 287655 w 287655"/>
                  <a:gd name="connsiteY1" fmla="*/ 255270 h 255270"/>
                  <a:gd name="connsiteX2" fmla="*/ 0 w 287655"/>
                  <a:gd name="connsiteY2" fmla="*/ 95250 h 255270"/>
                  <a:gd name="connsiteX3" fmla="*/ 81915 w 287655"/>
                  <a:gd name="connsiteY3" fmla="*/ 26670 h 255270"/>
                  <a:gd name="connsiteX4" fmla="*/ 201930 w 287655"/>
                  <a:gd name="connsiteY4" fmla="*/ 0 h 255270"/>
                  <a:gd name="connsiteX0" fmla="*/ 201930 w 287655"/>
                  <a:gd name="connsiteY0" fmla="*/ 0 h 255270"/>
                  <a:gd name="connsiteX1" fmla="*/ 287655 w 287655"/>
                  <a:gd name="connsiteY1" fmla="*/ 255270 h 255270"/>
                  <a:gd name="connsiteX2" fmla="*/ 0 w 287655"/>
                  <a:gd name="connsiteY2" fmla="*/ 95250 h 255270"/>
                  <a:gd name="connsiteX3" fmla="*/ 85725 w 287655"/>
                  <a:gd name="connsiteY3" fmla="*/ 32385 h 255270"/>
                  <a:gd name="connsiteX4" fmla="*/ 201930 w 287655"/>
                  <a:gd name="connsiteY4" fmla="*/ 0 h 2552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7655" h="255270">
                    <a:moveTo>
                      <a:pt x="201930" y="0"/>
                    </a:moveTo>
                    <a:lnTo>
                      <a:pt x="287655" y="255270"/>
                    </a:lnTo>
                    <a:lnTo>
                      <a:pt x="0" y="95250"/>
                    </a:lnTo>
                    <a:cubicBezTo>
                      <a:pt x="17145" y="63500"/>
                      <a:pt x="47625" y="52705"/>
                      <a:pt x="85725" y="32385"/>
                    </a:cubicBezTo>
                    <a:cubicBezTo>
                      <a:pt x="173355" y="-5080"/>
                      <a:pt x="152400" y="6985"/>
                      <a:pt x="201930" y="0"/>
                    </a:cubicBezTo>
                    <a:close/>
                  </a:path>
                </a:pathLst>
              </a:custGeom>
              <a:solidFill>
                <a:srgbClr val="5B9BD5">
                  <a:lumMod val="20000"/>
                  <a:lumOff val="8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401" name="フリーフォーム 1400"/>
              <p:cNvSpPr/>
              <p:nvPr/>
            </p:nvSpPr>
            <p:spPr>
              <a:xfrm flipH="1">
                <a:off x="2402645" y="6210610"/>
                <a:ext cx="287655" cy="255270"/>
              </a:xfrm>
              <a:custGeom>
                <a:avLst/>
                <a:gdLst>
                  <a:gd name="connsiteX0" fmla="*/ 194310 w 278130"/>
                  <a:gd name="connsiteY0" fmla="*/ 0 h 245745"/>
                  <a:gd name="connsiteX1" fmla="*/ 278130 w 278130"/>
                  <a:gd name="connsiteY1" fmla="*/ 245745 h 245745"/>
                  <a:gd name="connsiteX2" fmla="*/ 0 w 278130"/>
                  <a:gd name="connsiteY2" fmla="*/ 87630 h 245745"/>
                  <a:gd name="connsiteX3" fmla="*/ 62865 w 278130"/>
                  <a:gd name="connsiteY3" fmla="*/ 26670 h 245745"/>
                  <a:gd name="connsiteX4" fmla="*/ 194310 w 278130"/>
                  <a:gd name="connsiteY4" fmla="*/ 0 h 245745"/>
                  <a:gd name="connsiteX0" fmla="*/ 194310 w 278130"/>
                  <a:gd name="connsiteY0" fmla="*/ 0 h 245745"/>
                  <a:gd name="connsiteX1" fmla="*/ 278130 w 278130"/>
                  <a:gd name="connsiteY1" fmla="*/ 245745 h 245745"/>
                  <a:gd name="connsiteX2" fmla="*/ 0 w 278130"/>
                  <a:gd name="connsiteY2" fmla="*/ 87630 h 245745"/>
                  <a:gd name="connsiteX3" fmla="*/ 62865 w 278130"/>
                  <a:gd name="connsiteY3" fmla="*/ 26670 h 245745"/>
                  <a:gd name="connsiteX4" fmla="*/ 194310 w 278130"/>
                  <a:gd name="connsiteY4" fmla="*/ 0 h 245745"/>
                  <a:gd name="connsiteX0" fmla="*/ 194310 w 278130"/>
                  <a:gd name="connsiteY0" fmla="*/ 0 h 245745"/>
                  <a:gd name="connsiteX1" fmla="*/ 278130 w 278130"/>
                  <a:gd name="connsiteY1" fmla="*/ 245745 h 245745"/>
                  <a:gd name="connsiteX2" fmla="*/ 0 w 278130"/>
                  <a:gd name="connsiteY2" fmla="*/ 87630 h 245745"/>
                  <a:gd name="connsiteX3" fmla="*/ 62865 w 278130"/>
                  <a:gd name="connsiteY3" fmla="*/ 26670 h 245745"/>
                  <a:gd name="connsiteX4" fmla="*/ 194310 w 278130"/>
                  <a:gd name="connsiteY4" fmla="*/ 0 h 245745"/>
                  <a:gd name="connsiteX0" fmla="*/ 194310 w 278130"/>
                  <a:gd name="connsiteY0" fmla="*/ 0 h 245745"/>
                  <a:gd name="connsiteX1" fmla="*/ 278130 w 278130"/>
                  <a:gd name="connsiteY1" fmla="*/ 245745 h 245745"/>
                  <a:gd name="connsiteX2" fmla="*/ 0 w 278130"/>
                  <a:gd name="connsiteY2" fmla="*/ 87630 h 245745"/>
                  <a:gd name="connsiteX3" fmla="*/ 62865 w 278130"/>
                  <a:gd name="connsiteY3" fmla="*/ 26670 h 245745"/>
                  <a:gd name="connsiteX4" fmla="*/ 194310 w 278130"/>
                  <a:gd name="connsiteY4" fmla="*/ 0 h 245745"/>
                  <a:gd name="connsiteX0" fmla="*/ 194310 w 278130"/>
                  <a:gd name="connsiteY0" fmla="*/ 0 h 245745"/>
                  <a:gd name="connsiteX1" fmla="*/ 278130 w 278130"/>
                  <a:gd name="connsiteY1" fmla="*/ 245745 h 245745"/>
                  <a:gd name="connsiteX2" fmla="*/ 0 w 278130"/>
                  <a:gd name="connsiteY2" fmla="*/ 87630 h 245745"/>
                  <a:gd name="connsiteX3" fmla="*/ 80010 w 278130"/>
                  <a:gd name="connsiteY3" fmla="*/ 26670 h 245745"/>
                  <a:gd name="connsiteX4" fmla="*/ 194310 w 278130"/>
                  <a:gd name="connsiteY4" fmla="*/ 0 h 245745"/>
                  <a:gd name="connsiteX0" fmla="*/ 194310 w 278130"/>
                  <a:gd name="connsiteY0" fmla="*/ 4168 h 249913"/>
                  <a:gd name="connsiteX1" fmla="*/ 278130 w 278130"/>
                  <a:gd name="connsiteY1" fmla="*/ 249913 h 249913"/>
                  <a:gd name="connsiteX2" fmla="*/ 0 w 278130"/>
                  <a:gd name="connsiteY2" fmla="*/ 91798 h 249913"/>
                  <a:gd name="connsiteX3" fmla="*/ 80010 w 278130"/>
                  <a:gd name="connsiteY3" fmla="*/ 30838 h 249913"/>
                  <a:gd name="connsiteX4" fmla="*/ 194310 w 278130"/>
                  <a:gd name="connsiteY4" fmla="*/ 4168 h 249913"/>
                  <a:gd name="connsiteX0" fmla="*/ 194310 w 278130"/>
                  <a:gd name="connsiteY0" fmla="*/ 1875 h 247620"/>
                  <a:gd name="connsiteX1" fmla="*/ 278130 w 278130"/>
                  <a:gd name="connsiteY1" fmla="*/ 247620 h 247620"/>
                  <a:gd name="connsiteX2" fmla="*/ 0 w 278130"/>
                  <a:gd name="connsiteY2" fmla="*/ 89505 h 247620"/>
                  <a:gd name="connsiteX3" fmla="*/ 83820 w 278130"/>
                  <a:gd name="connsiteY3" fmla="*/ 36165 h 247620"/>
                  <a:gd name="connsiteX4" fmla="*/ 194310 w 278130"/>
                  <a:gd name="connsiteY4" fmla="*/ 1875 h 247620"/>
                  <a:gd name="connsiteX0" fmla="*/ 194310 w 278130"/>
                  <a:gd name="connsiteY0" fmla="*/ 1015 h 246760"/>
                  <a:gd name="connsiteX1" fmla="*/ 278130 w 278130"/>
                  <a:gd name="connsiteY1" fmla="*/ 246760 h 246760"/>
                  <a:gd name="connsiteX2" fmla="*/ 0 w 278130"/>
                  <a:gd name="connsiteY2" fmla="*/ 88645 h 246760"/>
                  <a:gd name="connsiteX3" fmla="*/ 83820 w 278130"/>
                  <a:gd name="connsiteY3" fmla="*/ 35305 h 246760"/>
                  <a:gd name="connsiteX4" fmla="*/ 194310 w 278130"/>
                  <a:gd name="connsiteY4" fmla="*/ 1015 h 246760"/>
                  <a:gd name="connsiteX0" fmla="*/ 194310 w 278130"/>
                  <a:gd name="connsiteY0" fmla="*/ 2048 h 247793"/>
                  <a:gd name="connsiteX1" fmla="*/ 278130 w 278130"/>
                  <a:gd name="connsiteY1" fmla="*/ 247793 h 247793"/>
                  <a:gd name="connsiteX2" fmla="*/ 0 w 278130"/>
                  <a:gd name="connsiteY2" fmla="*/ 89678 h 247793"/>
                  <a:gd name="connsiteX3" fmla="*/ 83820 w 278130"/>
                  <a:gd name="connsiteY3" fmla="*/ 30623 h 247793"/>
                  <a:gd name="connsiteX4" fmla="*/ 194310 w 278130"/>
                  <a:gd name="connsiteY4" fmla="*/ 2048 h 247793"/>
                  <a:gd name="connsiteX0" fmla="*/ 194310 w 278130"/>
                  <a:gd name="connsiteY0" fmla="*/ 6430 h 252175"/>
                  <a:gd name="connsiteX1" fmla="*/ 278130 w 278130"/>
                  <a:gd name="connsiteY1" fmla="*/ 252175 h 252175"/>
                  <a:gd name="connsiteX2" fmla="*/ 0 w 278130"/>
                  <a:gd name="connsiteY2" fmla="*/ 94060 h 252175"/>
                  <a:gd name="connsiteX3" fmla="*/ 72390 w 278130"/>
                  <a:gd name="connsiteY3" fmla="*/ 23575 h 252175"/>
                  <a:gd name="connsiteX4" fmla="*/ 194310 w 278130"/>
                  <a:gd name="connsiteY4" fmla="*/ 6430 h 252175"/>
                  <a:gd name="connsiteX0" fmla="*/ 194310 w 278130"/>
                  <a:gd name="connsiteY0" fmla="*/ 6430 h 252175"/>
                  <a:gd name="connsiteX1" fmla="*/ 278130 w 278130"/>
                  <a:gd name="connsiteY1" fmla="*/ 252175 h 252175"/>
                  <a:gd name="connsiteX2" fmla="*/ 0 w 278130"/>
                  <a:gd name="connsiteY2" fmla="*/ 94060 h 252175"/>
                  <a:gd name="connsiteX3" fmla="*/ 72390 w 278130"/>
                  <a:gd name="connsiteY3" fmla="*/ 23575 h 252175"/>
                  <a:gd name="connsiteX4" fmla="*/ 194310 w 278130"/>
                  <a:gd name="connsiteY4" fmla="*/ 6430 h 252175"/>
                  <a:gd name="connsiteX0" fmla="*/ 203835 w 287655"/>
                  <a:gd name="connsiteY0" fmla="*/ 6430 h 252175"/>
                  <a:gd name="connsiteX1" fmla="*/ 287655 w 287655"/>
                  <a:gd name="connsiteY1" fmla="*/ 252175 h 252175"/>
                  <a:gd name="connsiteX2" fmla="*/ 0 w 287655"/>
                  <a:gd name="connsiteY2" fmla="*/ 92155 h 252175"/>
                  <a:gd name="connsiteX3" fmla="*/ 81915 w 287655"/>
                  <a:gd name="connsiteY3" fmla="*/ 23575 h 252175"/>
                  <a:gd name="connsiteX4" fmla="*/ 203835 w 287655"/>
                  <a:gd name="connsiteY4" fmla="*/ 6430 h 252175"/>
                  <a:gd name="connsiteX0" fmla="*/ 201930 w 287655"/>
                  <a:gd name="connsiteY0" fmla="*/ 2565 h 257835"/>
                  <a:gd name="connsiteX1" fmla="*/ 287655 w 287655"/>
                  <a:gd name="connsiteY1" fmla="*/ 257835 h 257835"/>
                  <a:gd name="connsiteX2" fmla="*/ 0 w 287655"/>
                  <a:gd name="connsiteY2" fmla="*/ 97815 h 257835"/>
                  <a:gd name="connsiteX3" fmla="*/ 81915 w 287655"/>
                  <a:gd name="connsiteY3" fmla="*/ 29235 h 257835"/>
                  <a:gd name="connsiteX4" fmla="*/ 201930 w 287655"/>
                  <a:gd name="connsiteY4" fmla="*/ 2565 h 257835"/>
                  <a:gd name="connsiteX0" fmla="*/ 201930 w 287655"/>
                  <a:gd name="connsiteY0" fmla="*/ 0 h 255270"/>
                  <a:gd name="connsiteX1" fmla="*/ 287655 w 287655"/>
                  <a:gd name="connsiteY1" fmla="*/ 255270 h 255270"/>
                  <a:gd name="connsiteX2" fmla="*/ 0 w 287655"/>
                  <a:gd name="connsiteY2" fmla="*/ 95250 h 255270"/>
                  <a:gd name="connsiteX3" fmla="*/ 81915 w 287655"/>
                  <a:gd name="connsiteY3" fmla="*/ 26670 h 255270"/>
                  <a:gd name="connsiteX4" fmla="*/ 201930 w 287655"/>
                  <a:gd name="connsiteY4" fmla="*/ 0 h 255270"/>
                  <a:gd name="connsiteX0" fmla="*/ 201930 w 287655"/>
                  <a:gd name="connsiteY0" fmla="*/ 0 h 255270"/>
                  <a:gd name="connsiteX1" fmla="*/ 287655 w 287655"/>
                  <a:gd name="connsiteY1" fmla="*/ 255270 h 255270"/>
                  <a:gd name="connsiteX2" fmla="*/ 0 w 287655"/>
                  <a:gd name="connsiteY2" fmla="*/ 95250 h 255270"/>
                  <a:gd name="connsiteX3" fmla="*/ 85725 w 287655"/>
                  <a:gd name="connsiteY3" fmla="*/ 32385 h 255270"/>
                  <a:gd name="connsiteX4" fmla="*/ 201930 w 287655"/>
                  <a:gd name="connsiteY4" fmla="*/ 0 h 2552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7655" h="255270">
                    <a:moveTo>
                      <a:pt x="201930" y="0"/>
                    </a:moveTo>
                    <a:lnTo>
                      <a:pt x="287655" y="255270"/>
                    </a:lnTo>
                    <a:lnTo>
                      <a:pt x="0" y="95250"/>
                    </a:lnTo>
                    <a:cubicBezTo>
                      <a:pt x="17145" y="63500"/>
                      <a:pt x="47625" y="52705"/>
                      <a:pt x="85725" y="32385"/>
                    </a:cubicBezTo>
                    <a:cubicBezTo>
                      <a:pt x="173355" y="-5080"/>
                      <a:pt x="152400" y="6985"/>
                      <a:pt x="201930" y="0"/>
                    </a:cubicBezTo>
                    <a:close/>
                  </a:path>
                </a:pathLst>
              </a:custGeom>
              <a:solidFill>
                <a:srgbClr val="5B9BD5">
                  <a:lumMod val="20000"/>
                  <a:lumOff val="8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402" name="円/楕円 27"/>
              <p:cNvSpPr/>
              <p:nvPr/>
            </p:nvSpPr>
            <p:spPr>
              <a:xfrm rot="10800000">
                <a:off x="2118635" y="5745368"/>
                <a:ext cx="164248" cy="55838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403" name="円/楕円 27"/>
              <p:cNvSpPr/>
              <p:nvPr/>
            </p:nvSpPr>
            <p:spPr>
              <a:xfrm rot="10800000">
                <a:off x="2525035" y="5745368"/>
                <a:ext cx="164248" cy="55838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311" name="グループ化 1310"/>
            <p:cNvGrpSpPr/>
            <p:nvPr/>
          </p:nvGrpSpPr>
          <p:grpSpPr>
            <a:xfrm>
              <a:off x="2639284" y="3807471"/>
              <a:ext cx="832100" cy="521218"/>
              <a:chOff x="1721746" y="3096618"/>
              <a:chExt cx="2667176" cy="1670693"/>
            </a:xfrm>
          </p:grpSpPr>
          <p:grpSp>
            <p:nvGrpSpPr>
              <p:cNvPr id="1312" name="グループ化 1311"/>
              <p:cNvGrpSpPr/>
              <p:nvPr/>
            </p:nvGrpSpPr>
            <p:grpSpPr>
              <a:xfrm>
                <a:off x="2296661" y="3096618"/>
                <a:ext cx="1556044" cy="966581"/>
                <a:chOff x="2296661" y="3096618"/>
                <a:chExt cx="1556044" cy="966581"/>
              </a:xfrm>
            </p:grpSpPr>
            <p:grpSp>
              <p:nvGrpSpPr>
                <p:cNvPr id="1316" name="グループ化 1315"/>
                <p:cNvGrpSpPr/>
                <p:nvPr/>
              </p:nvGrpSpPr>
              <p:grpSpPr>
                <a:xfrm>
                  <a:off x="2296661" y="3096618"/>
                  <a:ext cx="1556044" cy="966581"/>
                  <a:chOff x="7627353" y="2698603"/>
                  <a:chExt cx="2917825" cy="1812490"/>
                </a:xfrm>
              </p:grpSpPr>
              <p:sp>
                <p:nvSpPr>
                  <p:cNvPr id="1363" name="正方形/長方形 1362"/>
                  <p:cNvSpPr/>
                  <p:nvPr/>
                </p:nvSpPr>
                <p:spPr>
                  <a:xfrm>
                    <a:off x="7731493" y="3369523"/>
                    <a:ext cx="819785" cy="1072937"/>
                  </a:xfrm>
                  <a:prstGeom prst="rect">
                    <a:avLst/>
                  </a:prstGeom>
                  <a:gradFill flip="none" rotWithShape="1">
                    <a:gsLst>
                      <a:gs pos="0">
                        <a:srgbClr val="00B0F0"/>
                      </a:gs>
                      <a:gs pos="100000">
                        <a:srgbClr val="5B9BD5">
                          <a:lumMod val="40000"/>
                          <a:lumOff val="60000"/>
                        </a:srgbClr>
                      </a:gs>
                    </a:gsLst>
                    <a:lin ang="16200000" scaled="1"/>
                    <a:tileRect/>
                  </a:gra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364" name="フリーフォーム 1363"/>
                  <p:cNvSpPr/>
                  <p:nvPr/>
                </p:nvSpPr>
                <p:spPr>
                  <a:xfrm>
                    <a:off x="7627353" y="2698603"/>
                    <a:ext cx="2917825" cy="1812490"/>
                  </a:xfrm>
                  <a:custGeom>
                    <a:avLst/>
                    <a:gdLst>
                      <a:gd name="connsiteX0" fmla="*/ 127000 w 2917825"/>
                      <a:gd name="connsiteY0" fmla="*/ 709020 h 1812490"/>
                      <a:gd name="connsiteX1" fmla="*/ 127000 w 2917825"/>
                      <a:gd name="connsiteY1" fmla="*/ 1698137 h 1812490"/>
                      <a:gd name="connsiteX2" fmla="*/ 898525 w 2917825"/>
                      <a:gd name="connsiteY2" fmla="*/ 1698137 h 1812490"/>
                      <a:gd name="connsiteX3" fmla="*/ 898525 w 2917825"/>
                      <a:gd name="connsiteY3" fmla="*/ 709020 h 1812490"/>
                      <a:gd name="connsiteX4" fmla="*/ 111595 w 2917825"/>
                      <a:gd name="connsiteY4" fmla="*/ 0 h 1812490"/>
                      <a:gd name="connsiteX5" fmla="*/ 2806230 w 2917825"/>
                      <a:gd name="connsiteY5" fmla="*/ 0 h 1812490"/>
                      <a:gd name="connsiteX6" fmla="*/ 2917825 w 2917825"/>
                      <a:gd name="connsiteY6" fmla="*/ 111595 h 1812490"/>
                      <a:gd name="connsiteX7" fmla="*/ 2917825 w 2917825"/>
                      <a:gd name="connsiteY7" fmla="*/ 1700895 h 1812490"/>
                      <a:gd name="connsiteX8" fmla="*/ 2806230 w 2917825"/>
                      <a:gd name="connsiteY8" fmla="*/ 1812490 h 1812490"/>
                      <a:gd name="connsiteX9" fmla="*/ 111595 w 2917825"/>
                      <a:gd name="connsiteY9" fmla="*/ 1812490 h 1812490"/>
                      <a:gd name="connsiteX10" fmla="*/ 0 w 2917825"/>
                      <a:gd name="connsiteY10" fmla="*/ 1700895 h 1812490"/>
                      <a:gd name="connsiteX11" fmla="*/ 0 w 2917825"/>
                      <a:gd name="connsiteY11" fmla="*/ 111595 h 1812490"/>
                      <a:gd name="connsiteX12" fmla="*/ 111595 w 2917825"/>
                      <a:gd name="connsiteY12" fmla="*/ 0 h 181249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2917825" h="1812490">
                        <a:moveTo>
                          <a:pt x="127000" y="709020"/>
                        </a:moveTo>
                        <a:lnTo>
                          <a:pt x="127000" y="1698137"/>
                        </a:lnTo>
                        <a:lnTo>
                          <a:pt x="898525" y="1698137"/>
                        </a:lnTo>
                        <a:lnTo>
                          <a:pt x="898525" y="709020"/>
                        </a:lnTo>
                        <a:close/>
                        <a:moveTo>
                          <a:pt x="111595" y="0"/>
                        </a:moveTo>
                        <a:lnTo>
                          <a:pt x="2806230" y="0"/>
                        </a:lnTo>
                        <a:cubicBezTo>
                          <a:pt x="2867862" y="0"/>
                          <a:pt x="2917825" y="49963"/>
                          <a:pt x="2917825" y="111595"/>
                        </a:cubicBezTo>
                        <a:lnTo>
                          <a:pt x="2917825" y="1700895"/>
                        </a:lnTo>
                        <a:cubicBezTo>
                          <a:pt x="2917825" y="1762527"/>
                          <a:pt x="2867862" y="1812490"/>
                          <a:pt x="2806230" y="1812490"/>
                        </a:cubicBezTo>
                        <a:lnTo>
                          <a:pt x="111595" y="1812490"/>
                        </a:lnTo>
                        <a:cubicBezTo>
                          <a:pt x="49963" y="1812490"/>
                          <a:pt x="0" y="1762527"/>
                          <a:pt x="0" y="1700895"/>
                        </a:cubicBezTo>
                        <a:lnTo>
                          <a:pt x="0" y="111595"/>
                        </a:lnTo>
                        <a:cubicBezTo>
                          <a:pt x="0" y="49963"/>
                          <a:pt x="49963" y="0"/>
                          <a:pt x="111595" y="0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ysClr val="window" lastClr="FFFFFF">
                          <a:lumMod val="75000"/>
                        </a:sysClr>
                      </a:gs>
                      <a:gs pos="100000">
                        <a:sysClr val="window" lastClr="FFFFFF"/>
                      </a:gs>
                    </a:gsLst>
                    <a:lin ang="18900000" scaled="1"/>
                    <a:tileRect/>
                  </a:grad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365" name="正方形/長方形 1364"/>
                  <p:cNvSpPr/>
                  <p:nvPr/>
                </p:nvSpPr>
                <p:spPr>
                  <a:xfrm>
                    <a:off x="8598903" y="3728085"/>
                    <a:ext cx="1828800" cy="676275"/>
                  </a:xfrm>
                  <a:prstGeom prst="rect">
                    <a:avLst/>
                  </a:prstGeom>
                  <a:pattFill prst="weave">
                    <a:fgClr>
                      <a:srgbClr val="ED7D31">
                        <a:lumMod val="60000"/>
                        <a:lumOff val="40000"/>
                      </a:srgbClr>
                    </a:fgClr>
                    <a:bgClr>
                      <a:sysClr val="window" lastClr="FFFFFF"/>
                    </a:bgClr>
                  </a:pattFill>
                  <a:ln w="6350" cap="flat" cmpd="sng" algn="ctr">
                    <a:solidFill>
                      <a:srgbClr val="ED7D31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cxnSp>
                <p:nvCxnSpPr>
                  <p:cNvPr id="1366" name="直線コネクタ 1365"/>
                  <p:cNvCxnSpPr>
                    <a:stCxn id="1365" idx="1"/>
                  </p:cNvCxnSpPr>
                  <p:nvPr/>
                </p:nvCxnSpPr>
                <p:spPr>
                  <a:xfrm>
                    <a:off x="8598903" y="4066223"/>
                    <a:ext cx="1838325" cy="952"/>
                  </a:xfrm>
                  <a:prstGeom prst="line">
                    <a:avLst/>
                  </a:prstGeom>
                  <a:noFill/>
                  <a:ln w="6350" cap="flat" cmpd="sng" algn="ctr">
                    <a:solidFill>
                      <a:srgbClr val="ED7D31">
                        <a:lumMod val="60000"/>
                        <a:lumOff val="40000"/>
                      </a:srgbClr>
                    </a:solidFill>
                    <a:prstDash val="dash"/>
                    <a:miter lim="800000"/>
                  </a:ln>
                  <a:effectLst/>
                </p:spPr>
              </p:cxnSp>
              <p:cxnSp>
                <p:nvCxnSpPr>
                  <p:cNvPr id="1367" name="直線コネクタ 1366"/>
                  <p:cNvCxnSpPr/>
                  <p:nvPr/>
                </p:nvCxnSpPr>
                <p:spPr>
                  <a:xfrm>
                    <a:off x="8598903" y="3894773"/>
                    <a:ext cx="1838325" cy="952"/>
                  </a:xfrm>
                  <a:prstGeom prst="line">
                    <a:avLst/>
                  </a:prstGeom>
                  <a:noFill/>
                  <a:ln w="6350" cap="flat" cmpd="sng" algn="ctr">
                    <a:solidFill>
                      <a:srgbClr val="ED7D31">
                        <a:lumMod val="60000"/>
                        <a:lumOff val="40000"/>
                      </a:srgbClr>
                    </a:solidFill>
                    <a:prstDash val="dash"/>
                    <a:miter lim="800000"/>
                  </a:ln>
                  <a:effectLst/>
                </p:spPr>
              </p:cxnSp>
              <p:cxnSp>
                <p:nvCxnSpPr>
                  <p:cNvPr id="1368" name="直線コネクタ 1367"/>
                  <p:cNvCxnSpPr/>
                  <p:nvPr/>
                </p:nvCxnSpPr>
                <p:spPr>
                  <a:xfrm>
                    <a:off x="8598903" y="4218623"/>
                    <a:ext cx="1838325" cy="952"/>
                  </a:xfrm>
                  <a:prstGeom prst="line">
                    <a:avLst/>
                  </a:prstGeom>
                  <a:noFill/>
                  <a:ln w="6350" cap="flat" cmpd="sng" algn="ctr">
                    <a:solidFill>
                      <a:srgbClr val="ED7D31">
                        <a:lumMod val="60000"/>
                        <a:lumOff val="40000"/>
                      </a:srgbClr>
                    </a:solidFill>
                    <a:prstDash val="dash"/>
                    <a:miter lim="800000"/>
                  </a:ln>
                  <a:effectLst/>
                </p:spPr>
              </p:cxnSp>
              <p:sp>
                <p:nvSpPr>
                  <p:cNvPr id="1369" name="テキスト ボックス 1368"/>
                  <p:cNvSpPr txBox="1"/>
                  <p:nvPr/>
                </p:nvSpPr>
                <p:spPr>
                  <a:xfrm>
                    <a:off x="7731492" y="2748145"/>
                    <a:ext cx="2073580" cy="609327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prstTxWarp prst="textPlain">
                      <a:avLst/>
                    </a:prstTxWarp>
                    <a:spAutoFit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ja-JP" altLang="en-US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氏　名</a:t>
                    </a:r>
                    <a:r>
                      <a:rPr kumimoji="0" lang="ja-JP" altLang="en-US" sz="9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：□□　□□</a:t>
                    </a:r>
                    <a:endParaRPr kumimoji="0" lang="en-US" altLang="ja-JP" sz="9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altLang="ja-JP" sz="9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ja-JP" altLang="en-US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住　所</a:t>
                    </a:r>
                    <a:r>
                      <a:rPr kumimoji="0" lang="ja-JP" altLang="en-US" sz="9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：○○県△△市▽▽町◇丁目□番地○号</a:t>
                    </a:r>
                    <a:endParaRPr kumimoji="0" lang="en-US" altLang="ja-JP" sz="9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altLang="ja-JP" sz="9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ja-JP" altLang="en-US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生年月日</a:t>
                    </a:r>
                    <a:r>
                      <a:rPr kumimoji="0" lang="ja-JP" altLang="en-US" sz="9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：平成○○年○月○日　　</a:t>
                    </a:r>
                    <a:r>
                      <a:rPr kumimoji="0" lang="ja-JP" altLang="en-US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性　別</a:t>
                    </a:r>
                    <a:r>
                      <a:rPr kumimoji="0" lang="ja-JP" altLang="en-US" sz="9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：□</a:t>
                    </a:r>
                  </a:p>
                </p:txBody>
              </p:sp>
              <p:sp>
                <p:nvSpPr>
                  <p:cNvPr id="1370" name="テキスト ボックス 1369"/>
                  <p:cNvSpPr txBox="1"/>
                  <p:nvPr/>
                </p:nvSpPr>
                <p:spPr>
                  <a:xfrm>
                    <a:off x="8613561" y="3467321"/>
                    <a:ext cx="1030371" cy="163358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prstTxWarp prst="textPlain">
                      <a:avLst/>
                    </a:prstTxWarp>
                    <a:spAutoFit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altLang="ja-JP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20XX</a:t>
                    </a:r>
                    <a:r>
                      <a:rPr kumimoji="0" lang="ja-JP" altLang="en-US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年</a:t>
                    </a:r>
                    <a:r>
                      <a:rPr kumimoji="0" lang="en-US" altLang="ja-JP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3</a:t>
                    </a:r>
                    <a:r>
                      <a:rPr kumimoji="0" lang="ja-JP" altLang="en-US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月</a:t>
                    </a:r>
                    <a:r>
                      <a:rPr kumimoji="0" lang="en-US" altLang="ja-JP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31</a:t>
                    </a:r>
                    <a:r>
                      <a:rPr kumimoji="0" lang="ja-JP" altLang="en-US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日まで有効</a:t>
                    </a:r>
                    <a:endParaRPr kumimoji="0" lang="ja-JP" altLang="en-US" sz="9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</p:txBody>
              </p:sp>
              <p:sp>
                <p:nvSpPr>
                  <p:cNvPr id="1371" name="テキスト ボックス 1370"/>
                  <p:cNvSpPr txBox="1"/>
                  <p:nvPr/>
                </p:nvSpPr>
                <p:spPr>
                  <a:xfrm>
                    <a:off x="9934575" y="2795753"/>
                    <a:ext cx="481100" cy="250628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prstTxWarp prst="textPlain">
                      <a:avLst/>
                    </a:prstTxWarp>
                    <a:sp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ja-JP" altLang="en-US" sz="1100" b="1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個人番号</a:t>
                    </a:r>
                    <a:endParaRPr kumimoji="0" lang="en-US" altLang="ja-JP" sz="11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ja-JP" altLang="en-US" sz="1100" b="1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カード</a:t>
                    </a:r>
                  </a:p>
                </p:txBody>
              </p:sp>
              <p:grpSp>
                <p:nvGrpSpPr>
                  <p:cNvPr id="1372" name="グループ化 1371"/>
                  <p:cNvGrpSpPr/>
                  <p:nvPr/>
                </p:nvGrpSpPr>
                <p:grpSpPr>
                  <a:xfrm>
                    <a:off x="9952032" y="3302058"/>
                    <a:ext cx="410617" cy="367596"/>
                    <a:chOff x="5631654" y="-26213"/>
                    <a:chExt cx="404948" cy="418044"/>
                  </a:xfrm>
                </p:grpSpPr>
                <p:grpSp>
                  <p:nvGrpSpPr>
                    <p:cNvPr id="1376" name="グループ化 1375"/>
                    <p:cNvGrpSpPr/>
                    <p:nvPr/>
                  </p:nvGrpSpPr>
                  <p:grpSpPr>
                    <a:xfrm>
                      <a:off x="5631654" y="-26202"/>
                      <a:ext cx="404948" cy="334849"/>
                      <a:chOff x="4339640" y="3267059"/>
                      <a:chExt cx="309314" cy="240355"/>
                    </a:xfrm>
                    <a:gradFill flip="none" rotWithShape="1">
                      <a:gsLst>
                        <a:gs pos="0">
                          <a:srgbClr val="FFC000">
                            <a:lumMod val="67000"/>
                          </a:srgbClr>
                        </a:gs>
                        <a:gs pos="48000">
                          <a:srgbClr val="FFC000">
                            <a:lumMod val="97000"/>
                            <a:lumOff val="3000"/>
                          </a:srgbClr>
                        </a:gs>
                        <a:gs pos="100000">
                          <a:srgbClr val="FFC000">
                            <a:lumMod val="60000"/>
                            <a:lumOff val="40000"/>
                          </a:srgbClr>
                        </a:gs>
                      </a:gsLst>
                      <a:lin ang="18900000" scaled="1"/>
                      <a:tileRect/>
                    </a:gradFill>
                  </p:grpSpPr>
                  <p:sp>
                    <p:nvSpPr>
                      <p:cNvPr id="1380" name="片側の 2 つの角を丸めた四角形 1379"/>
                      <p:cNvSpPr/>
                      <p:nvPr/>
                    </p:nvSpPr>
                    <p:spPr>
                      <a:xfrm>
                        <a:off x="4339641" y="3267059"/>
                        <a:ext cx="309313" cy="61252"/>
                      </a:xfrm>
                      <a:prstGeom prst="round2SameRect">
                        <a:avLst>
                          <a:gd name="adj1" fmla="val 50000"/>
                          <a:gd name="adj2" fmla="val 0"/>
                        </a:avLst>
                      </a:prstGeom>
                      <a:noFill/>
                      <a:ln w="6350" cap="flat" cmpd="sng" algn="ctr">
                        <a:solidFill>
                          <a:srgbClr val="5B9BD5">
                            <a:lumMod val="60000"/>
                            <a:lumOff val="40000"/>
                          </a:srgbClr>
                        </a:solidFill>
                        <a:prstDash val="dash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381" name="正方形/長方形 1380"/>
                      <p:cNvSpPr/>
                      <p:nvPr/>
                    </p:nvSpPr>
                    <p:spPr>
                      <a:xfrm>
                        <a:off x="4339640" y="3328311"/>
                        <a:ext cx="309313" cy="59701"/>
                      </a:xfrm>
                      <a:prstGeom prst="rect">
                        <a:avLst/>
                      </a:prstGeom>
                      <a:noFill/>
                      <a:ln w="6350" cap="flat" cmpd="sng" algn="ctr">
                        <a:solidFill>
                          <a:srgbClr val="5B9BD5">
                            <a:lumMod val="60000"/>
                            <a:lumOff val="40000"/>
                          </a:srgbClr>
                        </a:solidFill>
                        <a:prstDash val="dash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382" name="正方形/長方形 1381"/>
                      <p:cNvSpPr/>
                      <p:nvPr/>
                    </p:nvSpPr>
                    <p:spPr>
                      <a:xfrm>
                        <a:off x="4339640" y="3388012"/>
                        <a:ext cx="309313" cy="59701"/>
                      </a:xfrm>
                      <a:prstGeom prst="rect">
                        <a:avLst/>
                      </a:prstGeom>
                      <a:noFill/>
                      <a:ln w="6350" cap="flat" cmpd="sng" algn="ctr">
                        <a:solidFill>
                          <a:srgbClr val="5B9BD5">
                            <a:lumMod val="60000"/>
                            <a:lumOff val="40000"/>
                          </a:srgbClr>
                        </a:solidFill>
                        <a:prstDash val="dash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383" name="正方形/長方形 1382"/>
                      <p:cNvSpPr/>
                      <p:nvPr/>
                    </p:nvSpPr>
                    <p:spPr>
                      <a:xfrm>
                        <a:off x="4339640" y="3447713"/>
                        <a:ext cx="309313" cy="59701"/>
                      </a:xfrm>
                      <a:prstGeom prst="rect">
                        <a:avLst/>
                      </a:prstGeom>
                      <a:noFill/>
                      <a:ln w="6350" cap="flat" cmpd="sng" algn="ctr">
                        <a:solidFill>
                          <a:srgbClr val="5B9BD5">
                            <a:lumMod val="60000"/>
                            <a:lumOff val="40000"/>
                          </a:srgbClr>
                        </a:solidFill>
                        <a:prstDash val="dash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1377" name="フリーフォーム 1376"/>
                    <p:cNvSpPr/>
                    <p:nvPr/>
                  </p:nvSpPr>
                  <p:spPr>
                    <a:xfrm rot="10800000">
                      <a:off x="5911187" y="308657"/>
                      <a:ext cx="125414" cy="83174"/>
                    </a:xfrm>
                    <a:custGeom>
                      <a:avLst/>
                      <a:gdLst>
                        <a:gd name="connsiteX0" fmla="*/ 125414 w 125414"/>
                        <a:gd name="connsiteY0" fmla="*/ 83174 h 83174"/>
                        <a:gd name="connsiteX1" fmla="*/ 0 w 125414"/>
                        <a:gd name="connsiteY1" fmla="*/ 83174 h 83174"/>
                        <a:gd name="connsiteX2" fmla="*/ 0 w 125414"/>
                        <a:gd name="connsiteY2" fmla="*/ 41587 h 83174"/>
                        <a:gd name="connsiteX3" fmla="*/ 41587 w 125414"/>
                        <a:gd name="connsiteY3" fmla="*/ 0 h 83174"/>
                        <a:gd name="connsiteX4" fmla="*/ 125414 w 125414"/>
                        <a:gd name="connsiteY4" fmla="*/ 0 h 83174"/>
                        <a:gd name="connsiteX5" fmla="*/ 125414 w 125414"/>
                        <a:gd name="connsiteY5" fmla="*/ 83174 h 8317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25414" h="83174">
                          <a:moveTo>
                            <a:pt x="125414" y="83174"/>
                          </a:moveTo>
                          <a:lnTo>
                            <a:pt x="0" y="83174"/>
                          </a:lnTo>
                          <a:lnTo>
                            <a:pt x="0" y="41587"/>
                          </a:lnTo>
                          <a:cubicBezTo>
                            <a:pt x="0" y="18619"/>
                            <a:pt x="18619" y="0"/>
                            <a:pt x="41587" y="0"/>
                          </a:cubicBezTo>
                          <a:lnTo>
                            <a:pt x="125414" y="0"/>
                          </a:lnTo>
                          <a:lnTo>
                            <a:pt x="125414" y="83174"/>
                          </a:lnTo>
                          <a:close/>
                        </a:path>
                      </a:pathLst>
                    </a:custGeom>
                    <a:noFill/>
                    <a:ln w="6350" cap="flat" cmpd="sng" algn="ctr">
                      <a:solidFill>
                        <a:srgbClr val="5B9BD5">
                          <a:lumMod val="60000"/>
                          <a:lumOff val="40000"/>
                        </a:srgbClr>
                      </a:solidFill>
                      <a:prstDash val="dash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378" name="フリーフォーム 1377"/>
                    <p:cNvSpPr/>
                    <p:nvPr/>
                  </p:nvSpPr>
                  <p:spPr>
                    <a:xfrm rot="10800000">
                      <a:off x="5631655" y="308657"/>
                      <a:ext cx="279531" cy="83174"/>
                    </a:xfrm>
                    <a:custGeom>
                      <a:avLst/>
                      <a:gdLst>
                        <a:gd name="connsiteX0" fmla="*/ 316495 w 316495"/>
                        <a:gd name="connsiteY0" fmla="*/ 83174 h 83174"/>
                        <a:gd name="connsiteX1" fmla="*/ 0 w 316495"/>
                        <a:gd name="connsiteY1" fmla="*/ 83174 h 83174"/>
                        <a:gd name="connsiteX2" fmla="*/ 0 w 316495"/>
                        <a:gd name="connsiteY2" fmla="*/ 0 h 83174"/>
                        <a:gd name="connsiteX3" fmla="*/ 274908 w 316495"/>
                        <a:gd name="connsiteY3" fmla="*/ 0 h 83174"/>
                        <a:gd name="connsiteX4" fmla="*/ 316495 w 316495"/>
                        <a:gd name="connsiteY4" fmla="*/ 41587 h 83174"/>
                        <a:gd name="connsiteX5" fmla="*/ 316495 w 316495"/>
                        <a:gd name="connsiteY5" fmla="*/ 83174 h 8317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316495" h="83174">
                          <a:moveTo>
                            <a:pt x="316495" y="83174"/>
                          </a:moveTo>
                          <a:lnTo>
                            <a:pt x="0" y="83174"/>
                          </a:lnTo>
                          <a:lnTo>
                            <a:pt x="0" y="0"/>
                          </a:lnTo>
                          <a:lnTo>
                            <a:pt x="274908" y="0"/>
                          </a:lnTo>
                          <a:cubicBezTo>
                            <a:pt x="297876" y="0"/>
                            <a:pt x="316495" y="18619"/>
                            <a:pt x="316495" y="41587"/>
                          </a:cubicBezTo>
                          <a:lnTo>
                            <a:pt x="316495" y="83174"/>
                          </a:lnTo>
                          <a:close/>
                        </a:path>
                      </a:pathLst>
                    </a:custGeom>
                    <a:noFill/>
                    <a:ln w="6350" cap="flat" cmpd="sng" algn="ctr">
                      <a:solidFill>
                        <a:srgbClr val="5B9BD5">
                          <a:lumMod val="60000"/>
                          <a:lumOff val="40000"/>
                        </a:srgbClr>
                      </a:solidFill>
                      <a:prstDash val="dash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379" name="フリーフォーム 1378"/>
                    <p:cNvSpPr/>
                    <p:nvPr/>
                  </p:nvSpPr>
                  <p:spPr>
                    <a:xfrm>
                      <a:off x="5752939" y="-26213"/>
                      <a:ext cx="283662" cy="334864"/>
                    </a:xfrm>
                    <a:custGeom>
                      <a:avLst/>
                      <a:gdLst>
                        <a:gd name="connsiteX0" fmla="*/ 0 w 283662"/>
                        <a:gd name="connsiteY0" fmla="*/ 0 h 334864"/>
                        <a:gd name="connsiteX1" fmla="*/ 240995 w 283662"/>
                        <a:gd name="connsiteY1" fmla="*/ 0 h 334864"/>
                        <a:gd name="connsiteX2" fmla="*/ 283662 w 283662"/>
                        <a:gd name="connsiteY2" fmla="*/ 42667 h 334864"/>
                        <a:gd name="connsiteX3" fmla="*/ 283661 w 283662"/>
                        <a:gd name="connsiteY3" fmla="*/ 85333 h 334864"/>
                        <a:gd name="connsiteX4" fmla="*/ 158246 w 283662"/>
                        <a:gd name="connsiteY4" fmla="*/ 85333 h 334864"/>
                        <a:gd name="connsiteX5" fmla="*/ 158246 w 283662"/>
                        <a:gd name="connsiteY5" fmla="*/ 334864 h 334864"/>
                        <a:gd name="connsiteX6" fmla="*/ 0 w 283662"/>
                        <a:gd name="connsiteY6" fmla="*/ 334864 h 33486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283662" h="334864">
                          <a:moveTo>
                            <a:pt x="0" y="0"/>
                          </a:moveTo>
                          <a:lnTo>
                            <a:pt x="240995" y="0"/>
                          </a:lnTo>
                          <a:cubicBezTo>
                            <a:pt x="264559" y="0"/>
                            <a:pt x="283662" y="19103"/>
                            <a:pt x="283662" y="42667"/>
                          </a:cubicBezTo>
                          <a:cubicBezTo>
                            <a:pt x="283662" y="56889"/>
                            <a:pt x="283661" y="71111"/>
                            <a:pt x="283661" y="85333"/>
                          </a:cubicBezTo>
                          <a:lnTo>
                            <a:pt x="158246" y="85333"/>
                          </a:lnTo>
                          <a:lnTo>
                            <a:pt x="158246" y="334864"/>
                          </a:lnTo>
                          <a:lnTo>
                            <a:pt x="0" y="334864"/>
                          </a:lnTo>
                          <a:close/>
                        </a:path>
                      </a:pathLst>
                    </a:custGeom>
                    <a:noFill/>
                    <a:ln w="6350" cap="flat" cmpd="sng" algn="ctr">
                      <a:solidFill>
                        <a:srgbClr val="5B9BD5">
                          <a:lumMod val="60000"/>
                          <a:lumOff val="40000"/>
                        </a:srgbClr>
                      </a:solidFill>
                      <a:prstDash val="dash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373" name="グループ化 1372"/>
                  <p:cNvGrpSpPr/>
                  <p:nvPr/>
                </p:nvGrpSpPr>
                <p:grpSpPr>
                  <a:xfrm>
                    <a:off x="9977307" y="3327653"/>
                    <a:ext cx="368964" cy="324779"/>
                    <a:chOff x="14159332" y="3300413"/>
                    <a:chExt cx="423443" cy="372734"/>
                  </a:xfrm>
                </p:grpSpPr>
                <p:sp>
                  <p:nvSpPr>
                    <p:cNvPr id="1374" name="フリーフォーム 1373"/>
                    <p:cNvSpPr/>
                    <p:nvPr/>
                  </p:nvSpPr>
                  <p:spPr>
                    <a:xfrm>
                      <a:off x="14159332" y="3300413"/>
                      <a:ext cx="423443" cy="372734"/>
                    </a:xfrm>
                    <a:custGeom>
                      <a:avLst/>
                      <a:gdLst>
                        <a:gd name="connsiteX0" fmla="*/ 30795 w 301205"/>
                        <a:gd name="connsiteY0" fmla="*/ 13897 h 272925"/>
                        <a:gd name="connsiteX1" fmla="*/ 14192 w 301205"/>
                        <a:gd name="connsiteY1" fmla="*/ 30500 h 272925"/>
                        <a:gd name="connsiteX2" fmla="*/ 14192 w 301205"/>
                        <a:gd name="connsiteY2" fmla="*/ 242426 h 272925"/>
                        <a:gd name="connsiteX3" fmla="*/ 30795 w 301205"/>
                        <a:gd name="connsiteY3" fmla="*/ 259029 h 272925"/>
                        <a:gd name="connsiteX4" fmla="*/ 270411 w 301205"/>
                        <a:gd name="connsiteY4" fmla="*/ 259029 h 272925"/>
                        <a:gd name="connsiteX5" fmla="*/ 287014 w 301205"/>
                        <a:gd name="connsiteY5" fmla="*/ 242426 h 272925"/>
                        <a:gd name="connsiteX6" fmla="*/ 287014 w 301205"/>
                        <a:gd name="connsiteY6" fmla="*/ 30500 h 272925"/>
                        <a:gd name="connsiteX7" fmla="*/ 270411 w 301205"/>
                        <a:gd name="connsiteY7" fmla="*/ 13897 h 272925"/>
                        <a:gd name="connsiteX8" fmla="*/ 26438 w 301205"/>
                        <a:gd name="connsiteY8" fmla="*/ 0 h 272925"/>
                        <a:gd name="connsiteX9" fmla="*/ 274767 w 301205"/>
                        <a:gd name="connsiteY9" fmla="*/ 0 h 272925"/>
                        <a:gd name="connsiteX10" fmla="*/ 301205 w 301205"/>
                        <a:gd name="connsiteY10" fmla="*/ 26438 h 272925"/>
                        <a:gd name="connsiteX11" fmla="*/ 301205 w 301205"/>
                        <a:gd name="connsiteY11" fmla="*/ 246487 h 272925"/>
                        <a:gd name="connsiteX12" fmla="*/ 274767 w 301205"/>
                        <a:gd name="connsiteY12" fmla="*/ 272925 h 272925"/>
                        <a:gd name="connsiteX13" fmla="*/ 26438 w 301205"/>
                        <a:gd name="connsiteY13" fmla="*/ 272925 h 272925"/>
                        <a:gd name="connsiteX14" fmla="*/ 0 w 301205"/>
                        <a:gd name="connsiteY14" fmla="*/ 246487 h 272925"/>
                        <a:gd name="connsiteX15" fmla="*/ 0 w 301205"/>
                        <a:gd name="connsiteY15" fmla="*/ 26438 h 272925"/>
                        <a:gd name="connsiteX16" fmla="*/ 26438 w 301205"/>
                        <a:gd name="connsiteY16" fmla="*/ 0 h 27292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</a:cxnLst>
                      <a:rect l="l" t="t" r="r" b="b"/>
                      <a:pathLst>
                        <a:path w="301205" h="272925">
                          <a:moveTo>
                            <a:pt x="30795" y="13897"/>
                          </a:moveTo>
                          <a:cubicBezTo>
                            <a:pt x="21625" y="13897"/>
                            <a:pt x="14192" y="21330"/>
                            <a:pt x="14192" y="30500"/>
                          </a:cubicBezTo>
                          <a:lnTo>
                            <a:pt x="14192" y="242426"/>
                          </a:lnTo>
                          <a:cubicBezTo>
                            <a:pt x="14192" y="251596"/>
                            <a:pt x="21625" y="259029"/>
                            <a:pt x="30795" y="259029"/>
                          </a:cubicBezTo>
                          <a:lnTo>
                            <a:pt x="270411" y="259029"/>
                          </a:lnTo>
                          <a:cubicBezTo>
                            <a:pt x="279581" y="259029"/>
                            <a:pt x="287014" y="251596"/>
                            <a:pt x="287014" y="242426"/>
                          </a:cubicBezTo>
                          <a:lnTo>
                            <a:pt x="287014" y="30500"/>
                          </a:lnTo>
                          <a:cubicBezTo>
                            <a:pt x="287014" y="21330"/>
                            <a:pt x="279581" y="13897"/>
                            <a:pt x="270411" y="13897"/>
                          </a:cubicBezTo>
                          <a:close/>
                          <a:moveTo>
                            <a:pt x="26438" y="0"/>
                          </a:moveTo>
                          <a:lnTo>
                            <a:pt x="274767" y="0"/>
                          </a:lnTo>
                          <a:cubicBezTo>
                            <a:pt x="289368" y="0"/>
                            <a:pt x="301205" y="11837"/>
                            <a:pt x="301205" y="26438"/>
                          </a:cubicBezTo>
                          <a:lnTo>
                            <a:pt x="301205" y="246487"/>
                          </a:lnTo>
                          <a:cubicBezTo>
                            <a:pt x="301205" y="261088"/>
                            <a:pt x="289368" y="272925"/>
                            <a:pt x="274767" y="272925"/>
                          </a:cubicBezTo>
                          <a:lnTo>
                            <a:pt x="26438" y="272925"/>
                          </a:lnTo>
                          <a:cubicBezTo>
                            <a:pt x="11837" y="272925"/>
                            <a:pt x="0" y="261088"/>
                            <a:pt x="0" y="246487"/>
                          </a:cubicBezTo>
                          <a:lnTo>
                            <a:pt x="0" y="26438"/>
                          </a:lnTo>
                          <a:cubicBezTo>
                            <a:pt x="0" y="11837"/>
                            <a:pt x="11837" y="0"/>
                            <a:pt x="26438" y="0"/>
                          </a:cubicBezTo>
                          <a:close/>
                        </a:path>
                      </a:pathLst>
                    </a:custGeom>
                    <a:solidFill>
                      <a:srgbClr val="FF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375" name="テキスト ボックス 1374"/>
                    <p:cNvSpPr txBox="1"/>
                    <p:nvPr/>
                  </p:nvSpPr>
                  <p:spPr>
                    <a:xfrm rot="5400000">
                      <a:off x="14224628" y="3310159"/>
                      <a:ext cx="292850" cy="340037"/>
                    </a:xfrm>
                    <a:prstGeom prst="rect">
                      <a:avLst/>
                    </a:prstGeom>
                    <a:noFill/>
                  </p:spPr>
                  <p:txBody>
                    <a:bodyPr vert="eaVert" wrap="none" rtlCol="0">
                      <a:prstTxWarp prst="textPlain">
                        <a:avLst/>
                      </a:prstTxWarp>
                      <a:spAutoFit/>
                    </a:bodyPr>
                    <a:lstStyle/>
                    <a:p>
                      <a:pPr marL="0" marR="0" lvl="0" indent="0" algn="dist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ja-JP" altLang="en-US" sz="1400" b="1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個　人</a:t>
                      </a:r>
                      <a:endParaRPr kumimoji="0" lang="en-US" altLang="ja-JP" sz="1400" b="1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marL="0" marR="0" lvl="0" indent="0" algn="dist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ja-JP" altLang="en-US" sz="1400" b="1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番　号</a:t>
                      </a:r>
                      <a:endParaRPr kumimoji="0" lang="en-US" altLang="ja-JP" sz="1400" b="1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marL="0" marR="0" lvl="0" indent="0" algn="dist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ja-JP" altLang="en-US" sz="1400" b="1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カード</a:t>
                      </a:r>
                    </a:p>
                  </p:txBody>
                </p:sp>
              </p:grpSp>
            </p:grpSp>
            <p:grpSp>
              <p:nvGrpSpPr>
                <p:cNvPr id="1317" name="グループ化 1316"/>
                <p:cNvGrpSpPr/>
                <p:nvPr/>
              </p:nvGrpSpPr>
              <p:grpSpPr>
                <a:xfrm>
                  <a:off x="2408933" y="3504041"/>
                  <a:ext cx="335603" cy="503488"/>
                  <a:chOff x="1975302" y="5324480"/>
                  <a:chExt cx="834570" cy="1252064"/>
                </a:xfrm>
              </p:grpSpPr>
              <p:sp>
                <p:nvSpPr>
                  <p:cNvPr id="1318" name="円/楕円 1317"/>
                  <p:cNvSpPr/>
                  <p:nvPr/>
                </p:nvSpPr>
                <p:spPr>
                  <a:xfrm>
                    <a:off x="2003703" y="5469026"/>
                    <a:ext cx="786581" cy="1051453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319" name="円/楕円 708"/>
                  <p:cNvSpPr/>
                  <p:nvPr/>
                </p:nvSpPr>
                <p:spPr>
                  <a:xfrm>
                    <a:off x="1994887" y="5324480"/>
                    <a:ext cx="795397" cy="634204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795397" h="634204">
                        <a:moveTo>
                          <a:pt x="317102" y="0"/>
                        </a:moveTo>
                        <a:cubicBezTo>
                          <a:pt x="345067" y="0"/>
                          <a:pt x="372186" y="3620"/>
                          <a:pt x="397699" y="11623"/>
                        </a:cubicBezTo>
                        <a:cubicBezTo>
                          <a:pt x="423212" y="3620"/>
                          <a:pt x="450331" y="0"/>
                          <a:pt x="478295" y="0"/>
                        </a:cubicBezTo>
                        <a:cubicBezTo>
                          <a:pt x="653426" y="0"/>
                          <a:pt x="795397" y="141971"/>
                          <a:pt x="795397" y="317102"/>
                        </a:cubicBezTo>
                        <a:cubicBezTo>
                          <a:pt x="795397" y="492233"/>
                          <a:pt x="653426" y="634204"/>
                          <a:pt x="478295" y="634204"/>
                        </a:cubicBezTo>
                        <a:cubicBezTo>
                          <a:pt x="450331" y="634204"/>
                          <a:pt x="423212" y="630584"/>
                          <a:pt x="397699" y="622581"/>
                        </a:cubicBezTo>
                        <a:cubicBezTo>
                          <a:pt x="372186" y="630584"/>
                          <a:pt x="345067" y="634204"/>
                          <a:pt x="317102" y="634204"/>
                        </a:cubicBezTo>
                        <a:cubicBezTo>
                          <a:pt x="141971" y="634204"/>
                          <a:pt x="0" y="492233"/>
                          <a:pt x="0" y="317102"/>
                        </a:cubicBezTo>
                        <a:cubicBezTo>
                          <a:pt x="0" y="141971"/>
                          <a:pt x="141971" y="0"/>
                          <a:pt x="317102" y="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320" name="片側の 2 つの角を丸めた四角形 1319"/>
                  <p:cNvSpPr/>
                  <p:nvPr/>
                </p:nvSpPr>
                <p:spPr>
                  <a:xfrm>
                    <a:off x="2072680" y="6237312"/>
                    <a:ext cx="639814" cy="339232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44546A">
                      <a:lumMod val="75000"/>
                    </a:srgbClr>
                  </a:solid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321" name="フリーフォーム 1320"/>
                  <p:cNvSpPr/>
                  <p:nvPr/>
                </p:nvSpPr>
                <p:spPr>
                  <a:xfrm>
                    <a:off x="2261581" y="6088901"/>
                    <a:ext cx="265453" cy="273984"/>
                  </a:xfrm>
                  <a:custGeom>
                    <a:avLst/>
                    <a:gdLst>
                      <a:gd name="connsiteX0" fmla="*/ 109057 w 323141"/>
                      <a:gd name="connsiteY0" fmla="*/ 0 h 470199"/>
                      <a:gd name="connsiteX1" fmla="*/ 213831 w 323141"/>
                      <a:gd name="connsiteY1" fmla="*/ 0 h 470199"/>
                      <a:gd name="connsiteX2" fmla="*/ 240026 w 323141"/>
                      <a:gd name="connsiteY2" fmla="*/ 26195 h 470199"/>
                      <a:gd name="connsiteX3" fmla="*/ 240026 w 323141"/>
                      <a:gd name="connsiteY3" fmla="*/ 130480 h 470199"/>
                      <a:gd name="connsiteX4" fmla="*/ 323141 w 323141"/>
                      <a:gd name="connsiteY4" fmla="*/ 130480 h 470199"/>
                      <a:gd name="connsiteX5" fmla="*/ 242356 w 323141"/>
                      <a:gd name="connsiteY5" fmla="*/ 470199 h 470199"/>
                      <a:gd name="connsiteX6" fmla="*/ 80785 w 323141"/>
                      <a:gd name="connsiteY6" fmla="*/ 470199 h 470199"/>
                      <a:gd name="connsiteX7" fmla="*/ 0 w 323141"/>
                      <a:gd name="connsiteY7" fmla="*/ 130480 h 470199"/>
                      <a:gd name="connsiteX8" fmla="*/ 82862 w 323141"/>
                      <a:gd name="connsiteY8" fmla="*/ 130480 h 470199"/>
                      <a:gd name="connsiteX9" fmla="*/ 82862 w 323141"/>
                      <a:gd name="connsiteY9" fmla="*/ 26195 h 470199"/>
                      <a:gd name="connsiteX10" fmla="*/ 109057 w 323141"/>
                      <a:gd name="connsiteY10" fmla="*/ 0 h 470199"/>
                      <a:gd name="connsiteX0" fmla="*/ 109057 w 323141"/>
                      <a:gd name="connsiteY0" fmla="*/ 0 h 470199"/>
                      <a:gd name="connsiteX1" fmla="*/ 213831 w 323141"/>
                      <a:gd name="connsiteY1" fmla="*/ 0 h 470199"/>
                      <a:gd name="connsiteX2" fmla="*/ 240026 w 323141"/>
                      <a:gd name="connsiteY2" fmla="*/ 26195 h 470199"/>
                      <a:gd name="connsiteX3" fmla="*/ 240026 w 323141"/>
                      <a:gd name="connsiteY3" fmla="*/ 130480 h 470199"/>
                      <a:gd name="connsiteX4" fmla="*/ 323141 w 323141"/>
                      <a:gd name="connsiteY4" fmla="*/ 130480 h 470199"/>
                      <a:gd name="connsiteX5" fmla="*/ 242356 w 323141"/>
                      <a:gd name="connsiteY5" fmla="*/ 470199 h 470199"/>
                      <a:gd name="connsiteX6" fmla="*/ 145717 w 323141"/>
                      <a:gd name="connsiteY6" fmla="*/ 272079 h 470199"/>
                      <a:gd name="connsiteX7" fmla="*/ 0 w 323141"/>
                      <a:gd name="connsiteY7" fmla="*/ 130480 h 470199"/>
                      <a:gd name="connsiteX8" fmla="*/ 82862 w 323141"/>
                      <a:gd name="connsiteY8" fmla="*/ 130480 h 470199"/>
                      <a:gd name="connsiteX9" fmla="*/ 82862 w 323141"/>
                      <a:gd name="connsiteY9" fmla="*/ 26195 h 470199"/>
                      <a:gd name="connsiteX10" fmla="*/ 109057 w 323141"/>
                      <a:gd name="connsiteY10" fmla="*/ 0 h 470199"/>
                      <a:gd name="connsiteX0" fmla="*/ 109057 w 323141"/>
                      <a:gd name="connsiteY0" fmla="*/ 0 h 273984"/>
                      <a:gd name="connsiteX1" fmla="*/ 213831 w 323141"/>
                      <a:gd name="connsiteY1" fmla="*/ 0 h 273984"/>
                      <a:gd name="connsiteX2" fmla="*/ 240026 w 323141"/>
                      <a:gd name="connsiteY2" fmla="*/ 26195 h 273984"/>
                      <a:gd name="connsiteX3" fmla="*/ 240026 w 323141"/>
                      <a:gd name="connsiteY3" fmla="*/ 130480 h 273984"/>
                      <a:gd name="connsiteX4" fmla="*/ 323141 w 323141"/>
                      <a:gd name="connsiteY4" fmla="*/ 130480 h 273984"/>
                      <a:gd name="connsiteX5" fmla="*/ 200614 w 323141"/>
                      <a:gd name="connsiteY5" fmla="*/ 273984 h 273984"/>
                      <a:gd name="connsiteX6" fmla="*/ 145717 w 323141"/>
                      <a:gd name="connsiteY6" fmla="*/ 272079 h 273984"/>
                      <a:gd name="connsiteX7" fmla="*/ 0 w 323141"/>
                      <a:gd name="connsiteY7" fmla="*/ 130480 h 273984"/>
                      <a:gd name="connsiteX8" fmla="*/ 82862 w 323141"/>
                      <a:gd name="connsiteY8" fmla="*/ 130480 h 273984"/>
                      <a:gd name="connsiteX9" fmla="*/ 82862 w 323141"/>
                      <a:gd name="connsiteY9" fmla="*/ 26195 h 273984"/>
                      <a:gd name="connsiteX10" fmla="*/ 109057 w 323141"/>
                      <a:gd name="connsiteY10" fmla="*/ 0 h 2739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323141" h="273984">
                        <a:moveTo>
                          <a:pt x="109057" y="0"/>
                        </a:moveTo>
                        <a:lnTo>
                          <a:pt x="213831" y="0"/>
                        </a:lnTo>
                        <a:cubicBezTo>
                          <a:pt x="228298" y="0"/>
                          <a:pt x="240026" y="11728"/>
                          <a:pt x="240026" y="26195"/>
                        </a:cubicBezTo>
                        <a:lnTo>
                          <a:pt x="240026" y="130480"/>
                        </a:lnTo>
                        <a:lnTo>
                          <a:pt x="323141" y="130480"/>
                        </a:lnTo>
                        <a:lnTo>
                          <a:pt x="200614" y="273984"/>
                        </a:lnTo>
                        <a:lnTo>
                          <a:pt x="145717" y="272079"/>
                        </a:lnTo>
                        <a:lnTo>
                          <a:pt x="0" y="130480"/>
                        </a:lnTo>
                        <a:lnTo>
                          <a:pt x="82862" y="130480"/>
                        </a:lnTo>
                        <a:lnTo>
                          <a:pt x="82862" y="26195"/>
                        </a:lnTo>
                        <a:cubicBezTo>
                          <a:pt x="82862" y="11728"/>
                          <a:pt x="94590" y="0"/>
                          <a:pt x="109057" y="0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322" name="台形 1321"/>
                  <p:cNvSpPr/>
                  <p:nvPr/>
                </p:nvSpPr>
                <p:spPr>
                  <a:xfrm rot="10800000">
                    <a:off x="2286418" y="6302561"/>
                    <a:ext cx="207764" cy="139038"/>
                  </a:xfrm>
                  <a:prstGeom prst="trapezoid">
                    <a:avLst>
                      <a:gd name="adj" fmla="val 58044"/>
                    </a:avLst>
                  </a:prstGeom>
                  <a:solidFill>
                    <a:srgbClr val="44546A">
                      <a:lumMod val="75000"/>
                    </a:srgbClr>
                  </a:solid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1323" name="グループ化 1322"/>
                  <p:cNvGrpSpPr/>
                  <p:nvPr/>
                </p:nvGrpSpPr>
                <p:grpSpPr>
                  <a:xfrm>
                    <a:off x="1975302" y="5381649"/>
                    <a:ext cx="834570" cy="787400"/>
                    <a:chOff x="2791855" y="2017486"/>
                    <a:chExt cx="1150919" cy="1045028"/>
                  </a:xfrm>
                  <a:solidFill>
                    <a:srgbClr val="FFCC99"/>
                  </a:solidFill>
                </p:grpSpPr>
                <p:grpSp>
                  <p:nvGrpSpPr>
                    <p:cNvPr id="1356" name="グループ化 1355"/>
                    <p:cNvGrpSpPr/>
                    <p:nvPr/>
                  </p:nvGrpSpPr>
                  <p:grpSpPr>
                    <a:xfrm rot="20700000">
                      <a:off x="2791855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1361" name="円/楕円 1360"/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grpFill/>
                      <a:ln w="6350" cap="flat" cmpd="sng" algn="ctr">
                        <a:solidFill>
                          <a:schemeClr val="tx1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362" name="円/楕円 1361"/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rgbClr val="FF9966"/>
                      </a:solidFill>
                      <a:ln w="6350" cap="flat" cmpd="sng" algn="ctr">
                        <a:solidFill>
                          <a:schemeClr val="tx1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1357" name="グループ化 1356"/>
                    <p:cNvGrpSpPr/>
                    <p:nvPr/>
                  </p:nvGrpSpPr>
                  <p:grpSpPr>
                    <a:xfrm rot="900000" flipH="1">
                      <a:off x="3720768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1359" name="円/楕円 1358"/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grpFill/>
                      <a:ln w="6350" cap="flat" cmpd="sng" algn="ctr">
                        <a:solidFill>
                          <a:schemeClr val="tx1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360" name="円/楕円 1359"/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rgbClr val="FF9966"/>
                      </a:solidFill>
                      <a:ln w="6350" cap="flat" cmpd="sng" algn="ctr">
                        <a:solidFill>
                          <a:schemeClr val="tx1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1358" name="円/楕円 1357"/>
                    <p:cNvSpPr/>
                    <p:nvPr/>
                  </p:nvSpPr>
                  <p:spPr>
                    <a:xfrm>
                      <a:off x="2902857" y="2017486"/>
                      <a:ext cx="928914" cy="1045028"/>
                    </a:xfrm>
                    <a:prstGeom prst="ellipse">
                      <a:avLst/>
                    </a:prstGeom>
                    <a:grpFill/>
                    <a:ln w="635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1324" name="円/楕円 27"/>
                  <p:cNvSpPr/>
                  <p:nvPr/>
                </p:nvSpPr>
                <p:spPr>
                  <a:xfrm>
                    <a:off x="2312468" y="6059792"/>
                    <a:ext cx="164248" cy="291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325" name="円/楕円 27"/>
                  <p:cNvSpPr/>
                  <p:nvPr/>
                </p:nvSpPr>
                <p:spPr>
                  <a:xfrm rot="10800000">
                    <a:off x="2118635" y="5602523"/>
                    <a:ext cx="164248" cy="291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326" name="円/楕円 27"/>
                  <p:cNvSpPr/>
                  <p:nvPr/>
                </p:nvSpPr>
                <p:spPr>
                  <a:xfrm rot="10800000">
                    <a:off x="2525035" y="5602523"/>
                    <a:ext cx="164248" cy="291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327" name="正方形/長方形 67"/>
                  <p:cNvSpPr/>
                  <p:nvPr/>
                </p:nvSpPr>
                <p:spPr>
                  <a:xfrm>
                    <a:off x="2369527" y="5956511"/>
                    <a:ext cx="50129" cy="2569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749072" h="1123608">
                        <a:moveTo>
                          <a:pt x="374536" y="0"/>
                        </a:moveTo>
                        <a:lnTo>
                          <a:pt x="749072" y="374536"/>
                        </a:lnTo>
                        <a:cubicBezTo>
                          <a:pt x="955923" y="581387"/>
                          <a:pt x="955923" y="916758"/>
                          <a:pt x="749072" y="1123608"/>
                        </a:cubicBezTo>
                        <a:cubicBezTo>
                          <a:pt x="542221" y="1330459"/>
                          <a:pt x="206851" y="1330459"/>
                          <a:pt x="0" y="1123608"/>
                        </a:cubicBezTo>
                        <a:cubicBezTo>
                          <a:pt x="-206851" y="916758"/>
                          <a:pt x="-206851" y="581387"/>
                          <a:pt x="0" y="374536"/>
                        </a:cubicBezTo>
                        <a:close/>
                      </a:path>
                    </a:pathLst>
                  </a:custGeom>
                  <a:solidFill>
                    <a:srgbClr val="FF9966"/>
                  </a:solid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1328" name="グループ化 1327"/>
                  <p:cNvGrpSpPr/>
                  <p:nvPr/>
                </p:nvGrpSpPr>
                <p:grpSpPr>
                  <a:xfrm>
                    <a:off x="2136000" y="5356184"/>
                    <a:ext cx="203350" cy="299649"/>
                    <a:chOff x="3224378" y="5356184"/>
                    <a:chExt cx="203350" cy="299649"/>
                  </a:xfrm>
                </p:grpSpPr>
                <p:sp>
                  <p:nvSpPr>
                    <p:cNvPr id="1353" name="月 1352"/>
                    <p:cNvSpPr/>
                    <p:nvPr/>
                  </p:nvSpPr>
                  <p:spPr>
                    <a:xfrm>
                      <a:off x="3224378" y="5381649"/>
                      <a:ext cx="58904" cy="274184"/>
                    </a:xfrm>
                    <a:prstGeom prst="moon">
                      <a:avLst/>
                    </a:prstGeom>
                    <a:solidFill>
                      <a:sysClr val="windowText" lastClr="000000"/>
                    </a:solidFill>
                    <a:ln w="635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354" name="月 1353"/>
                    <p:cNvSpPr/>
                    <p:nvPr/>
                  </p:nvSpPr>
                  <p:spPr>
                    <a:xfrm>
                      <a:off x="3296816" y="5367398"/>
                      <a:ext cx="58904" cy="274184"/>
                    </a:xfrm>
                    <a:prstGeom prst="moon">
                      <a:avLst/>
                    </a:prstGeom>
                    <a:solidFill>
                      <a:sysClr val="windowText" lastClr="000000"/>
                    </a:solidFill>
                    <a:ln w="635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355" name="月 1354"/>
                    <p:cNvSpPr/>
                    <p:nvPr/>
                  </p:nvSpPr>
                  <p:spPr>
                    <a:xfrm>
                      <a:off x="3368824" y="5356184"/>
                      <a:ext cx="58904" cy="274184"/>
                    </a:xfrm>
                    <a:prstGeom prst="moon">
                      <a:avLst/>
                    </a:prstGeom>
                    <a:solidFill>
                      <a:sysClr val="windowText" lastClr="000000"/>
                    </a:solidFill>
                    <a:ln w="635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329" name="グループ化 1328"/>
                  <p:cNvGrpSpPr/>
                  <p:nvPr/>
                </p:nvGrpSpPr>
                <p:grpSpPr>
                  <a:xfrm flipH="1">
                    <a:off x="2446634" y="5356184"/>
                    <a:ext cx="203350" cy="299649"/>
                    <a:chOff x="3224378" y="5356184"/>
                    <a:chExt cx="203350" cy="299649"/>
                  </a:xfrm>
                </p:grpSpPr>
                <p:sp>
                  <p:nvSpPr>
                    <p:cNvPr id="1350" name="月 1349"/>
                    <p:cNvSpPr/>
                    <p:nvPr/>
                  </p:nvSpPr>
                  <p:spPr>
                    <a:xfrm>
                      <a:off x="3224378" y="5381649"/>
                      <a:ext cx="58904" cy="274184"/>
                    </a:xfrm>
                    <a:prstGeom prst="moon">
                      <a:avLst/>
                    </a:prstGeom>
                    <a:solidFill>
                      <a:sysClr val="windowText" lastClr="000000"/>
                    </a:solidFill>
                    <a:ln w="635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351" name="月 1350"/>
                    <p:cNvSpPr/>
                    <p:nvPr/>
                  </p:nvSpPr>
                  <p:spPr>
                    <a:xfrm>
                      <a:off x="3296816" y="5367398"/>
                      <a:ext cx="58904" cy="274184"/>
                    </a:xfrm>
                    <a:prstGeom prst="moon">
                      <a:avLst/>
                    </a:prstGeom>
                    <a:solidFill>
                      <a:sysClr val="windowText" lastClr="000000"/>
                    </a:solidFill>
                    <a:ln w="635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352" name="月 1351"/>
                    <p:cNvSpPr/>
                    <p:nvPr/>
                  </p:nvSpPr>
                  <p:spPr>
                    <a:xfrm>
                      <a:off x="3368824" y="5356184"/>
                      <a:ext cx="58904" cy="274184"/>
                    </a:xfrm>
                    <a:prstGeom prst="moon">
                      <a:avLst/>
                    </a:prstGeom>
                    <a:solidFill>
                      <a:sysClr val="windowText" lastClr="000000"/>
                    </a:solidFill>
                    <a:ln w="635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1330" name="二等辺三角形 1329"/>
                  <p:cNvSpPr/>
                  <p:nvPr/>
                </p:nvSpPr>
                <p:spPr>
                  <a:xfrm rot="3600000">
                    <a:off x="2311765" y="6433706"/>
                    <a:ext cx="97406" cy="86060"/>
                  </a:xfrm>
                  <a:prstGeom prst="triangle">
                    <a:avLst/>
                  </a:prstGeom>
                  <a:solidFill>
                    <a:srgbClr val="70AD47">
                      <a:lumMod val="75000"/>
                    </a:srgbClr>
                  </a:solid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331" name="二等辺三角形 1330"/>
                  <p:cNvSpPr/>
                  <p:nvPr/>
                </p:nvSpPr>
                <p:spPr>
                  <a:xfrm rot="1800000">
                    <a:off x="2320141" y="6463549"/>
                    <a:ext cx="97406" cy="86060"/>
                  </a:xfrm>
                  <a:prstGeom prst="triangle">
                    <a:avLst/>
                  </a:prstGeom>
                  <a:solidFill>
                    <a:srgbClr val="70AD47">
                      <a:lumMod val="75000"/>
                    </a:srgbClr>
                  </a:solid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332" name="二等辺三角形 1331"/>
                  <p:cNvSpPr/>
                  <p:nvPr/>
                </p:nvSpPr>
                <p:spPr>
                  <a:xfrm rot="18000000" flipH="1">
                    <a:off x="2369973" y="6433706"/>
                    <a:ext cx="97406" cy="86060"/>
                  </a:xfrm>
                  <a:prstGeom prst="triangle">
                    <a:avLst/>
                  </a:prstGeom>
                  <a:solidFill>
                    <a:srgbClr val="70AD47">
                      <a:lumMod val="75000"/>
                    </a:srgbClr>
                  </a:solid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333" name="二等辺三角形 1332"/>
                  <p:cNvSpPr/>
                  <p:nvPr/>
                </p:nvSpPr>
                <p:spPr>
                  <a:xfrm rot="19800000" flipH="1">
                    <a:off x="2378349" y="6463549"/>
                    <a:ext cx="97406" cy="86060"/>
                  </a:xfrm>
                  <a:prstGeom prst="triangle">
                    <a:avLst/>
                  </a:prstGeom>
                  <a:solidFill>
                    <a:srgbClr val="70AD47">
                      <a:lumMod val="75000"/>
                    </a:srgbClr>
                  </a:solid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334" name="フリーフォーム 1333"/>
                  <p:cNvSpPr/>
                  <p:nvPr/>
                </p:nvSpPr>
                <p:spPr>
                  <a:xfrm>
                    <a:off x="2100322" y="6210610"/>
                    <a:ext cx="287655" cy="255270"/>
                  </a:xfrm>
                  <a:custGeom>
                    <a:avLst/>
                    <a:gdLst>
                      <a:gd name="connsiteX0" fmla="*/ 194310 w 278130"/>
                      <a:gd name="connsiteY0" fmla="*/ 0 h 245745"/>
                      <a:gd name="connsiteX1" fmla="*/ 278130 w 278130"/>
                      <a:gd name="connsiteY1" fmla="*/ 245745 h 245745"/>
                      <a:gd name="connsiteX2" fmla="*/ 0 w 278130"/>
                      <a:gd name="connsiteY2" fmla="*/ 87630 h 245745"/>
                      <a:gd name="connsiteX3" fmla="*/ 62865 w 278130"/>
                      <a:gd name="connsiteY3" fmla="*/ 26670 h 245745"/>
                      <a:gd name="connsiteX4" fmla="*/ 194310 w 278130"/>
                      <a:gd name="connsiteY4" fmla="*/ 0 h 245745"/>
                      <a:gd name="connsiteX0" fmla="*/ 194310 w 278130"/>
                      <a:gd name="connsiteY0" fmla="*/ 0 h 245745"/>
                      <a:gd name="connsiteX1" fmla="*/ 278130 w 278130"/>
                      <a:gd name="connsiteY1" fmla="*/ 245745 h 245745"/>
                      <a:gd name="connsiteX2" fmla="*/ 0 w 278130"/>
                      <a:gd name="connsiteY2" fmla="*/ 87630 h 245745"/>
                      <a:gd name="connsiteX3" fmla="*/ 62865 w 278130"/>
                      <a:gd name="connsiteY3" fmla="*/ 26670 h 245745"/>
                      <a:gd name="connsiteX4" fmla="*/ 194310 w 278130"/>
                      <a:gd name="connsiteY4" fmla="*/ 0 h 245745"/>
                      <a:gd name="connsiteX0" fmla="*/ 194310 w 278130"/>
                      <a:gd name="connsiteY0" fmla="*/ 0 h 245745"/>
                      <a:gd name="connsiteX1" fmla="*/ 278130 w 278130"/>
                      <a:gd name="connsiteY1" fmla="*/ 245745 h 245745"/>
                      <a:gd name="connsiteX2" fmla="*/ 0 w 278130"/>
                      <a:gd name="connsiteY2" fmla="*/ 87630 h 245745"/>
                      <a:gd name="connsiteX3" fmla="*/ 62865 w 278130"/>
                      <a:gd name="connsiteY3" fmla="*/ 26670 h 245745"/>
                      <a:gd name="connsiteX4" fmla="*/ 194310 w 278130"/>
                      <a:gd name="connsiteY4" fmla="*/ 0 h 245745"/>
                      <a:gd name="connsiteX0" fmla="*/ 194310 w 278130"/>
                      <a:gd name="connsiteY0" fmla="*/ 0 h 245745"/>
                      <a:gd name="connsiteX1" fmla="*/ 278130 w 278130"/>
                      <a:gd name="connsiteY1" fmla="*/ 245745 h 245745"/>
                      <a:gd name="connsiteX2" fmla="*/ 0 w 278130"/>
                      <a:gd name="connsiteY2" fmla="*/ 87630 h 245745"/>
                      <a:gd name="connsiteX3" fmla="*/ 62865 w 278130"/>
                      <a:gd name="connsiteY3" fmla="*/ 26670 h 245745"/>
                      <a:gd name="connsiteX4" fmla="*/ 194310 w 278130"/>
                      <a:gd name="connsiteY4" fmla="*/ 0 h 245745"/>
                      <a:gd name="connsiteX0" fmla="*/ 194310 w 278130"/>
                      <a:gd name="connsiteY0" fmla="*/ 0 h 245745"/>
                      <a:gd name="connsiteX1" fmla="*/ 278130 w 278130"/>
                      <a:gd name="connsiteY1" fmla="*/ 245745 h 245745"/>
                      <a:gd name="connsiteX2" fmla="*/ 0 w 278130"/>
                      <a:gd name="connsiteY2" fmla="*/ 87630 h 245745"/>
                      <a:gd name="connsiteX3" fmla="*/ 80010 w 278130"/>
                      <a:gd name="connsiteY3" fmla="*/ 26670 h 245745"/>
                      <a:gd name="connsiteX4" fmla="*/ 194310 w 278130"/>
                      <a:gd name="connsiteY4" fmla="*/ 0 h 245745"/>
                      <a:gd name="connsiteX0" fmla="*/ 194310 w 278130"/>
                      <a:gd name="connsiteY0" fmla="*/ 4168 h 249913"/>
                      <a:gd name="connsiteX1" fmla="*/ 278130 w 278130"/>
                      <a:gd name="connsiteY1" fmla="*/ 249913 h 249913"/>
                      <a:gd name="connsiteX2" fmla="*/ 0 w 278130"/>
                      <a:gd name="connsiteY2" fmla="*/ 91798 h 249913"/>
                      <a:gd name="connsiteX3" fmla="*/ 80010 w 278130"/>
                      <a:gd name="connsiteY3" fmla="*/ 30838 h 249913"/>
                      <a:gd name="connsiteX4" fmla="*/ 194310 w 278130"/>
                      <a:gd name="connsiteY4" fmla="*/ 4168 h 249913"/>
                      <a:gd name="connsiteX0" fmla="*/ 194310 w 278130"/>
                      <a:gd name="connsiteY0" fmla="*/ 1875 h 247620"/>
                      <a:gd name="connsiteX1" fmla="*/ 278130 w 278130"/>
                      <a:gd name="connsiteY1" fmla="*/ 247620 h 247620"/>
                      <a:gd name="connsiteX2" fmla="*/ 0 w 278130"/>
                      <a:gd name="connsiteY2" fmla="*/ 89505 h 247620"/>
                      <a:gd name="connsiteX3" fmla="*/ 83820 w 278130"/>
                      <a:gd name="connsiteY3" fmla="*/ 36165 h 247620"/>
                      <a:gd name="connsiteX4" fmla="*/ 194310 w 278130"/>
                      <a:gd name="connsiteY4" fmla="*/ 1875 h 247620"/>
                      <a:gd name="connsiteX0" fmla="*/ 194310 w 278130"/>
                      <a:gd name="connsiteY0" fmla="*/ 1015 h 246760"/>
                      <a:gd name="connsiteX1" fmla="*/ 278130 w 278130"/>
                      <a:gd name="connsiteY1" fmla="*/ 246760 h 246760"/>
                      <a:gd name="connsiteX2" fmla="*/ 0 w 278130"/>
                      <a:gd name="connsiteY2" fmla="*/ 88645 h 246760"/>
                      <a:gd name="connsiteX3" fmla="*/ 83820 w 278130"/>
                      <a:gd name="connsiteY3" fmla="*/ 35305 h 246760"/>
                      <a:gd name="connsiteX4" fmla="*/ 194310 w 278130"/>
                      <a:gd name="connsiteY4" fmla="*/ 1015 h 246760"/>
                      <a:gd name="connsiteX0" fmla="*/ 194310 w 278130"/>
                      <a:gd name="connsiteY0" fmla="*/ 2048 h 247793"/>
                      <a:gd name="connsiteX1" fmla="*/ 278130 w 278130"/>
                      <a:gd name="connsiteY1" fmla="*/ 247793 h 247793"/>
                      <a:gd name="connsiteX2" fmla="*/ 0 w 278130"/>
                      <a:gd name="connsiteY2" fmla="*/ 89678 h 247793"/>
                      <a:gd name="connsiteX3" fmla="*/ 83820 w 278130"/>
                      <a:gd name="connsiteY3" fmla="*/ 30623 h 247793"/>
                      <a:gd name="connsiteX4" fmla="*/ 194310 w 278130"/>
                      <a:gd name="connsiteY4" fmla="*/ 2048 h 247793"/>
                      <a:gd name="connsiteX0" fmla="*/ 194310 w 278130"/>
                      <a:gd name="connsiteY0" fmla="*/ 6430 h 252175"/>
                      <a:gd name="connsiteX1" fmla="*/ 278130 w 278130"/>
                      <a:gd name="connsiteY1" fmla="*/ 252175 h 252175"/>
                      <a:gd name="connsiteX2" fmla="*/ 0 w 278130"/>
                      <a:gd name="connsiteY2" fmla="*/ 94060 h 252175"/>
                      <a:gd name="connsiteX3" fmla="*/ 72390 w 278130"/>
                      <a:gd name="connsiteY3" fmla="*/ 23575 h 252175"/>
                      <a:gd name="connsiteX4" fmla="*/ 194310 w 278130"/>
                      <a:gd name="connsiteY4" fmla="*/ 6430 h 252175"/>
                      <a:gd name="connsiteX0" fmla="*/ 194310 w 278130"/>
                      <a:gd name="connsiteY0" fmla="*/ 6430 h 252175"/>
                      <a:gd name="connsiteX1" fmla="*/ 278130 w 278130"/>
                      <a:gd name="connsiteY1" fmla="*/ 252175 h 252175"/>
                      <a:gd name="connsiteX2" fmla="*/ 0 w 278130"/>
                      <a:gd name="connsiteY2" fmla="*/ 94060 h 252175"/>
                      <a:gd name="connsiteX3" fmla="*/ 72390 w 278130"/>
                      <a:gd name="connsiteY3" fmla="*/ 23575 h 252175"/>
                      <a:gd name="connsiteX4" fmla="*/ 194310 w 278130"/>
                      <a:gd name="connsiteY4" fmla="*/ 6430 h 252175"/>
                      <a:gd name="connsiteX0" fmla="*/ 203835 w 287655"/>
                      <a:gd name="connsiteY0" fmla="*/ 6430 h 252175"/>
                      <a:gd name="connsiteX1" fmla="*/ 287655 w 287655"/>
                      <a:gd name="connsiteY1" fmla="*/ 252175 h 252175"/>
                      <a:gd name="connsiteX2" fmla="*/ 0 w 287655"/>
                      <a:gd name="connsiteY2" fmla="*/ 92155 h 252175"/>
                      <a:gd name="connsiteX3" fmla="*/ 81915 w 287655"/>
                      <a:gd name="connsiteY3" fmla="*/ 23575 h 252175"/>
                      <a:gd name="connsiteX4" fmla="*/ 203835 w 287655"/>
                      <a:gd name="connsiteY4" fmla="*/ 6430 h 252175"/>
                      <a:gd name="connsiteX0" fmla="*/ 201930 w 287655"/>
                      <a:gd name="connsiteY0" fmla="*/ 2565 h 257835"/>
                      <a:gd name="connsiteX1" fmla="*/ 287655 w 287655"/>
                      <a:gd name="connsiteY1" fmla="*/ 257835 h 257835"/>
                      <a:gd name="connsiteX2" fmla="*/ 0 w 287655"/>
                      <a:gd name="connsiteY2" fmla="*/ 97815 h 257835"/>
                      <a:gd name="connsiteX3" fmla="*/ 81915 w 287655"/>
                      <a:gd name="connsiteY3" fmla="*/ 29235 h 257835"/>
                      <a:gd name="connsiteX4" fmla="*/ 201930 w 287655"/>
                      <a:gd name="connsiteY4" fmla="*/ 2565 h 257835"/>
                      <a:gd name="connsiteX0" fmla="*/ 201930 w 287655"/>
                      <a:gd name="connsiteY0" fmla="*/ 0 h 255270"/>
                      <a:gd name="connsiteX1" fmla="*/ 287655 w 287655"/>
                      <a:gd name="connsiteY1" fmla="*/ 255270 h 255270"/>
                      <a:gd name="connsiteX2" fmla="*/ 0 w 287655"/>
                      <a:gd name="connsiteY2" fmla="*/ 95250 h 255270"/>
                      <a:gd name="connsiteX3" fmla="*/ 81915 w 287655"/>
                      <a:gd name="connsiteY3" fmla="*/ 26670 h 255270"/>
                      <a:gd name="connsiteX4" fmla="*/ 201930 w 287655"/>
                      <a:gd name="connsiteY4" fmla="*/ 0 h 255270"/>
                      <a:gd name="connsiteX0" fmla="*/ 201930 w 287655"/>
                      <a:gd name="connsiteY0" fmla="*/ 0 h 255270"/>
                      <a:gd name="connsiteX1" fmla="*/ 287655 w 287655"/>
                      <a:gd name="connsiteY1" fmla="*/ 255270 h 255270"/>
                      <a:gd name="connsiteX2" fmla="*/ 0 w 287655"/>
                      <a:gd name="connsiteY2" fmla="*/ 95250 h 255270"/>
                      <a:gd name="connsiteX3" fmla="*/ 85725 w 287655"/>
                      <a:gd name="connsiteY3" fmla="*/ 32385 h 255270"/>
                      <a:gd name="connsiteX4" fmla="*/ 201930 w 287655"/>
                      <a:gd name="connsiteY4" fmla="*/ 0 h 2552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87655" h="255270">
                        <a:moveTo>
                          <a:pt x="201930" y="0"/>
                        </a:moveTo>
                        <a:lnTo>
                          <a:pt x="287655" y="255270"/>
                        </a:lnTo>
                        <a:lnTo>
                          <a:pt x="0" y="95250"/>
                        </a:lnTo>
                        <a:cubicBezTo>
                          <a:pt x="17145" y="63500"/>
                          <a:pt x="47625" y="52705"/>
                          <a:pt x="85725" y="32385"/>
                        </a:cubicBezTo>
                        <a:cubicBezTo>
                          <a:pt x="173355" y="-5080"/>
                          <a:pt x="152400" y="6985"/>
                          <a:pt x="201930" y="0"/>
                        </a:cubicBezTo>
                        <a:close/>
                      </a:path>
                    </a:pathLst>
                  </a:custGeom>
                  <a:solidFill>
                    <a:srgbClr val="5B9BD5">
                      <a:lumMod val="20000"/>
                      <a:lumOff val="80000"/>
                    </a:srgbClr>
                  </a:solid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335" name="フリーフォーム 1334"/>
                  <p:cNvSpPr/>
                  <p:nvPr/>
                </p:nvSpPr>
                <p:spPr>
                  <a:xfrm flipH="1">
                    <a:off x="2402645" y="6210610"/>
                    <a:ext cx="287655" cy="255270"/>
                  </a:xfrm>
                  <a:custGeom>
                    <a:avLst/>
                    <a:gdLst>
                      <a:gd name="connsiteX0" fmla="*/ 194310 w 278130"/>
                      <a:gd name="connsiteY0" fmla="*/ 0 h 245745"/>
                      <a:gd name="connsiteX1" fmla="*/ 278130 w 278130"/>
                      <a:gd name="connsiteY1" fmla="*/ 245745 h 245745"/>
                      <a:gd name="connsiteX2" fmla="*/ 0 w 278130"/>
                      <a:gd name="connsiteY2" fmla="*/ 87630 h 245745"/>
                      <a:gd name="connsiteX3" fmla="*/ 62865 w 278130"/>
                      <a:gd name="connsiteY3" fmla="*/ 26670 h 245745"/>
                      <a:gd name="connsiteX4" fmla="*/ 194310 w 278130"/>
                      <a:gd name="connsiteY4" fmla="*/ 0 h 245745"/>
                      <a:gd name="connsiteX0" fmla="*/ 194310 w 278130"/>
                      <a:gd name="connsiteY0" fmla="*/ 0 h 245745"/>
                      <a:gd name="connsiteX1" fmla="*/ 278130 w 278130"/>
                      <a:gd name="connsiteY1" fmla="*/ 245745 h 245745"/>
                      <a:gd name="connsiteX2" fmla="*/ 0 w 278130"/>
                      <a:gd name="connsiteY2" fmla="*/ 87630 h 245745"/>
                      <a:gd name="connsiteX3" fmla="*/ 62865 w 278130"/>
                      <a:gd name="connsiteY3" fmla="*/ 26670 h 245745"/>
                      <a:gd name="connsiteX4" fmla="*/ 194310 w 278130"/>
                      <a:gd name="connsiteY4" fmla="*/ 0 h 245745"/>
                      <a:gd name="connsiteX0" fmla="*/ 194310 w 278130"/>
                      <a:gd name="connsiteY0" fmla="*/ 0 h 245745"/>
                      <a:gd name="connsiteX1" fmla="*/ 278130 w 278130"/>
                      <a:gd name="connsiteY1" fmla="*/ 245745 h 245745"/>
                      <a:gd name="connsiteX2" fmla="*/ 0 w 278130"/>
                      <a:gd name="connsiteY2" fmla="*/ 87630 h 245745"/>
                      <a:gd name="connsiteX3" fmla="*/ 62865 w 278130"/>
                      <a:gd name="connsiteY3" fmla="*/ 26670 h 245745"/>
                      <a:gd name="connsiteX4" fmla="*/ 194310 w 278130"/>
                      <a:gd name="connsiteY4" fmla="*/ 0 h 245745"/>
                      <a:gd name="connsiteX0" fmla="*/ 194310 w 278130"/>
                      <a:gd name="connsiteY0" fmla="*/ 0 h 245745"/>
                      <a:gd name="connsiteX1" fmla="*/ 278130 w 278130"/>
                      <a:gd name="connsiteY1" fmla="*/ 245745 h 245745"/>
                      <a:gd name="connsiteX2" fmla="*/ 0 w 278130"/>
                      <a:gd name="connsiteY2" fmla="*/ 87630 h 245745"/>
                      <a:gd name="connsiteX3" fmla="*/ 62865 w 278130"/>
                      <a:gd name="connsiteY3" fmla="*/ 26670 h 245745"/>
                      <a:gd name="connsiteX4" fmla="*/ 194310 w 278130"/>
                      <a:gd name="connsiteY4" fmla="*/ 0 h 245745"/>
                      <a:gd name="connsiteX0" fmla="*/ 194310 w 278130"/>
                      <a:gd name="connsiteY0" fmla="*/ 0 h 245745"/>
                      <a:gd name="connsiteX1" fmla="*/ 278130 w 278130"/>
                      <a:gd name="connsiteY1" fmla="*/ 245745 h 245745"/>
                      <a:gd name="connsiteX2" fmla="*/ 0 w 278130"/>
                      <a:gd name="connsiteY2" fmla="*/ 87630 h 245745"/>
                      <a:gd name="connsiteX3" fmla="*/ 80010 w 278130"/>
                      <a:gd name="connsiteY3" fmla="*/ 26670 h 245745"/>
                      <a:gd name="connsiteX4" fmla="*/ 194310 w 278130"/>
                      <a:gd name="connsiteY4" fmla="*/ 0 h 245745"/>
                      <a:gd name="connsiteX0" fmla="*/ 194310 w 278130"/>
                      <a:gd name="connsiteY0" fmla="*/ 4168 h 249913"/>
                      <a:gd name="connsiteX1" fmla="*/ 278130 w 278130"/>
                      <a:gd name="connsiteY1" fmla="*/ 249913 h 249913"/>
                      <a:gd name="connsiteX2" fmla="*/ 0 w 278130"/>
                      <a:gd name="connsiteY2" fmla="*/ 91798 h 249913"/>
                      <a:gd name="connsiteX3" fmla="*/ 80010 w 278130"/>
                      <a:gd name="connsiteY3" fmla="*/ 30838 h 249913"/>
                      <a:gd name="connsiteX4" fmla="*/ 194310 w 278130"/>
                      <a:gd name="connsiteY4" fmla="*/ 4168 h 249913"/>
                      <a:gd name="connsiteX0" fmla="*/ 194310 w 278130"/>
                      <a:gd name="connsiteY0" fmla="*/ 1875 h 247620"/>
                      <a:gd name="connsiteX1" fmla="*/ 278130 w 278130"/>
                      <a:gd name="connsiteY1" fmla="*/ 247620 h 247620"/>
                      <a:gd name="connsiteX2" fmla="*/ 0 w 278130"/>
                      <a:gd name="connsiteY2" fmla="*/ 89505 h 247620"/>
                      <a:gd name="connsiteX3" fmla="*/ 83820 w 278130"/>
                      <a:gd name="connsiteY3" fmla="*/ 36165 h 247620"/>
                      <a:gd name="connsiteX4" fmla="*/ 194310 w 278130"/>
                      <a:gd name="connsiteY4" fmla="*/ 1875 h 247620"/>
                      <a:gd name="connsiteX0" fmla="*/ 194310 w 278130"/>
                      <a:gd name="connsiteY0" fmla="*/ 1015 h 246760"/>
                      <a:gd name="connsiteX1" fmla="*/ 278130 w 278130"/>
                      <a:gd name="connsiteY1" fmla="*/ 246760 h 246760"/>
                      <a:gd name="connsiteX2" fmla="*/ 0 w 278130"/>
                      <a:gd name="connsiteY2" fmla="*/ 88645 h 246760"/>
                      <a:gd name="connsiteX3" fmla="*/ 83820 w 278130"/>
                      <a:gd name="connsiteY3" fmla="*/ 35305 h 246760"/>
                      <a:gd name="connsiteX4" fmla="*/ 194310 w 278130"/>
                      <a:gd name="connsiteY4" fmla="*/ 1015 h 246760"/>
                      <a:gd name="connsiteX0" fmla="*/ 194310 w 278130"/>
                      <a:gd name="connsiteY0" fmla="*/ 2048 h 247793"/>
                      <a:gd name="connsiteX1" fmla="*/ 278130 w 278130"/>
                      <a:gd name="connsiteY1" fmla="*/ 247793 h 247793"/>
                      <a:gd name="connsiteX2" fmla="*/ 0 w 278130"/>
                      <a:gd name="connsiteY2" fmla="*/ 89678 h 247793"/>
                      <a:gd name="connsiteX3" fmla="*/ 83820 w 278130"/>
                      <a:gd name="connsiteY3" fmla="*/ 30623 h 247793"/>
                      <a:gd name="connsiteX4" fmla="*/ 194310 w 278130"/>
                      <a:gd name="connsiteY4" fmla="*/ 2048 h 247793"/>
                      <a:gd name="connsiteX0" fmla="*/ 194310 w 278130"/>
                      <a:gd name="connsiteY0" fmla="*/ 6430 h 252175"/>
                      <a:gd name="connsiteX1" fmla="*/ 278130 w 278130"/>
                      <a:gd name="connsiteY1" fmla="*/ 252175 h 252175"/>
                      <a:gd name="connsiteX2" fmla="*/ 0 w 278130"/>
                      <a:gd name="connsiteY2" fmla="*/ 94060 h 252175"/>
                      <a:gd name="connsiteX3" fmla="*/ 72390 w 278130"/>
                      <a:gd name="connsiteY3" fmla="*/ 23575 h 252175"/>
                      <a:gd name="connsiteX4" fmla="*/ 194310 w 278130"/>
                      <a:gd name="connsiteY4" fmla="*/ 6430 h 252175"/>
                      <a:gd name="connsiteX0" fmla="*/ 194310 w 278130"/>
                      <a:gd name="connsiteY0" fmla="*/ 6430 h 252175"/>
                      <a:gd name="connsiteX1" fmla="*/ 278130 w 278130"/>
                      <a:gd name="connsiteY1" fmla="*/ 252175 h 252175"/>
                      <a:gd name="connsiteX2" fmla="*/ 0 w 278130"/>
                      <a:gd name="connsiteY2" fmla="*/ 94060 h 252175"/>
                      <a:gd name="connsiteX3" fmla="*/ 72390 w 278130"/>
                      <a:gd name="connsiteY3" fmla="*/ 23575 h 252175"/>
                      <a:gd name="connsiteX4" fmla="*/ 194310 w 278130"/>
                      <a:gd name="connsiteY4" fmla="*/ 6430 h 252175"/>
                      <a:gd name="connsiteX0" fmla="*/ 203835 w 287655"/>
                      <a:gd name="connsiteY0" fmla="*/ 6430 h 252175"/>
                      <a:gd name="connsiteX1" fmla="*/ 287655 w 287655"/>
                      <a:gd name="connsiteY1" fmla="*/ 252175 h 252175"/>
                      <a:gd name="connsiteX2" fmla="*/ 0 w 287655"/>
                      <a:gd name="connsiteY2" fmla="*/ 92155 h 252175"/>
                      <a:gd name="connsiteX3" fmla="*/ 81915 w 287655"/>
                      <a:gd name="connsiteY3" fmla="*/ 23575 h 252175"/>
                      <a:gd name="connsiteX4" fmla="*/ 203835 w 287655"/>
                      <a:gd name="connsiteY4" fmla="*/ 6430 h 252175"/>
                      <a:gd name="connsiteX0" fmla="*/ 201930 w 287655"/>
                      <a:gd name="connsiteY0" fmla="*/ 2565 h 257835"/>
                      <a:gd name="connsiteX1" fmla="*/ 287655 w 287655"/>
                      <a:gd name="connsiteY1" fmla="*/ 257835 h 257835"/>
                      <a:gd name="connsiteX2" fmla="*/ 0 w 287655"/>
                      <a:gd name="connsiteY2" fmla="*/ 97815 h 257835"/>
                      <a:gd name="connsiteX3" fmla="*/ 81915 w 287655"/>
                      <a:gd name="connsiteY3" fmla="*/ 29235 h 257835"/>
                      <a:gd name="connsiteX4" fmla="*/ 201930 w 287655"/>
                      <a:gd name="connsiteY4" fmla="*/ 2565 h 257835"/>
                      <a:gd name="connsiteX0" fmla="*/ 201930 w 287655"/>
                      <a:gd name="connsiteY0" fmla="*/ 0 h 255270"/>
                      <a:gd name="connsiteX1" fmla="*/ 287655 w 287655"/>
                      <a:gd name="connsiteY1" fmla="*/ 255270 h 255270"/>
                      <a:gd name="connsiteX2" fmla="*/ 0 w 287655"/>
                      <a:gd name="connsiteY2" fmla="*/ 95250 h 255270"/>
                      <a:gd name="connsiteX3" fmla="*/ 81915 w 287655"/>
                      <a:gd name="connsiteY3" fmla="*/ 26670 h 255270"/>
                      <a:gd name="connsiteX4" fmla="*/ 201930 w 287655"/>
                      <a:gd name="connsiteY4" fmla="*/ 0 h 255270"/>
                      <a:gd name="connsiteX0" fmla="*/ 201930 w 287655"/>
                      <a:gd name="connsiteY0" fmla="*/ 0 h 255270"/>
                      <a:gd name="connsiteX1" fmla="*/ 287655 w 287655"/>
                      <a:gd name="connsiteY1" fmla="*/ 255270 h 255270"/>
                      <a:gd name="connsiteX2" fmla="*/ 0 w 287655"/>
                      <a:gd name="connsiteY2" fmla="*/ 95250 h 255270"/>
                      <a:gd name="connsiteX3" fmla="*/ 85725 w 287655"/>
                      <a:gd name="connsiteY3" fmla="*/ 32385 h 255270"/>
                      <a:gd name="connsiteX4" fmla="*/ 201930 w 287655"/>
                      <a:gd name="connsiteY4" fmla="*/ 0 h 2552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87655" h="255270">
                        <a:moveTo>
                          <a:pt x="201930" y="0"/>
                        </a:moveTo>
                        <a:lnTo>
                          <a:pt x="287655" y="255270"/>
                        </a:lnTo>
                        <a:lnTo>
                          <a:pt x="0" y="95250"/>
                        </a:lnTo>
                        <a:cubicBezTo>
                          <a:pt x="17145" y="63500"/>
                          <a:pt x="47625" y="52705"/>
                          <a:pt x="85725" y="32385"/>
                        </a:cubicBezTo>
                        <a:cubicBezTo>
                          <a:pt x="173355" y="-5080"/>
                          <a:pt x="152400" y="6985"/>
                          <a:pt x="201930" y="0"/>
                        </a:cubicBezTo>
                        <a:close/>
                      </a:path>
                    </a:pathLst>
                  </a:custGeom>
                  <a:solidFill>
                    <a:srgbClr val="5B9BD5">
                      <a:lumMod val="20000"/>
                      <a:lumOff val="80000"/>
                    </a:srgbClr>
                  </a:solid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1336" name="グループ化 1335"/>
                  <p:cNvGrpSpPr/>
                  <p:nvPr/>
                </p:nvGrpSpPr>
                <p:grpSpPr>
                  <a:xfrm>
                    <a:off x="2153968" y="5687130"/>
                    <a:ext cx="137588" cy="168414"/>
                    <a:chOff x="2153968" y="5687130"/>
                    <a:chExt cx="137588" cy="168414"/>
                  </a:xfrm>
                </p:grpSpPr>
                <p:sp>
                  <p:nvSpPr>
                    <p:cNvPr id="1344" name="二等辺三角形 1343"/>
                    <p:cNvSpPr/>
                    <p:nvPr/>
                  </p:nvSpPr>
                  <p:spPr>
                    <a:xfrm rot="18900000">
                      <a:off x="2153968" y="5687130"/>
                      <a:ext cx="45719" cy="69762"/>
                    </a:xfrm>
                    <a:prstGeom prst="triangle">
                      <a:avLst/>
                    </a:prstGeom>
                    <a:solidFill>
                      <a:sysClr val="windowText" lastClr="000000"/>
                    </a:solidFill>
                    <a:ln w="635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grpSp>
                  <p:nvGrpSpPr>
                    <p:cNvPr id="1345" name="グループ化 1344"/>
                    <p:cNvGrpSpPr/>
                    <p:nvPr/>
                  </p:nvGrpSpPr>
                  <p:grpSpPr>
                    <a:xfrm>
                      <a:off x="2165452" y="5697472"/>
                      <a:ext cx="126104" cy="158072"/>
                      <a:chOff x="2896919" y="3691681"/>
                      <a:chExt cx="138000" cy="203092"/>
                    </a:xfrm>
                  </p:grpSpPr>
                  <p:sp>
                    <p:nvSpPr>
                      <p:cNvPr id="1346" name="円/楕円 1345"/>
                      <p:cNvSpPr/>
                      <p:nvPr/>
                    </p:nvSpPr>
                    <p:spPr>
                      <a:xfrm>
                        <a:off x="2896919" y="3691681"/>
                        <a:ext cx="138000" cy="179341"/>
                      </a:xfrm>
                      <a:prstGeom prst="ellipse">
                        <a:avLst/>
                      </a:prstGeom>
                      <a:solidFill>
                        <a:sysClr val="windowText" lastClr="000000"/>
                      </a:solidFill>
                      <a:ln w="6350" cap="flat" cmpd="sng" algn="ctr">
                        <a:solidFill>
                          <a:schemeClr val="tx1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347" name="円/楕円 1346"/>
                      <p:cNvSpPr/>
                      <p:nvPr/>
                    </p:nvSpPr>
                    <p:spPr>
                      <a:xfrm>
                        <a:off x="2896919" y="3715432"/>
                        <a:ext cx="138000" cy="179341"/>
                      </a:xfrm>
                      <a:prstGeom prst="ellipse">
                        <a:avLst/>
                      </a:prstGeom>
                      <a:solidFill>
                        <a:sysClr val="window" lastClr="FFFFFF"/>
                      </a:solidFill>
                      <a:ln w="6350" cap="flat" cmpd="sng" algn="ctr">
                        <a:solidFill>
                          <a:schemeClr val="tx1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348" name="円/楕円 1347"/>
                      <p:cNvSpPr/>
                      <p:nvPr/>
                    </p:nvSpPr>
                    <p:spPr>
                      <a:xfrm>
                        <a:off x="2921404" y="3747251"/>
                        <a:ext cx="89030" cy="115701"/>
                      </a:xfrm>
                      <a:prstGeom prst="ellipse">
                        <a:avLst/>
                      </a:prstGeom>
                      <a:solidFill>
                        <a:sysClr val="windowText" lastClr="000000"/>
                      </a:solidFill>
                      <a:ln w="6350" cap="flat" cmpd="sng" algn="ctr">
                        <a:solidFill>
                          <a:schemeClr val="tx1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349" name="円/楕円 1348"/>
                      <p:cNvSpPr/>
                      <p:nvPr/>
                    </p:nvSpPr>
                    <p:spPr>
                      <a:xfrm>
                        <a:off x="2943059" y="3745686"/>
                        <a:ext cx="45719" cy="59415"/>
                      </a:xfrm>
                      <a:prstGeom prst="ellipse">
                        <a:avLst/>
                      </a:prstGeom>
                      <a:solidFill>
                        <a:sysClr val="window" lastClr="FFFFFF"/>
                      </a:solidFill>
                      <a:ln w="6350" cap="flat" cmpd="sng" algn="ctr">
                        <a:solidFill>
                          <a:schemeClr val="tx1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</p:grpSp>
              <p:grpSp>
                <p:nvGrpSpPr>
                  <p:cNvPr id="1337" name="グループ化 1336"/>
                  <p:cNvGrpSpPr/>
                  <p:nvPr/>
                </p:nvGrpSpPr>
                <p:grpSpPr>
                  <a:xfrm>
                    <a:off x="2504728" y="5687130"/>
                    <a:ext cx="137588" cy="168414"/>
                    <a:chOff x="2153968" y="5687130"/>
                    <a:chExt cx="137588" cy="168414"/>
                  </a:xfrm>
                </p:grpSpPr>
                <p:sp>
                  <p:nvSpPr>
                    <p:cNvPr id="1338" name="二等辺三角形 1337"/>
                    <p:cNvSpPr/>
                    <p:nvPr/>
                  </p:nvSpPr>
                  <p:spPr>
                    <a:xfrm rot="18900000">
                      <a:off x="2153968" y="5687130"/>
                      <a:ext cx="45719" cy="69762"/>
                    </a:xfrm>
                    <a:prstGeom prst="triangle">
                      <a:avLst/>
                    </a:prstGeom>
                    <a:solidFill>
                      <a:sysClr val="windowText" lastClr="000000"/>
                    </a:solidFill>
                    <a:ln w="635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grpSp>
                  <p:nvGrpSpPr>
                    <p:cNvPr id="1339" name="グループ化 1338"/>
                    <p:cNvGrpSpPr/>
                    <p:nvPr/>
                  </p:nvGrpSpPr>
                  <p:grpSpPr>
                    <a:xfrm>
                      <a:off x="2165452" y="5697472"/>
                      <a:ext cx="126104" cy="158072"/>
                      <a:chOff x="2896919" y="3691681"/>
                      <a:chExt cx="138000" cy="203092"/>
                    </a:xfrm>
                  </p:grpSpPr>
                  <p:sp>
                    <p:nvSpPr>
                      <p:cNvPr id="1340" name="円/楕円 1339"/>
                      <p:cNvSpPr/>
                      <p:nvPr/>
                    </p:nvSpPr>
                    <p:spPr>
                      <a:xfrm>
                        <a:off x="2896919" y="3691681"/>
                        <a:ext cx="138000" cy="179341"/>
                      </a:xfrm>
                      <a:prstGeom prst="ellipse">
                        <a:avLst/>
                      </a:prstGeom>
                      <a:solidFill>
                        <a:sysClr val="windowText" lastClr="000000"/>
                      </a:solidFill>
                      <a:ln w="6350" cap="flat" cmpd="sng" algn="ctr">
                        <a:solidFill>
                          <a:schemeClr val="tx1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341" name="円/楕円 1340"/>
                      <p:cNvSpPr/>
                      <p:nvPr/>
                    </p:nvSpPr>
                    <p:spPr>
                      <a:xfrm>
                        <a:off x="2896919" y="3715432"/>
                        <a:ext cx="138000" cy="179341"/>
                      </a:xfrm>
                      <a:prstGeom prst="ellipse">
                        <a:avLst/>
                      </a:prstGeom>
                      <a:solidFill>
                        <a:sysClr val="window" lastClr="FFFFFF"/>
                      </a:solidFill>
                      <a:ln w="6350" cap="flat" cmpd="sng" algn="ctr">
                        <a:solidFill>
                          <a:schemeClr val="tx1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342" name="円/楕円 1341"/>
                      <p:cNvSpPr/>
                      <p:nvPr/>
                    </p:nvSpPr>
                    <p:spPr>
                      <a:xfrm>
                        <a:off x="2921404" y="3747251"/>
                        <a:ext cx="89030" cy="115701"/>
                      </a:xfrm>
                      <a:prstGeom prst="ellipse">
                        <a:avLst/>
                      </a:prstGeom>
                      <a:solidFill>
                        <a:sysClr val="windowText" lastClr="000000"/>
                      </a:solidFill>
                      <a:ln w="6350" cap="flat" cmpd="sng" algn="ctr">
                        <a:solidFill>
                          <a:schemeClr val="tx1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343" name="円/楕円 1342"/>
                      <p:cNvSpPr/>
                      <p:nvPr/>
                    </p:nvSpPr>
                    <p:spPr>
                      <a:xfrm>
                        <a:off x="2943059" y="3745686"/>
                        <a:ext cx="45719" cy="59415"/>
                      </a:xfrm>
                      <a:prstGeom prst="ellipse">
                        <a:avLst/>
                      </a:prstGeom>
                      <a:solidFill>
                        <a:sysClr val="window" lastClr="FFFFFF"/>
                      </a:solidFill>
                      <a:ln w="6350" cap="flat" cmpd="sng" algn="ctr">
                        <a:solidFill>
                          <a:schemeClr val="tx1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</p:grpSp>
            </p:grpSp>
          </p:grpSp>
          <p:grpSp>
            <p:nvGrpSpPr>
              <p:cNvPr id="1313" name="グループ化 1312"/>
              <p:cNvGrpSpPr/>
              <p:nvPr/>
            </p:nvGrpSpPr>
            <p:grpSpPr>
              <a:xfrm>
                <a:off x="1721746" y="3835011"/>
                <a:ext cx="2667176" cy="932300"/>
                <a:chOff x="-118958" y="1920867"/>
                <a:chExt cx="2667176" cy="932300"/>
              </a:xfrm>
            </p:grpSpPr>
            <p:sp>
              <p:nvSpPr>
                <p:cNvPr id="1314" name="角丸四角形 761"/>
                <p:cNvSpPr/>
                <p:nvPr/>
              </p:nvSpPr>
              <p:spPr bwMode="auto">
                <a:xfrm rot="1800000">
                  <a:off x="-118958" y="1920867"/>
                  <a:ext cx="834282" cy="9323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29985" h="592252">
                      <a:moveTo>
                        <a:pt x="103102" y="13447"/>
                      </a:moveTo>
                      <a:cubicBezTo>
                        <a:pt x="123298" y="4904"/>
                        <a:pt x="145503" y="181"/>
                        <a:pt x="168810" y="181"/>
                      </a:cubicBezTo>
                      <a:lnTo>
                        <a:pt x="183665" y="181"/>
                      </a:lnTo>
                      <a:cubicBezTo>
                        <a:pt x="183961" y="2"/>
                        <a:pt x="184261" y="0"/>
                        <a:pt x="184560" y="0"/>
                      </a:cubicBezTo>
                      <a:lnTo>
                        <a:pt x="455798" y="0"/>
                      </a:lnTo>
                      <a:cubicBezTo>
                        <a:pt x="496770" y="0"/>
                        <a:pt x="529985" y="33215"/>
                        <a:pt x="529985" y="74187"/>
                      </a:cubicBezTo>
                      <a:lnTo>
                        <a:pt x="529984" y="74187"/>
                      </a:lnTo>
                      <a:cubicBezTo>
                        <a:pt x="529984" y="115159"/>
                        <a:pt x="496769" y="148374"/>
                        <a:pt x="455797" y="148374"/>
                      </a:cubicBezTo>
                      <a:lnTo>
                        <a:pt x="421518" y="148374"/>
                      </a:lnTo>
                      <a:cubicBezTo>
                        <a:pt x="460047" y="150245"/>
                        <a:pt x="490399" y="182323"/>
                        <a:pt x="490399" y="221490"/>
                      </a:cubicBezTo>
                      <a:lnTo>
                        <a:pt x="490398" y="221490"/>
                      </a:lnTo>
                      <a:cubicBezTo>
                        <a:pt x="490398" y="260470"/>
                        <a:pt x="460334" y="292429"/>
                        <a:pt x="422067" y="294448"/>
                      </a:cubicBezTo>
                      <a:lnTo>
                        <a:pt x="422067" y="296568"/>
                      </a:lnTo>
                      <a:cubicBezTo>
                        <a:pt x="458483" y="299895"/>
                        <a:pt x="486463" y="330965"/>
                        <a:pt x="486463" y="368570"/>
                      </a:cubicBezTo>
                      <a:lnTo>
                        <a:pt x="486462" y="368570"/>
                      </a:lnTo>
                      <a:cubicBezTo>
                        <a:pt x="486462" y="407445"/>
                        <a:pt x="456559" y="439337"/>
                        <a:pt x="418418" y="441516"/>
                      </a:cubicBezTo>
                      <a:lnTo>
                        <a:pt x="417247" y="447318"/>
                      </a:lnTo>
                      <a:cubicBezTo>
                        <a:pt x="447241" y="455877"/>
                        <a:pt x="468668" y="483781"/>
                        <a:pt x="468668" y="516689"/>
                      </a:cubicBezTo>
                      <a:lnTo>
                        <a:pt x="468667" y="516689"/>
                      </a:lnTo>
                      <a:cubicBezTo>
                        <a:pt x="468667" y="557661"/>
                        <a:pt x="435452" y="590876"/>
                        <a:pt x="394480" y="590876"/>
                      </a:cubicBezTo>
                      <a:lnTo>
                        <a:pt x="260074" y="590875"/>
                      </a:lnTo>
                      <a:cubicBezTo>
                        <a:pt x="257846" y="592206"/>
                        <a:pt x="255557" y="592252"/>
                        <a:pt x="253257" y="592252"/>
                      </a:cubicBezTo>
                      <a:lnTo>
                        <a:pt x="168810" y="592252"/>
                      </a:lnTo>
                      <a:cubicBezTo>
                        <a:pt x="75579" y="592252"/>
                        <a:pt x="0" y="516673"/>
                        <a:pt x="0" y="423442"/>
                      </a:cubicBezTo>
                      <a:lnTo>
                        <a:pt x="0" y="168991"/>
                      </a:lnTo>
                      <a:cubicBezTo>
                        <a:pt x="0" y="99067"/>
                        <a:pt x="42513" y="39073"/>
                        <a:pt x="103102" y="13447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315" name="角丸四角形 761"/>
                <p:cNvSpPr/>
                <p:nvPr/>
              </p:nvSpPr>
              <p:spPr bwMode="auto">
                <a:xfrm rot="19800000" flipH="1">
                  <a:off x="1713938" y="1920867"/>
                  <a:ext cx="834280" cy="9323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29985" h="592252">
                      <a:moveTo>
                        <a:pt x="103102" y="13447"/>
                      </a:moveTo>
                      <a:cubicBezTo>
                        <a:pt x="123298" y="4904"/>
                        <a:pt x="145503" y="181"/>
                        <a:pt x="168810" y="181"/>
                      </a:cubicBezTo>
                      <a:lnTo>
                        <a:pt x="183665" y="181"/>
                      </a:lnTo>
                      <a:cubicBezTo>
                        <a:pt x="183961" y="2"/>
                        <a:pt x="184261" y="0"/>
                        <a:pt x="184560" y="0"/>
                      </a:cubicBezTo>
                      <a:lnTo>
                        <a:pt x="455798" y="0"/>
                      </a:lnTo>
                      <a:cubicBezTo>
                        <a:pt x="496770" y="0"/>
                        <a:pt x="529985" y="33215"/>
                        <a:pt x="529985" y="74187"/>
                      </a:cubicBezTo>
                      <a:lnTo>
                        <a:pt x="529984" y="74187"/>
                      </a:lnTo>
                      <a:cubicBezTo>
                        <a:pt x="529984" y="115159"/>
                        <a:pt x="496769" y="148374"/>
                        <a:pt x="455797" y="148374"/>
                      </a:cubicBezTo>
                      <a:lnTo>
                        <a:pt x="421518" y="148374"/>
                      </a:lnTo>
                      <a:cubicBezTo>
                        <a:pt x="460047" y="150245"/>
                        <a:pt x="490399" y="182323"/>
                        <a:pt x="490399" y="221490"/>
                      </a:cubicBezTo>
                      <a:lnTo>
                        <a:pt x="490398" y="221490"/>
                      </a:lnTo>
                      <a:cubicBezTo>
                        <a:pt x="490398" y="260470"/>
                        <a:pt x="460334" y="292429"/>
                        <a:pt x="422067" y="294448"/>
                      </a:cubicBezTo>
                      <a:lnTo>
                        <a:pt x="422067" y="296568"/>
                      </a:lnTo>
                      <a:cubicBezTo>
                        <a:pt x="458483" y="299895"/>
                        <a:pt x="486463" y="330965"/>
                        <a:pt x="486463" y="368570"/>
                      </a:cubicBezTo>
                      <a:lnTo>
                        <a:pt x="486462" y="368570"/>
                      </a:lnTo>
                      <a:cubicBezTo>
                        <a:pt x="486462" y="407445"/>
                        <a:pt x="456559" y="439337"/>
                        <a:pt x="418418" y="441516"/>
                      </a:cubicBezTo>
                      <a:lnTo>
                        <a:pt x="417247" y="447318"/>
                      </a:lnTo>
                      <a:cubicBezTo>
                        <a:pt x="447241" y="455877"/>
                        <a:pt x="468668" y="483781"/>
                        <a:pt x="468668" y="516689"/>
                      </a:cubicBezTo>
                      <a:lnTo>
                        <a:pt x="468667" y="516689"/>
                      </a:lnTo>
                      <a:cubicBezTo>
                        <a:pt x="468667" y="557661"/>
                        <a:pt x="435452" y="590876"/>
                        <a:pt x="394480" y="590876"/>
                      </a:cubicBezTo>
                      <a:lnTo>
                        <a:pt x="260074" y="590875"/>
                      </a:lnTo>
                      <a:cubicBezTo>
                        <a:pt x="257846" y="592206"/>
                        <a:pt x="255557" y="592252"/>
                        <a:pt x="253257" y="592252"/>
                      </a:cubicBezTo>
                      <a:lnTo>
                        <a:pt x="168810" y="592252"/>
                      </a:lnTo>
                      <a:cubicBezTo>
                        <a:pt x="75579" y="592252"/>
                        <a:pt x="0" y="516673"/>
                        <a:pt x="0" y="423442"/>
                      </a:cubicBezTo>
                      <a:lnTo>
                        <a:pt x="0" y="168991"/>
                      </a:lnTo>
                      <a:cubicBezTo>
                        <a:pt x="0" y="99067"/>
                        <a:pt x="42513" y="39073"/>
                        <a:pt x="103102" y="13447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</p:grpSp>
      <p:grpSp>
        <p:nvGrpSpPr>
          <p:cNvPr id="1417" name="グループ化 1416"/>
          <p:cNvGrpSpPr/>
          <p:nvPr/>
        </p:nvGrpSpPr>
        <p:grpSpPr>
          <a:xfrm>
            <a:off x="4498564" y="1101548"/>
            <a:ext cx="873812" cy="1315634"/>
            <a:chOff x="4498564" y="3013055"/>
            <a:chExt cx="873812" cy="1315634"/>
          </a:xfrm>
        </p:grpSpPr>
        <p:grpSp>
          <p:nvGrpSpPr>
            <p:cNvPr id="1418" name="グループ化 1417"/>
            <p:cNvGrpSpPr/>
            <p:nvPr/>
          </p:nvGrpSpPr>
          <p:grpSpPr>
            <a:xfrm>
              <a:off x="4537806" y="3013055"/>
              <a:ext cx="834570" cy="1252064"/>
              <a:chOff x="3063680" y="5324480"/>
              <a:chExt cx="834570" cy="1252064"/>
            </a:xfrm>
          </p:grpSpPr>
          <p:sp>
            <p:nvSpPr>
              <p:cNvPr id="1492" name="円/楕円 708"/>
              <p:cNvSpPr/>
              <p:nvPr/>
            </p:nvSpPr>
            <p:spPr>
              <a:xfrm>
                <a:off x="3083265" y="5324480"/>
                <a:ext cx="795397" cy="634204"/>
              </a:xfrm>
              <a:custGeom>
                <a:avLst/>
                <a:gdLst/>
                <a:ahLst/>
                <a:cxnLst/>
                <a:rect l="l" t="t" r="r" b="b"/>
                <a:pathLst>
                  <a:path w="795397" h="634204">
                    <a:moveTo>
                      <a:pt x="317102" y="0"/>
                    </a:moveTo>
                    <a:cubicBezTo>
                      <a:pt x="345067" y="0"/>
                      <a:pt x="372186" y="3620"/>
                      <a:pt x="397699" y="11623"/>
                    </a:cubicBezTo>
                    <a:cubicBezTo>
                      <a:pt x="423212" y="3620"/>
                      <a:pt x="450331" y="0"/>
                      <a:pt x="478295" y="0"/>
                    </a:cubicBezTo>
                    <a:cubicBezTo>
                      <a:pt x="653426" y="0"/>
                      <a:pt x="795397" y="141971"/>
                      <a:pt x="795397" y="317102"/>
                    </a:cubicBezTo>
                    <a:cubicBezTo>
                      <a:pt x="795397" y="492233"/>
                      <a:pt x="653426" y="634204"/>
                      <a:pt x="478295" y="634204"/>
                    </a:cubicBezTo>
                    <a:cubicBezTo>
                      <a:pt x="450331" y="634204"/>
                      <a:pt x="423212" y="630584"/>
                      <a:pt x="397699" y="622581"/>
                    </a:cubicBezTo>
                    <a:cubicBezTo>
                      <a:pt x="372186" y="630584"/>
                      <a:pt x="345067" y="634204"/>
                      <a:pt x="317102" y="634204"/>
                    </a:cubicBezTo>
                    <a:cubicBezTo>
                      <a:pt x="141971" y="634204"/>
                      <a:pt x="0" y="492233"/>
                      <a:pt x="0" y="317102"/>
                    </a:cubicBezTo>
                    <a:cubicBezTo>
                      <a:pt x="0" y="141971"/>
                      <a:pt x="141971" y="0"/>
                      <a:pt x="317102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493" name="片側の 2 つの角を丸めた四角形 1492"/>
              <p:cNvSpPr/>
              <p:nvPr/>
            </p:nvSpPr>
            <p:spPr>
              <a:xfrm>
                <a:off x="3161058" y="6237312"/>
                <a:ext cx="639814" cy="339232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00206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494" name="フリーフォーム 1493"/>
              <p:cNvSpPr/>
              <p:nvPr/>
            </p:nvSpPr>
            <p:spPr>
              <a:xfrm>
                <a:off x="3349959" y="6088901"/>
                <a:ext cx="265453" cy="273984"/>
              </a:xfrm>
              <a:custGeom>
                <a:avLst/>
                <a:gdLst>
                  <a:gd name="connsiteX0" fmla="*/ 109057 w 323141"/>
                  <a:gd name="connsiteY0" fmla="*/ 0 h 470199"/>
                  <a:gd name="connsiteX1" fmla="*/ 213831 w 323141"/>
                  <a:gd name="connsiteY1" fmla="*/ 0 h 470199"/>
                  <a:gd name="connsiteX2" fmla="*/ 240026 w 323141"/>
                  <a:gd name="connsiteY2" fmla="*/ 26195 h 470199"/>
                  <a:gd name="connsiteX3" fmla="*/ 240026 w 323141"/>
                  <a:gd name="connsiteY3" fmla="*/ 130480 h 470199"/>
                  <a:gd name="connsiteX4" fmla="*/ 323141 w 323141"/>
                  <a:gd name="connsiteY4" fmla="*/ 130480 h 470199"/>
                  <a:gd name="connsiteX5" fmla="*/ 242356 w 323141"/>
                  <a:gd name="connsiteY5" fmla="*/ 470199 h 470199"/>
                  <a:gd name="connsiteX6" fmla="*/ 80785 w 323141"/>
                  <a:gd name="connsiteY6" fmla="*/ 470199 h 470199"/>
                  <a:gd name="connsiteX7" fmla="*/ 0 w 323141"/>
                  <a:gd name="connsiteY7" fmla="*/ 130480 h 470199"/>
                  <a:gd name="connsiteX8" fmla="*/ 82862 w 323141"/>
                  <a:gd name="connsiteY8" fmla="*/ 130480 h 470199"/>
                  <a:gd name="connsiteX9" fmla="*/ 82862 w 323141"/>
                  <a:gd name="connsiteY9" fmla="*/ 26195 h 470199"/>
                  <a:gd name="connsiteX10" fmla="*/ 109057 w 323141"/>
                  <a:gd name="connsiteY10" fmla="*/ 0 h 470199"/>
                  <a:gd name="connsiteX0" fmla="*/ 109057 w 323141"/>
                  <a:gd name="connsiteY0" fmla="*/ 0 h 470199"/>
                  <a:gd name="connsiteX1" fmla="*/ 213831 w 323141"/>
                  <a:gd name="connsiteY1" fmla="*/ 0 h 470199"/>
                  <a:gd name="connsiteX2" fmla="*/ 240026 w 323141"/>
                  <a:gd name="connsiteY2" fmla="*/ 26195 h 470199"/>
                  <a:gd name="connsiteX3" fmla="*/ 240026 w 323141"/>
                  <a:gd name="connsiteY3" fmla="*/ 130480 h 470199"/>
                  <a:gd name="connsiteX4" fmla="*/ 323141 w 323141"/>
                  <a:gd name="connsiteY4" fmla="*/ 130480 h 470199"/>
                  <a:gd name="connsiteX5" fmla="*/ 242356 w 323141"/>
                  <a:gd name="connsiteY5" fmla="*/ 470199 h 470199"/>
                  <a:gd name="connsiteX6" fmla="*/ 145717 w 323141"/>
                  <a:gd name="connsiteY6" fmla="*/ 272079 h 470199"/>
                  <a:gd name="connsiteX7" fmla="*/ 0 w 323141"/>
                  <a:gd name="connsiteY7" fmla="*/ 130480 h 470199"/>
                  <a:gd name="connsiteX8" fmla="*/ 82862 w 323141"/>
                  <a:gd name="connsiteY8" fmla="*/ 130480 h 470199"/>
                  <a:gd name="connsiteX9" fmla="*/ 82862 w 323141"/>
                  <a:gd name="connsiteY9" fmla="*/ 26195 h 470199"/>
                  <a:gd name="connsiteX10" fmla="*/ 109057 w 323141"/>
                  <a:gd name="connsiteY10" fmla="*/ 0 h 470199"/>
                  <a:gd name="connsiteX0" fmla="*/ 109057 w 323141"/>
                  <a:gd name="connsiteY0" fmla="*/ 0 h 273984"/>
                  <a:gd name="connsiteX1" fmla="*/ 213831 w 323141"/>
                  <a:gd name="connsiteY1" fmla="*/ 0 h 273984"/>
                  <a:gd name="connsiteX2" fmla="*/ 240026 w 323141"/>
                  <a:gd name="connsiteY2" fmla="*/ 26195 h 273984"/>
                  <a:gd name="connsiteX3" fmla="*/ 240026 w 323141"/>
                  <a:gd name="connsiteY3" fmla="*/ 130480 h 273984"/>
                  <a:gd name="connsiteX4" fmla="*/ 323141 w 323141"/>
                  <a:gd name="connsiteY4" fmla="*/ 130480 h 273984"/>
                  <a:gd name="connsiteX5" fmla="*/ 200614 w 323141"/>
                  <a:gd name="connsiteY5" fmla="*/ 273984 h 273984"/>
                  <a:gd name="connsiteX6" fmla="*/ 145717 w 323141"/>
                  <a:gd name="connsiteY6" fmla="*/ 272079 h 273984"/>
                  <a:gd name="connsiteX7" fmla="*/ 0 w 323141"/>
                  <a:gd name="connsiteY7" fmla="*/ 130480 h 273984"/>
                  <a:gd name="connsiteX8" fmla="*/ 82862 w 323141"/>
                  <a:gd name="connsiteY8" fmla="*/ 130480 h 273984"/>
                  <a:gd name="connsiteX9" fmla="*/ 82862 w 323141"/>
                  <a:gd name="connsiteY9" fmla="*/ 26195 h 273984"/>
                  <a:gd name="connsiteX10" fmla="*/ 109057 w 323141"/>
                  <a:gd name="connsiteY10" fmla="*/ 0 h 273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23141" h="273984">
                    <a:moveTo>
                      <a:pt x="109057" y="0"/>
                    </a:moveTo>
                    <a:lnTo>
                      <a:pt x="213831" y="0"/>
                    </a:lnTo>
                    <a:cubicBezTo>
                      <a:pt x="228298" y="0"/>
                      <a:pt x="240026" y="11728"/>
                      <a:pt x="240026" y="26195"/>
                    </a:cubicBezTo>
                    <a:lnTo>
                      <a:pt x="240026" y="130480"/>
                    </a:lnTo>
                    <a:lnTo>
                      <a:pt x="323141" y="130480"/>
                    </a:lnTo>
                    <a:lnTo>
                      <a:pt x="200614" y="273984"/>
                    </a:lnTo>
                    <a:lnTo>
                      <a:pt x="145717" y="272079"/>
                    </a:lnTo>
                    <a:lnTo>
                      <a:pt x="0" y="130480"/>
                    </a:lnTo>
                    <a:lnTo>
                      <a:pt x="82862" y="130480"/>
                    </a:lnTo>
                    <a:lnTo>
                      <a:pt x="82862" y="26195"/>
                    </a:lnTo>
                    <a:cubicBezTo>
                      <a:pt x="82862" y="11728"/>
                      <a:pt x="94590" y="0"/>
                      <a:pt x="109057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495" name="台形 1494"/>
              <p:cNvSpPr/>
              <p:nvPr/>
            </p:nvSpPr>
            <p:spPr>
              <a:xfrm rot="10800000">
                <a:off x="3374796" y="6302561"/>
                <a:ext cx="207764" cy="139038"/>
              </a:xfrm>
              <a:prstGeom prst="trapezoid">
                <a:avLst>
                  <a:gd name="adj" fmla="val 58044"/>
                </a:avLst>
              </a:prstGeom>
              <a:solidFill>
                <a:srgbClr val="00206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496" name="円/楕円 83"/>
              <p:cNvSpPr/>
              <p:nvPr/>
            </p:nvSpPr>
            <p:spPr>
              <a:xfrm rot="2420779">
                <a:off x="3197594" y="6379674"/>
                <a:ext cx="304504" cy="66947"/>
              </a:xfrm>
              <a:custGeom>
                <a:avLst/>
                <a:gdLst>
                  <a:gd name="connsiteX0" fmla="*/ 0 w 300329"/>
                  <a:gd name="connsiteY0" fmla="*/ 66947 h 133893"/>
                  <a:gd name="connsiteX1" fmla="*/ 150165 w 300329"/>
                  <a:gd name="connsiteY1" fmla="*/ 0 h 133893"/>
                  <a:gd name="connsiteX2" fmla="*/ 300330 w 300329"/>
                  <a:gd name="connsiteY2" fmla="*/ 66947 h 133893"/>
                  <a:gd name="connsiteX3" fmla="*/ 150165 w 300329"/>
                  <a:gd name="connsiteY3" fmla="*/ 133894 h 133893"/>
                  <a:gd name="connsiteX4" fmla="*/ 0 w 300329"/>
                  <a:gd name="connsiteY4" fmla="*/ 66947 h 133893"/>
                  <a:gd name="connsiteX0" fmla="*/ 0 w 300330"/>
                  <a:gd name="connsiteY0" fmla="*/ 66947 h 133894"/>
                  <a:gd name="connsiteX1" fmla="*/ 150165 w 300330"/>
                  <a:gd name="connsiteY1" fmla="*/ 0 h 133894"/>
                  <a:gd name="connsiteX2" fmla="*/ 300330 w 300330"/>
                  <a:gd name="connsiteY2" fmla="*/ 66947 h 133894"/>
                  <a:gd name="connsiteX3" fmla="*/ 150165 w 300330"/>
                  <a:gd name="connsiteY3" fmla="*/ 133894 h 133894"/>
                  <a:gd name="connsiteX4" fmla="*/ 0 w 300330"/>
                  <a:gd name="connsiteY4" fmla="*/ 66947 h 133894"/>
                  <a:gd name="connsiteX0" fmla="*/ 0 w 300330"/>
                  <a:gd name="connsiteY0" fmla="*/ 66947 h 133894"/>
                  <a:gd name="connsiteX1" fmla="*/ 150165 w 300330"/>
                  <a:gd name="connsiteY1" fmla="*/ 0 h 133894"/>
                  <a:gd name="connsiteX2" fmla="*/ 300330 w 300330"/>
                  <a:gd name="connsiteY2" fmla="*/ 66947 h 133894"/>
                  <a:gd name="connsiteX3" fmla="*/ 150165 w 300330"/>
                  <a:gd name="connsiteY3" fmla="*/ 133894 h 133894"/>
                  <a:gd name="connsiteX4" fmla="*/ 0 w 300330"/>
                  <a:gd name="connsiteY4" fmla="*/ 66947 h 133894"/>
                  <a:gd name="connsiteX0" fmla="*/ 0 w 304504"/>
                  <a:gd name="connsiteY0" fmla="*/ 0 h 66947"/>
                  <a:gd name="connsiteX1" fmla="*/ 300330 w 304504"/>
                  <a:gd name="connsiteY1" fmla="*/ 0 h 66947"/>
                  <a:gd name="connsiteX2" fmla="*/ 150165 w 304504"/>
                  <a:gd name="connsiteY2" fmla="*/ 66947 h 66947"/>
                  <a:gd name="connsiteX3" fmla="*/ 0 w 304504"/>
                  <a:gd name="connsiteY3" fmla="*/ 0 h 669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04504" h="66947">
                    <a:moveTo>
                      <a:pt x="0" y="0"/>
                    </a:moveTo>
                    <a:cubicBezTo>
                      <a:pt x="25027" y="-11158"/>
                      <a:pt x="275303" y="-11158"/>
                      <a:pt x="300330" y="0"/>
                    </a:cubicBezTo>
                    <a:cubicBezTo>
                      <a:pt x="325357" y="11158"/>
                      <a:pt x="233099" y="66947"/>
                      <a:pt x="150165" y="66947"/>
                    </a:cubicBezTo>
                    <a:cubicBezTo>
                      <a:pt x="67231" y="66947"/>
                      <a:pt x="0" y="36974"/>
                      <a:pt x="0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497" name="円/楕円 83"/>
              <p:cNvSpPr/>
              <p:nvPr/>
            </p:nvSpPr>
            <p:spPr>
              <a:xfrm rot="19179221" flipH="1">
                <a:off x="3468630" y="6379674"/>
                <a:ext cx="304504" cy="66947"/>
              </a:xfrm>
              <a:custGeom>
                <a:avLst/>
                <a:gdLst>
                  <a:gd name="connsiteX0" fmla="*/ 0 w 300329"/>
                  <a:gd name="connsiteY0" fmla="*/ 66947 h 133893"/>
                  <a:gd name="connsiteX1" fmla="*/ 150165 w 300329"/>
                  <a:gd name="connsiteY1" fmla="*/ 0 h 133893"/>
                  <a:gd name="connsiteX2" fmla="*/ 300330 w 300329"/>
                  <a:gd name="connsiteY2" fmla="*/ 66947 h 133893"/>
                  <a:gd name="connsiteX3" fmla="*/ 150165 w 300329"/>
                  <a:gd name="connsiteY3" fmla="*/ 133894 h 133893"/>
                  <a:gd name="connsiteX4" fmla="*/ 0 w 300329"/>
                  <a:gd name="connsiteY4" fmla="*/ 66947 h 133893"/>
                  <a:gd name="connsiteX0" fmla="*/ 0 w 300330"/>
                  <a:gd name="connsiteY0" fmla="*/ 66947 h 133894"/>
                  <a:gd name="connsiteX1" fmla="*/ 150165 w 300330"/>
                  <a:gd name="connsiteY1" fmla="*/ 0 h 133894"/>
                  <a:gd name="connsiteX2" fmla="*/ 300330 w 300330"/>
                  <a:gd name="connsiteY2" fmla="*/ 66947 h 133894"/>
                  <a:gd name="connsiteX3" fmla="*/ 150165 w 300330"/>
                  <a:gd name="connsiteY3" fmla="*/ 133894 h 133894"/>
                  <a:gd name="connsiteX4" fmla="*/ 0 w 300330"/>
                  <a:gd name="connsiteY4" fmla="*/ 66947 h 133894"/>
                  <a:gd name="connsiteX0" fmla="*/ 0 w 300330"/>
                  <a:gd name="connsiteY0" fmla="*/ 66947 h 133894"/>
                  <a:gd name="connsiteX1" fmla="*/ 150165 w 300330"/>
                  <a:gd name="connsiteY1" fmla="*/ 0 h 133894"/>
                  <a:gd name="connsiteX2" fmla="*/ 300330 w 300330"/>
                  <a:gd name="connsiteY2" fmla="*/ 66947 h 133894"/>
                  <a:gd name="connsiteX3" fmla="*/ 150165 w 300330"/>
                  <a:gd name="connsiteY3" fmla="*/ 133894 h 133894"/>
                  <a:gd name="connsiteX4" fmla="*/ 0 w 300330"/>
                  <a:gd name="connsiteY4" fmla="*/ 66947 h 133894"/>
                  <a:gd name="connsiteX0" fmla="*/ 0 w 304504"/>
                  <a:gd name="connsiteY0" fmla="*/ 0 h 66947"/>
                  <a:gd name="connsiteX1" fmla="*/ 300330 w 304504"/>
                  <a:gd name="connsiteY1" fmla="*/ 0 h 66947"/>
                  <a:gd name="connsiteX2" fmla="*/ 150165 w 304504"/>
                  <a:gd name="connsiteY2" fmla="*/ 66947 h 66947"/>
                  <a:gd name="connsiteX3" fmla="*/ 0 w 304504"/>
                  <a:gd name="connsiteY3" fmla="*/ 0 h 669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04504" h="66947">
                    <a:moveTo>
                      <a:pt x="0" y="0"/>
                    </a:moveTo>
                    <a:cubicBezTo>
                      <a:pt x="25027" y="-11158"/>
                      <a:pt x="275303" y="-11158"/>
                      <a:pt x="300330" y="0"/>
                    </a:cubicBezTo>
                    <a:cubicBezTo>
                      <a:pt x="325357" y="11158"/>
                      <a:pt x="233099" y="66947"/>
                      <a:pt x="150165" y="66947"/>
                    </a:cubicBezTo>
                    <a:cubicBezTo>
                      <a:pt x="67231" y="66947"/>
                      <a:pt x="0" y="36974"/>
                      <a:pt x="0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498" name="フリーフォーム 1497"/>
              <p:cNvSpPr/>
              <p:nvPr/>
            </p:nvSpPr>
            <p:spPr>
              <a:xfrm>
                <a:off x="3188700" y="6210610"/>
                <a:ext cx="287655" cy="255270"/>
              </a:xfrm>
              <a:custGeom>
                <a:avLst/>
                <a:gdLst>
                  <a:gd name="connsiteX0" fmla="*/ 194310 w 278130"/>
                  <a:gd name="connsiteY0" fmla="*/ 0 h 245745"/>
                  <a:gd name="connsiteX1" fmla="*/ 278130 w 278130"/>
                  <a:gd name="connsiteY1" fmla="*/ 245745 h 245745"/>
                  <a:gd name="connsiteX2" fmla="*/ 0 w 278130"/>
                  <a:gd name="connsiteY2" fmla="*/ 87630 h 245745"/>
                  <a:gd name="connsiteX3" fmla="*/ 62865 w 278130"/>
                  <a:gd name="connsiteY3" fmla="*/ 26670 h 245745"/>
                  <a:gd name="connsiteX4" fmla="*/ 194310 w 278130"/>
                  <a:gd name="connsiteY4" fmla="*/ 0 h 245745"/>
                  <a:gd name="connsiteX0" fmla="*/ 194310 w 278130"/>
                  <a:gd name="connsiteY0" fmla="*/ 0 h 245745"/>
                  <a:gd name="connsiteX1" fmla="*/ 278130 w 278130"/>
                  <a:gd name="connsiteY1" fmla="*/ 245745 h 245745"/>
                  <a:gd name="connsiteX2" fmla="*/ 0 w 278130"/>
                  <a:gd name="connsiteY2" fmla="*/ 87630 h 245745"/>
                  <a:gd name="connsiteX3" fmla="*/ 62865 w 278130"/>
                  <a:gd name="connsiteY3" fmla="*/ 26670 h 245745"/>
                  <a:gd name="connsiteX4" fmla="*/ 194310 w 278130"/>
                  <a:gd name="connsiteY4" fmla="*/ 0 h 245745"/>
                  <a:gd name="connsiteX0" fmla="*/ 194310 w 278130"/>
                  <a:gd name="connsiteY0" fmla="*/ 0 h 245745"/>
                  <a:gd name="connsiteX1" fmla="*/ 278130 w 278130"/>
                  <a:gd name="connsiteY1" fmla="*/ 245745 h 245745"/>
                  <a:gd name="connsiteX2" fmla="*/ 0 w 278130"/>
                  <a:gd name="connsiteY2" fmla="*/ 87630 h 245745"/>
                  <a:gd name="connsiteX3" fmla="*/ 62865 w 278130"/>
                  <a:gd name="connsiteY3" fmla="*/ 26670 h 245745"/>
                  <a:gd name="connsiteX4" fmla="*/ 194310 w 278130"/>
                  <a:gd name="connsiteY4" fmla="*/ 0 h 245745"/>
                  <a:gd name="connsiteX0" fmla="*/ 194310 w 278130"/>
                  <a:gd name="connsiteY0" fmla="*/ 0 h 245745"/>
                  <a:gd name="connsiteX1" fmla="*/ 278130 w 278130"/>
                  <a:gd name="connsiteY1" fmla="*/ 245745 h 245745"/>
                  <a:gd name="connsiteX2" fmla="*/ 0 w 278130"/>
                  <a:gd name="connsiteY2" fmla="*/ 87630 h 245745"/>
                  <a:gd name="connsiteX3" fmla="*/ 62865 w 278130"/>
                  <a:gd name="connsiteY3" fmla="*/ 26670 h 245745"/>
                  <a:gd name="connsiteX4" fmla="*/ 194310 w 278130"/>
                  <a:gd name="connsiteY4" fmla="*/ 0 h 245745"/>
                  <a:gd name="connsiteX0" fmla="*/ 194310 w 278130"/>
                  <a:gd name="connsiteY0" fmla="*/ 0 h 245745"/>
                  <a:gd name="connsiteX1" fmla="*/ 278130 w 278130"/>
                  <a:gd name="connsiteY1" fmla="*/ 245745 h 245745"/>
                  <a:gd name="connsiteX2" fmla="*/ 0 w 278130"/>
                  <a:gd name="connsiteY2" fmla="*/ 87630 h 245745"/>
                  <a:gd name="connsiteX3" fmla="*/ 80010 w 278130"/>
                  <a:gd name="connsiteY3" fmla="*/ 26670 h 245745"/>
                  <a:gd name="connsiteX4" fmla="*/ 194310 w 278130"/>
                  <a:gd name="connsiteY4" fmla="*/ 0 h 245745"/>
                  <a:gd name="connsiteX0" fmla="*/ 194310 w 278130"/>
                  <a:gd name="connsiteY0" fmla="*/ 4168 h 249913"/>
                  <a:gd name="connsiteX1" fmla="*/ 278130 w 278130"/>
                  <a:gd name="connsiteY1" fmla="*/ 249913 h 249913"/>
                  <a:gd name="connsiteX2" fmla="*/ 0 w 278130"/>
                  <a:gd name="connsiteY2" fmla="*/ 91798 h 249913"/>
                  <a:gd name="connsiteX3" fmla="*/ 80010 w 278130"/>
                  <a:gd name="connsiteY3" fmla="*/ 30838 h 249913"/>
                  <a:gd name="connsiteX4" fmla="*/ 194310 w 278130"/>
                  <a:gd name="connsiteY4" fmla="*/ 4168 h 249913"/>
                  <a:gd name="connsiteX0" fmla="*/ 194310 w 278130"/>
                  <a:gd name="connsiteY0" fmla="*/ 1875 h 247620"/>
                  <a:gd name="connsiteX1" fmla="*/ 278130 w 278130"/>
                  <a:gd name="connsiteY1" fmla="*/ 247620 h 247620"/>
                  <a:gd name="connsiteX2" fmla="*/ 0 w 278130"/>
                  <a:gd name="connsiteY2" fmla="*/ 89505 h 247620"/>
                  <a:gd name="connsiteX3" fmla="*/ 83820 w 278130"/>
                  <a:gd name="connsiteY3" fmla="*/ 36165 h 247620"/>
                  <a:gd name="connsiteX4" fmla="*/ 194310 w 278130"/>
                  <a:gd name="connsiteY4" fmla="*/ 1875 h 247620"/>
                  <a:gd name="connsiteX0" fmla="*/ 194310 w 278130"/>
                  <a:gd name="connsiteY0" fmla="*/ 1015 h 246760"/>
                  <a:gd name="connsiteX1" fmla="*/ 278130 w 278130"/>
                  <a:gd name="connsiteY1" fmla="*/ 246760 h 246760"/>
                  <a:gd name="connsiteX2" fmla="*/ 0 w 278130"/>
                  <a:gd name="connsiteY2" fmla="*/ 88645 h 246760"/>
                  <a:gd name="connsiteX3" fmla="*/ 83820 w 278130"/>
                  <a:gd name="connsiteY3" fmla="*/ 35305 h 246760"/>
                  <a:gd name="connsiteX4" fmla="*/ 194310 w 278130"/>
                  <a:gd name="connsiteY4" fmla="*/ 1015 h 246760"/>
                  <a:gd name="connsiteX0" fmla="*/ 194310 w 278130"/>
                  <a:gd name="connsiteY0" fmla="*/ 2048 h 247793"/>
                  <a:gd name="connsiteX1" fmla="*/ 278130 w 278130"/>
                  <a:gd name="connsiteY1" fmla="*/ 247793 h 247793"/>
                  <a:gd name="connsiteX2" fmla="*/ 0 w 278130"/>
                  <a:gd name="connsiteY2" fmla="*/ 89678 h 247793"/>
                  <a:gd name="connsiteX3" fmla="*/ 83820 w 278130"/>
                  <a:gd name="connsiteY3" fmla="*/ 30623 h 247793"/>
                  <a:gd name="connsiteX4" fmla="*/ 194310 w 278130"/>
                  <a:gd name="connsiteY4" fmla="*/ 2048 h 247793"/>
                  <a:gd name="connsiteX0" fmla="*/ 194310 w 278130"/>
                  <a:gd name="connsiteY0" fmla="*/ 6430 h 252175"/>
                  <a:gd name="connsiteX1" fmla="*/ 278130 w 278130"/>
                  <a:gd name="connsiteY1" fmla="*/ 252175 h 252175"/>
                  <a:gd name="connsiteX2" fmla="*/ 0 w 278130"/>
                  <a:gd name="connsiteY2" fmla="*/ 94060 h 252175"/>
                  <a:gd name="connsiteX3" fmla="*/ 72390 w 278130"/>
                  <a:gd name="connsiteY3" fmla="*/ 23575 h 252175"/>
                  <a:gd name="connsiteX4" fmla="*/ 194310 w 278130"/>
                  <a:gd name="connsiteY4" fmla="*/ 6430 h 252175"/>
                  <a:gd name="connsiteX0" fmla="*/ 194310 w 278130"/>
                  <a:gd name="connsiteY0" fmla="*/ 6430 h 252175"/>
                  <a:gd name="connsiteX1" fmla="*/ 278130 w 278130"/>
                  <a:gd name="connsiteY1" fmla="*/ 252175 h 252175"/>
                  <a:gd name="connsiteX2" fmla="*/ 0 w 278130"/>
                  <a:gd name="connsiteY2" fmla="*/ 94060 h 252175"/>
                  <a:gd name="connsiteX3" fmla="*/ 72390 w 278130"/>
                  <a:gd name="connsiteY3" fmla="*/ 23575 h 252175"/>
                  <a:gd name="connsiteX4" fmla="*/ 194310 w 278130"/>
                  <a:gd name="connsiteY4" fmla="*/ 6430 h 252175"/>
                  <a:gd name="connsiteX0" fmla="*/ 203835 w 287655"/>
                  <a:gd name="connsiteY0" fmla="*/ 6430 h 252175"/>
                  <a:gd name="connsiteX1" fmla="*/ 287655 w 287655"/>
                  <a:gd name="connsiteY1" fmla="*/ 252175 h 252175"/>
                  <a:gd name="connsiteX2" fmla="*/ 0 w 287655"/>
                  <a:gd name="connsiteY2" fmla="*/ 92155 h 252175"/>
                  <a:gd name="connsiteX3" fmla="*/ 81915 w 287655"/>
                  <a:gd name="connsiteY3" fmla="*/ 23575 h 252175"/>
                  <a:gd name="connsiteX4" fmla="*/ 203835 w 287655"/>
                  <a:gd name="connsiteY4" fmla="*/ 6430 h 252175"/>
                  <a:gd name="connsiteX0" fmla="*/ 201930 w 287655"/>
                  <a:gd name="connsiteY0" fmla="*/ 2565 h 257835"/>
                  <a:gd name="connsiteX1" fmla="*/ 287655 w 287655"/>
                  <a:gd name="connsiteY1" fmla="*/ 257835 h 257835"/>
                  <a:gd name="connsiteX2" fmla="*/ 0 w 287655"/>
                  <a:gd name="connsiteY2" fmla="*/ 97815 h 257835"/>
                  <a:gd name="connsiteX3" fmla="*/ 81915 w 287655"/>
                  <a:gd name="connsiteY3" fmla="*/ 29235 h 257835"/>
                  <a:gd name="connsiteX4" fmla="*/ 201930 w 287655"/>
                  <a:gd name="connsiteY4" fmla="*/ 2565 h 257835"/>
                  <a:gd name="connsiteX0" fmla="*/ 201930 w 287655"/>
                  <a:gd name="connsiteY0" fmla="*/ 0 h 255270"/>
                  <a:gd name="connsiteX1" fmla="*/ 287655 w 287655"/>
                  <a:gd name="connsiteY1" fmla="*/ 255270 h 255270"/>
                  <a:gd name="connsiteX2" fmla="*/ 0 w 287655"/>
                  <a:gd name="connsiteY2" fmla="*/ 95250 h 255270"/>
                  <a:gd name="connsiteX3" fmla="*/ 81915 w 287655"/>
                  <a:gd name="connsiteY3" fmla="*/ 26670 h 255270"/>
                  <a:gd name="connsiteX4" fmla="*/ 201930 w 287655"/>
                  <a:gd name="connsiteY4" fmla="*/ 0 h 255270"/>
                  <a:gd name="connsiteX0" fmla="*/ 201930 w 287655"/>
                  <a:gd name="connsiteY0" fmla="*/ 0 h 255270"/>
                  <a:gd name="connsiteX1" fmla="*/ 287655 w 287655"/>
                  <a:gd name="connsiteY1" fmla="*/ 255270 h 255270"/>
                  <a:gd name="connsiteX2" fmla="*/ 0 w 287655"/>
                  <a:gd name="connsiteY2" fmla="*/ 95250 h 255270"/>
                  <a:gd name="connsiteX3" fmla="*/ 85725 w 287655"/>
                  <a:gd name="connsiteY3" fmla="*/ 32385 h 255270"/>
                  <a:gd name="connsiteX4" fmla="*/ 201930 w 287655"/>
                  <a:gd name="connsiteY4" fmla="*/ 0 h 2552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7655" h="255270">
                    <a:moveTo>
                      <a:pt x="201930" y="0"/>
                    </a:moveTo>
                    <a:lnTo>
                      <a:pt x="287655" y="255270"/>
                    </a:lnTo>
                    <a:lnTo>
                      <a:pt x="0" y="95250"/>
                    </a:lnTo>
                    <a:cubicBezTo>
                      <a:pt x="17145" y="63500"/>
                      <a:pt x="47625" y="52705"/>
                      <a:pt x="85725" y="32385"/>
                    </a:cubicBezTo>
                    <a:cubicBezTo>
                      <a:pt x="173355" y="-5080"/>
                      <a:pt x="152400" y="6985"/>
                      <a:pt x="201930" y="0"/>
                    </a:cubicBezTo>
                    <a:close/>
                  </a:path>
                </a:pathLst>
              </a:custGeom>
              <a:solidFill>
                <a:srgbClr val="00206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499" name="フリーフォーム 1498"/>
              <p:cNvSpPr/>
              <p:nvPr/>
            </p:nvSpPr>
            <p:spPr>
              <a:xfrm flipH="1">
                <a:off x="3491023" y="6210610"/>
                <a:ext cx="287655" cy="255270"/>
              </a:xfrm>
              <a:custGeom>
                <a:avLst/>
                <a:gdLst>
                  <a:gd name="connsiteX0" fmla="*/ 194310 w 278130"/>
                  <a:gd name="connsiteY0" fmla="*/ 0 h 245745"/>
                  <a:gd name="connsiteX1" fmla="*/ 278130 w 278130"/>
                  <a:gd name="connsiteY1" fmla="*/ 245745 h 245745"/>
                  <a:gd name="connsiteX2" fmla="*/ 0 w 278130"/>
                  <a:gd name="connsiteY2" fmla="*/ 87630 h 245745"/>
                  <a:gd name="connsiteX3" fmla="*/ 62865 w 278130"/>
                  <a:gd name="connsiteY3" fmla="*/ 26670 h 245745"/>
                  <a:gd name="connsiteX4" fmla="*/ 194310 w 278130"/>
                  <a:gd name="connsiteY4" fmla="*/ 0 h 245745"/>
                  <a:gd name="connsiteX0" fmla="*/ 194310 w 278130"/>
                  <a:gd name="connsiteY0" fmla="*/ 0 h 245745"/>
                  <a:gd name="connsiteX1" fmla="*/ 278130 w 278130"/>
                  <a:gd name="connsiteY1" fmla="*/ 245745 h 245745"/>
                  <a:gd name="connsiteX2" fmla="*/ 0 w 278130"/>
                  <a:gd name="connsiteY2" fmla="*/ 87630 h 245745"/>
                  <a:gd name="connsiteX3" fmla="*/ 62865 w 278130"/>
                  <a:gd name="connsiteY3" fmla="*/ 26670 h 245745"/>
                  <a:gd name="connsiteX4" fmla="*/ 194310 w 278130"/>
                  <a:gd name="connsiteY4" fmla="*/ 0 h 245745"/>
                  <a:gd name="connsiteX0" fmla="*/ 194310 w 278130"/>
                  <a:gd name="connsiteY0" fmla="*/ 0 h 245745"/>
                  <a:gd name="connsiteX1" fmla="*/ 278130 w 278130"/>
                  <a:gd name="connsiteY1" fmla="*/ 245745 h 245745"/>
                  <a:gd name="connsiteX2" fmla="*/ 0 w 278130"/>
                  <a:gd name="connsiteY2" fmla="*/ 87630 h 245745"/>
                  <a:gd name="connsiteX3" fmla="*/ 62865 w 278130"/>
                  <a:gd name="connsiteY3" fmla="*/ 26670 h 245745"/>
                  <a:gd name="connsiteX4" fmla="*/ 194310 w 278130"/>
                  <a:gd name="connsiteY4" fmla="*/ 0 h 245745"/>
                  <a:gd name="connsiteX0" fmla="*/ 194310 w 278130"/>
                  <a:gd name="connsiteY0" fmla="*/ 0 h 245745"/>
                  <a:gd name="connsiteX1" fmla="*/ 278130 w 278130"/>
                  <a:gd name="connsiteY1" fmla="*/ 245745 h 245745"/>
                  <a:gd name="connsiteX2" fmla="*/ 0 w 278130"/>
                  <a:gd name="connsiteY2" fmla="*/ 87630 h 245745"/>
                  <a:gd name="connsiteX3" fmla="*/ 62865 w 278130"/>
                  <a:gd name="connsiteY3" fmla="*/ 26670 h 245745"/>
                  <a:gd name="connsiteX4" fmla="*/ 194310 w 278130"/>
                  <a:gd name="connsiteY4" fmla="*/ 0 h 245745"/>
                  <a:gd name="connsiteX0" fmla="*/ 194310 w 278130"/>
                  <a:gd name="connsiteY0" fmla="*/ 0 h 245745"/>
                  <a:gd name="connsiteX1" fmla="*/ 278130 w 278130"/>
                  <a:gd name="connsiteY1" fmla="*/ 245745 h 245745"/>
                  <a:gd name="connsiteX2" fmla="*/ 0 w 278130"/>
                  <a:gd name="connsiteY2" fmla="*/ 87630 h 245745"/>
                  <a:gd name="connsiteX3" fmla="*/ 80010 w 278130"/>
                  <a:gd name="connsiteY3" fmla="*/ 26670 h 245745"/>
                  <a:gd name="connsiteX4" fmla="*/ 194310 w 278130"/>
                  <a:gd name="connsiteY4" fmla="*/ 0 h 245745"/>
                  <a:gd name="connsiteX0" fmla="*/ 194310 w 278130"/>
                  <a:gd name="connsiteY0" fmla="*/ 4168 h 249913"/>
                  <a:gd name="connsiteX1" fmla="*/ 278130 w 278130"/>
                  <a:gd name="connsiteY1" fmla="*/ 249913 h 249913"/>
                  <a:gd name="connsiteX2" fmla="*/ 0 w 278130"/>
                  <a:gd name="connsiteY2" fmla="*/ 91798 h 249913"/>
                  <a:gd name="connsiteX3" fmla="*/ 80010 w 278130"/>
                  <a:gd name="connsiteY3" fmla="*/ 30838 h 249913"/>
                  <a:gd name="connsiteX4" fmla="*/ 194310 w 278130"/>
                  <a:gd name="connsiteY4" fmla="*/ 4168 h 249913"/>
                  <a:gd name="connsiteX0" fmla="*/ 194310 w 278130"/>
                  <a:gd name="connsiteY0" fmla="*/ 1875 h 247620"/>
                  <a:gd name="connsiteX1" fmla="*/ 278130 w 278130"/>
                  <a:gd name="connsiteY1" fmla="*/ 247620 h 247620"/>
                  <a:gd name="connsiteX2" fmla="*/ 0 w 278130"/>
                  <a:gd name="connsiteY2" fmla="*/ 89505 h 247620"/>
                  <a:gd name="connsiteX3" fmla="*/ 83820 w 278130"/>
                  <a:gd name="connsiteY3" fmla="*/ 36165 h 247620"/>
                  <a:gd name="connsiteX4" fmla="*/ 194310 w 278130"/>
                  <a:gd name="connsiteY4" fmla="*/ 1875 h 247620"/>
                  <a:gd name="connsiteX0" fmla="*/ 194310 w 278130"/>
                  <a:gd name="connsiteY0" fmla="*/ 1015 h 246760"/>
                  <a:gd name="connsiteX1" fmla="*/ 278130 w 278130"/>
                  <a:gd name="connsiteY1" fmla="*/ 246760 h 246760"/>
                  <a:gd name="connsiteX2" fmla="*/ 0 w 278130"/>
                  <a:gd name="connsiteY2" fmla="*/ 88645 h 246760"/>
                  <a:gd name="connsiteX3" fmla="*/ 83820 w 278130"/>
                  <a:gd name="connsiteY3" fmla="*/ 35305 h 246760"/>
                  <a:gd name="connsiteX4" fmla="*/ 194310 w 278130"/>
                  <a:gd name="connsiteY4" fmla="*/ 1015 h 246760"/>
                  <a:gd name="connsiteX0" fmla="*/ 194310 w 278130"/>
                  <a:gd name="connsiteY0" fmla="*/ 2048 h 247793"/>
                  <a:gd name="connsiteX1" fmla="*/ 278130 w 278130"/>
                  <a:gd name="connsiteY1" fmla="*/ 247793 h 247793"/>
                  <a:gd name="connsiteX2" fmla="*/ 0 w 278130"/>
                  <a:gd name="connsiteY2" fmla="*/ 89678 h 247793"/>
                  <a:gd name="connsiteX3" fmla="*/ 83820 w 278130"/>
                  <a:gd name="connsiteY3" fmla="*/ 30623 h 247793"/>
                  <a:gd name="connsiteX4" fmla="*/ 194310 w 278130"/>
                  <a:gd name="connsiteY4" fmla="*/ 2048 h 247793"/>
                  <a:gd name="connsiteX0" fmla="*/ 194310 w 278130"/>
                  <a:gd name="connsiteY0" fmla="*/ 6430 h 252175"/>
                  <a:gd name="connsiteX1" fmla="*/ 278130 w 278130"/>
                  <a:gd name="connsiteY1" fmla="*/ 252175 h 252175"/>
                  <a:gd name="connsiteX2" fmla="*/ 0 w 278130"/>
                  <a:gd name="connsiteY2" fmla="*/ 94060 h 252175"/>
                  <a:gd name="connsiteX3" fmla="*/ 72390 w 278130"/>
                  <a:gd name="connsiteY3" fmla="*/ 23575 h 252175"/>
                  <a:gd name="connsiteX4" fmla="*/ 194310 w 278130"/>
                  <a:gd name="connsiteY4" fmla="*/ 6430 h 252175"/>
                  <a:gd name="connsiteX0" fmla="*/ 194310 w 278130"/>
                  <a:gd name="connsiteY0" fmla="*/ 6430 h 252175"/>
                  <a:gd name="connsiteX1" fmla="*/ 278130 w 278130"/>
                  <a:gd name="connsiteY1" fmla="*/ 252175 h 252175"/>
                  <a:gd name="connsiteX2" fmla="*/ 0 w 278130"/>
                  <a:gd name="connsiteY2" fmla="*/ 94060 h 252175"/>
                  <a:gd name="connsiteX3" fmla="*/ 72390 w 278130"/>
                  <a:gd name="connsiteY3" fmla="*/ 23575 h 252175"/>
                  <a:gd name="connsiteX4" fmla="*/ 194310 w 278130"/>
                  <a:gd name="connsiteY4" fmla="*/ 6430 h 252175"/>
                  <a:gd name="connsiteX0" fmla="*/ 203835 w 287655"/>
                  <a:gd name="connsiteY0" fmla="*/ 6430 h 252175"/>
                  <a:gd name="connsiteX1" fmla="*/ 287655 w 287655"/>
                  <a:gd name="connsiteY1" fmla="*/ 252175 h 252175"/>
                  <a:gd name="connsiteX2" fmla="*/ 0 w 287655"/>
                  <a:gd name="connsiteY2" fmla="*/ 92155 h 252175"/>
                  <a:gd name="connsiteX3" fmla="*/ 81915 w 287655"/>
                  <a:gd name="connsiteY3" fmla="*/ 23575 h 252175"/>
                  <a:gd name="connsiteX4" fmla="*/ 203835 w 287655"/>
                  <a:gd name="connsiteY4" fmla="*/ 6430 h 252175"/>
                  <a:gd name="connsiteX0" fmla="*/ 201930 w 287655"/>
                  <a:gd name="connsiteY0" fmla="*/ 2565 h 257835"/>
                  <a:gd name="connsiteX1" fmla="*/ 287655 w 287655"/>
                  <a:gd name="connsiteY1" fmla="*/ 257835 h 257835"/>
                  <a:gd name="connsiteX2" fmla="*/ 0 w 287655"/>
                  <a:gd name="connsiteY2" fmla="*/ 97815 h 257835"/>
                  <a:gd name="connsiteX3" fmla="*/ 81915 w 287655"/>
                  <a:gd name="connsiteY3" fmla="*/ 29235 h 257835"/>
                  <a:gd name="connsiteX4" fmla="*/ 201930 w 287655"/>
                  <a:gd name="connsiteY4" fmla="*/ 2565 h 257835"/>
                  <a:gd name="connsiteX0" fmla="*/ 201930 w 287655"/>
                  <a:gd name="connsiteY0" fmla="*/ 0 h 255270"/>
                  <a:gd name="connsiteX1" fmla="*/ 287655 w 287655"/>
                  <a:gd name="connsiteY1" fmla="*/ 255270 h 255270"/>
                  <a:gd name="connsiteX2" fmla="*/ 0 w 287655"/>
                  <a:gd name="connsiteY2" fmla="*/ 95250 h 255270"/>
                  <a:gd name="connsiteX3" fmla="*/ 81915 w 287655"/>
                  <a:gd name="connsiteY3" fmla="*/ 26670 h 255270"/>
                  <a:gd name="connsiteX4" fmla="*/ 201930 w 287655"/>
                  <a:gd name="connsiteY4" fmla="*/ 0 h 255270"/>
                  <a:gd name="connsiteX0" fmla="*/ 201930 w 287655"/>
                  <a:gd name="connsiteY0" fmla="*/ 0 h 255270"/>
                  <a:gd name="connsiteX1" fmla="*/ 287655 w 287655"/>
                  <a:gd name="connsiteY1" fmla="*/ 255270 h 255270"/>
                  <a:gd name="connsiteX2" fmla="*/ 0 w 287655"/>
                  <a:gd name="connsiteY2" fmla="*/ 95250 h 255270"/>
                  <a:gd name="connsiteX3" fmla="*/ 85725 w 287655"/>
                  <a:gd name="connsiteY3" fmla="*/ 32385 h 255270"/>
                  <a:gd name="connsiteX4" fmla="*/ 201930 w 287655"/>
                  <a:gd name="connsiteY4" fmla="*/ 0 h 2552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7655" h="255270">
                    <a:moveTo>
                      <a:pt x="201930" y="0"/>
                    </a:moveTo>
                    <a:lnTo>
                      <a:pt x="287655" y="255270"/>
                    </a:lnTo>
                    <a:lnTo>
                      <a:pt x="0" y="95250"/>
                    </a:lnTo>
                    <a:cubicBezTo>
                      <a:pt x="17145" y="63500"/>
                      <a:pt x="47625" y="52705"/>
                      <a:pt x="85725" y="32385"/>
                    </a:cubicBezTo>
                    <a:cubicBezTo>
                      <a:pt x="173355" y="-5080"/>
                      <a:pt x="152400" y="6985"/>
                      <a:pt x="201930" y="0"/>
                    </a:cubicBezTo>
                    <a:close/>
                  </a:path>
                </a:pathLst>
              </a:custGeom>
              <a:solidFill>
                <a:srgbClr val="00206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500" name="円/楕円 86"/>
              <p:cNvSpPr/>
              <p:nvPr/>
            </p:nvSpPr>
            <p:spPr>
              <a:xfrm rot="2700000">
                <a:off x="3404105" y="6479460"/>
                <a:ext cx="78580" cy="97084"/>
              </a:xfrm>
              <a:custGeom>
                <a:avLst/>
                <a:gdLst>
                  <a:gd name="connsiteX0" fmla="*/ 0 w 78580"/>
                  <a:gd name="connsiteY0" fmla="*/ 48542 h 97084"/>
                  <a:gd name="connsiteX1" fmla="*/ 39290 w 78580"/>
                  <a:gd name="connsiteY1" fmla="*/ 0 h 97084"/>
                  <a:gd name="connsiteX2" fmla="*/ 78580 w 78580"/>
                  <a:gd name="connsiteY2" fmla="*/ 48542 h 97084"/>
                  <a:gd name="connsiteX3" fmla="*/ 39290 w 78580"/>
                  <a:gd name="connsiteY3" fmla="*/ 97084 h 97084"/>
                  <a:gd name="connsiteX4" fmla="*/ 0 w 78580"/>
                  <a:gd name="connsiteY4" fmla="*/ 48542 h 97084"/>
                  <a:gd name="connsiteX0" fmla="*/ 0 w 78580"/>
                  <a:gd name="connsiteY0" fmla="*/ 48542 h 97084"/>
                  <a:gd name="connsiteX1" fmla="*/ 39290 w 78580"/>
                  <a:gd name="connsiteY1" fmla="*/ 0 h 97084"/>
                  <a:gd name="connsiteX2" fmla="*/ 78580 w 78580"/>
                  <a:gd name="connsiteY2" fmla="*/ 48542 h 97084"/>
                  <a:gd name="connsiteX3" fmla="*/ 39290 w 78580"/>
                  <a:gd name="connsiteY3" fmla="*/ 97084 h 97084"/>
                  <a:gd name="connsiteX4" fmla="*/ 0 w 78580"/>
                  <a:gd name="connsiteY4" fmla="*/ 48542 h 97084"/>
                  <a:gd name="connsiteX0" fmla="*/ 0 w 78580"/>
                  <a:gd name="connsiteY0" fmla="*/ 48542 h 97084"/>
                  <a:gd name="connsiteX1" fmla="*/ 39290 w 78580"/>
                  <a:gd name="connsiteY1" fmla="*/ 0 h 97084"/>
                  <a:gd name="connsiteX2" fmla="*/ 78580 w 78580"/>
                  <a:gd name="connsiteY2" fmla="*/ 48542 h 97084"/>
                  <a:gd name="connsiteX3" fmla="*/ 39290 w 78580"/>
                  <a:gd name="connsiteY3" fmla="*/ 97084 h 97084"/>
                  <a:gd name="connsiteX4" fmla="*/ 0 w 78580"/>
                  <a:gd name="connsiteY4" fmla="*/ 48542 h 97084"/>
                  <a:gd name="connsiteX0" fmla="*/ 0 w 78580"/>
                  <a:gd name="connsiteY0" fmla="*/ 48542 h 97084"/>
                  <a:gd name="connsiteX1" fmla="*/ 39290 w 78580"/>
                  <a:gd name="connsiteY1" fmla="*/ 0 h 97084"/>
                  <a:gd name="connsiteX2" fmla="*/ 78580 w 78580"/>
                  <a:gd name="connsiteY2" fmla="*/ 48542 h 97084"/>
                  <a:gd name="connsiteX3" fmla="*/ 39290 w 78580"/>
                  <a:gd name="connsiteY3" fmla="*/ 97084 h 97084"/>
                  <a:gd name="connsiteX4" fmla="*/ 0 w 78580"/>
                  <a:gd name="connsiteY4" fmla="*/ 48542 h 970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8580" h="97084">
                    <a:moveTo>
                      <a:pt x="0" y="48542"/>
                    </a:moveTo>
                    <a:cubicBezTo>
                      <a:pt x="0" y="21733"/>
                      <a:pt x="17591" y="0"/>
                      <a:pt x="39290" y="0"/>
                    </a:cubicBezTo>
                    <a:cubicBezTo>
                      <a:pt x="60989" y="0"/>
                      <a:pt x="78580" y="21733"/>
                      <a:pt x="78580" y="48542"/>
                    </a:cubicBezTo>
                    <a:cubicBezTo>
                      <a:pt x="78580" y="75351"/>
                      <a:pt x="60989" y="78226"/>
                      <a:pt x="39290" y="97084"/>
                    </a:cubicBezTo>
                    <a:cubicBezTo>
                      <a:pt x="12203" y="75532"/>
                      <a:pt x="0" y="75351"/>
                      <a:pt x="0" y="48542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501" name="円/楕円 86"/>
              <p:cNvSpPr/>
              <p:nvPr/>
            </p:nvSpPr>
            <p:spPr>
              <a:xfrm rot="18900000" flipH="1">
                <a:off x="3484417" y="6479460"/>
                <a:ext cx="78580" cy="97084"/>
              </a:xfrm>
              <a:custGeom>
                <a:avLst/>
                <a:gdLst>
                  <a:gd name="connsiteX0" fmla="*/ 0 w 78580"/>
                  <a:gd name="connsiteY0" fmla="*/ 48542 h 97084"/>
                  <a:gd name="connsiteX1" fmla="*/ 39290 w 78580"/>
                  <a:gd name="connsiteY1" fmla="*/ 0 h 97084"/>
                  <a:gd name="connsiteX2" fmla="*/ 78580 w 78580"/>
                  <a:gd name="connsiteY2" fmla="*/ 48542 h 97084"/>
                  <a:gd name="connsiteX3" fmla="*/ 39290 w 78580"/>
                  <a:gd name="connsiteY3" fmla="*/ 97084 h 97084"/>
                  <a:gd name="connsiteX4" fmla="*/ 0 w 78580"/>
                  <a:gd name="connsiteY4" fmla="*/ 48542 h 97084"/>
                  <a:gd name="connsiteX0" fmla="*/ 0 w 78580"/>
                  <a:gd name="connsiteY0" fmla="*/ 48542 h 97084"/>
                  <a:gd name="connsiteX1" fmla="*/ 39290 w 78580"/>
                  <a:gd name="connsiteY1" fmla="*/ 0 h 97084"/>
                  <a:gd name="connsiteX2" fmla="*/ 78580 w 78580"/>
                  <a:gd name="connsiteY2" fmla="*/ 48542 h 97084"/>
                  <a:gd name="connsiteX3" fmla="*/ 39290 w 78580"/>
                  <a:gd name="connsiteY3" fmla="*/ 97084 h 97084"/>
                  <a:gd name="connsiteX4" fmla="*/ 0 w 78580"/>
                  <a:gd name="connsiteY4" fmla="*/ 48542 h 97084"/>
                  <a:gd name="connsiteX0" fmla="*/ 0 w 78580"/>
                  <a:gd name="connsiteY0" fmla="*/ 48542 h 97084"/>
                  <a:gd name="connsiteX1" fmla="*/ 39290 w 78580"/>
                  <a:gd name="connsiteY1" fmla="*/ 0 h 97084"/>
                  <a:gd name="connsiteX2" fmla="*/ 78580 w 78580"/>
                  <a:gd name="connsiteY2" fmla="*/ 48542 h 97084"/>
                  <a:gd name="connsiteX3" fmla="*/ 39290 w 78580"/>
                  <a:gd name="connsiteY3" fmla="*/ 97084 h 97084"/>
                  <a:gd name="connsiteX4" fmla="*/ 0 w 78580"/>
                  <a:gd name="connsiteY4" fmla="*/ 48542 h 97084"/>
                  <a:gd name="connsiteX0" fmla="*/ 0 w 78580"/>
                  <a:gd name="connsiteY0" fmla="*/ 48542 h 97084"/>
                  <a:gd name="connsiteX1" fmla="*/ 39290 w 78580"/>
                  <a:gd name="connsiteY1" fmla="*/ 0 h 97084"/>
                  <a:gd name="connsiteX2" fmla="*/ 78580 w 78580"/>
                  <a:gd name="connsiteY2" fmla="*/ 48542 h 97084"/>
                  <a:gd name="connsiteX3" fmla="*/ 39290 w 78580"/>
                  <a:gd name="connsiteY3" fmla="*/ 97084 h 97084"/>
                  <a:gd name="connsiteX4" fmla="*/ 0 w 78580"/>
                  <a:gd name="connsiteY4" fmla="*/ 48542 h 970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8580" h="97084">
                    <a:moveTo>
                      <a:pt x="0" y="48542"/>
                    </a:moveTo>
                    <a:cubicBezTo>
                      <a:pt x="0" y="21733"/>
                      <a:pt x="17591" y="0"/>
                      <a:pt x="39290" y="0"/>
                    </a:cubicBezTo>
                    <a:cubicBezTo>
                      <a:pt x="60989" y="0"/>
                      <a:pt x="78580" y="21733"/>
                      <a:pt x="78580" y="48542"/>
                    </a:cubicBezTo>
                    <a:cubicBezTo>
                      <a:pt x="78580" y="75351"/>
                      <a:pt x="60989" y="78226"/>
                      <a:pt x="39290" y="97084"/>
                    </a:cubicBezTo>
                    <a:cubicBezTo>
                      <a:pt x="12203" y="75532"/>
                      <a:pt x="0" y="75351"/>
                      <a:pt x="0" y="48542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502" name="円/楕円 1501"/>
              <p:cNvSpPr/>
              <p:nvPr/>
            </p:nvSpPr>
            <p:spPr>
              <a:xfrm>
                <a:off x="3453099" y="6453336"/>
                <a:ext cx="59742" cy="79688"/>
              </a:xfrm>
              <a:prstGeom prst="ellipse">
                <a:avLst/>
              </a:pr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503" name="フリーフォーム 1502"/>
              <p:cNvSpPr/>
              <p:nvPr/>
            </p:nvSpPr>
            <p:spPr>
              <a:xfrm>
                <a:off x="3205118" y="6268723"/>
                <a:ext cx="260684" cy="164262"/>
              </a:xfrm>
              <a:custGeom>
                <a:avLst/>
                <a:gdLst/>
                <a:ahLst/>
                <a:cxnLst/>
                <a:rect l="l" t="t" r="r" b="b"/>
                <a:pathLst>
                  <a:path w="260684" h="164262">
                    <a:moveTo>
                      <a:pt x="21730" y="0"/>
                    </a:moveTo>
                    <a:lnTo>
                      <a:pt x="248560" y="128159"/>
                    </a:lnTo>
                    <a:lnTo>
                      <a:pt x="260684" y="164262"/>
                    </a:lnTo>
                    <a:lnTo>
                      <a:pt x="0" y="16269"/>
                    </a:lnTo>
                    <a:cubicBezTo>
                      <a:pt x="6335" y="9989"/>
                      <a:pt x="13604" y="4734"/>
                      <a:pt x="21730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504" name="フリーフォーム 1503"/>
              <p:cNvSpPr/>
              <p:nvPr/>
            </p:nvSpPr>
            <p:spPr>
              <a:xfrm flipH="1">
                <a:off x="3504319" y="6268723"/>
                <a:ext cx="260684" cy="164262"/>
              </a:xfrm>
              <a:custGeom>
                <a:avLst/>
                <a:gdLst/>
                <a:ahLst/>
                <a:cxnLst/>
                <a:rect l="l" t="t" r="r" b="b"/>
                <a:pathLst>
                  <a:path w="260684" h="164262">
                    <a:moveTo>
                      <a:pt x="21730" y="0"/>
                    </a:moveTo>
                    <a:lnTo>
                      <a:pt x="248560" y="128159"/>
                    </a:lnTo>
                    <a:lnTo>
                      <a:pt x="260684" y="164262"/>
                    </a:lnTo>
                    <a:lnTo>
                      <a:pt x="0" y="16269"/>
                    </a:lnTo>
                    <a:cubicBezTo>
                      <a:pt x="6335" y="9989"/>
                      <a:pt x="13604" y="4734"/>
                      <a:pt x="21730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1505" name="グループ化 1504"/>
              <p:cNvGrpSpPr/>
              <p:nvPr/>
            </p:nvGrpSpPr>
            <p:grpSpPr>
              <a:xfrm>
                <a:off x="3063680" y="5381649"/>
                <a:ext cx="834570" cy="787400"/>
                <a:chOff x="2791855" y="2017486"/>
                <a:chExt cx="1150919" cy="1045028"/>
              </a:xfrm>
              <a:solidFill>
                <a:srgbClr val="FFCC99"/>
              </a:solidFill>
            </p:grpSpPr>
            <p:grpSp>
              <p:nvGrpSpPr>
                <p:cNvPr id="1530" name="グループ化 1529"/>
                <p:cNvGrpSpPr/>
                <p:nvPr/>
              </p:nvGrpSpPr>
              <p:grpSpPr>
                <a:xfrm rot="20700000">
                  <a:off x="2791855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1535" name="円/楕円 1534"/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536" name="円/楕円 1535"/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1531" name="グループ化 1530"/>
                <p:cNvGrpSpPr/>
                <p:nvPr/>
              </p:nvGrpSpPr>
              <p:grpSpPr>
                <a:xfrm rot="900000" flipH="1">
                  <a:off x="3720768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1533" name="円/楕円 1532"/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534" name="円/楕円 1533"/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532" name="円/楕円 1531"/>
                <p:cNvSpPr/>
                <p:nvPr/>
              </p:nvSpPr>
              <p:spPr>
                <a:xfrm>
                  <a:off x="2902857" y="2017486"/>
                  <a:ext cx="928914" cy="1045028"/>
                </a:xfrm>
                <a:prstGeom prst="ellipse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506" name="円/楕円 27"/>
              <p:cNvSpPr/>
              <p:nvPr/>
            </p:nvSpPr>
            <p:spPr>
              <a:xfrm>
                <a:off x="3400846" y="6044187"/>
                <a:ext cx="166531" cy="44715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  <a:gd name="connsiteX0" fmla="*/ 58 w 3255101"/>
                  <a:gd name="connsiteY0" fmla="*/ 3 h 346288"/>
                  <a:gd name="connsiteX1" fmla="*/ 3210476 w 3255101"/>
                  <a:gd name="connsiteY1" fmla="*/ 3 h 346288"/>
                  <a:gd name="connsiteX2" fmla="*/ 1605267 w 3255101"/>
                  <a:gd name="connsiteY2" fmla="*/ 346288 h 346288"/>
                  <a:gd name="connsiteX3" fmla="*/ 58 w 3255101"/>
                  <a:gd name="connsiteY3" fmla="*/ 3 h 3462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255101" h="346288">
                    <a:moveTo>
                      <a:pt x="58" y="3"/>
                    </a:moveTo>
                    <a:cubicBezTo>
                      <a:pt x="267593" y="-57711"/>
                      <a:pt x="2942941" y="-57711"/>
                      <a:pt x="3210476" y="3"/>
                    </a:cubicBezTo>
                    <a:cubicBezTo>
                      <a:pt x="3478011" y="57717"/>
                      <a:pt x="2491799" y="346288"/>
                      <a:pt x="1605267" y="346288"/>
                    </a:cubicBezTo>
                    <a:cubicBezTo>
                      <a:pt x="718735" y="346288"/>
                      <a:pt x="-7588" y="76241"/>
                      <a:pt x="58" y="3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507" name="円/楕円 27"/>
              <p:cNvSpPr/>
              <p:nvPr/>
            </p:nvSpPr>
            <p:spPr>
              <a:xfrm rot="10800000">
                <a:off x="3207013" y="5602523"/>
                <a:ext cx="164248" cy="2910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508" name="円/楕円 27"/>
              <p:cNvSpPr/>
              <p:nvPr/>
            </p:nvSpPr>
            <p:spPr>
              <a:xfrm rot="10800000">
                <a:off x="3613413" y="5602523"/>
                <a:ext cx="164248" cy="2910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509" name="正方形/長方形 67"/>
              <p:cNvSpPr/>
              <p:nvPr/>
            </p:nvSpPr>
            <p:spPr>
              <a:xfrm>
                <a:off x="3457905" y="5956511"/>
                <a:ext cx="50129" cy="25695"/>
              </a:xfrm>
              <a:custGeom>
                <a:avLst/>
                <a:gdLst/>
                <a:ahLst/>
                <a:cxnLst/>
                <a:rect l="l" t="t" r="r" b="b"/>
                <a:pathLst>
                  <a:path w="749072" h="1123608">
                    <a:moveTo>
                      <a:pt x="374536" y="0"/>
                    </a:moveTo>
                    <a:lnTo>
                      <a:pt x="749072" y="374536"/>
                    </a:lnTo>
                    <a:cubicBezTo>
                      <a:pt x="955923" y="581387"/>
                      <a:pt x="955923" y="916758"/>
                      <a:pt x="749072" y="1123608"/>
                    </a:cubicBezTo>
                    <a:cubicBezTo>
                      <a:pt x="542221" y="1330459"/>
                      <a:pt x="206851" y="1330459"/>
                      <a:pt x="0" y="1123608"/>
                    </a:cubicBezTo>
                    <a:cubicBezTo>
                      <a:pt x="-206851" y="916758"/>
                      <a:pt x="-206851" y="581387"/>
                      <a:pt x="0" y="374536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510" name="月 1509"/>
              <p:cNvSpPr/>
              <p:nvPr/>
            </p:nvSpPr>
            <p:spPr>
              <a:xfrm>
                <a:off x="3122829" y="5461673"/>
                <a:ext cx="127166" cy="775639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511" name="月 1510"/>
              <p:cNvSpPr/>
              <p:nvPr/>
            </p:nvSpPr>
            <p:spPr>
              <a:xfrm flipH="1">
                <a:off x="3713335" y="5461673"/>
                <a:ext cx="127166" cy="775639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1512" name="グループ化 1511"/>
              <p:cNvGrpSpPr/>
              <p:nvPr/>
            </p:nvGrpSpPr>
            <p:grpSpPr>
              <a:xfrm>
                <a:off x="3224378" y="5356184"/>
                <a:ext cx="203350" cy="299649"/>
                <a:chOff x="3224378" y="5356184"/>
                <a:chExt cx="203350" cy="299649"/>
              </a:xfrm>
            </p:grpSpPr>
            <p:sp>
              <p:nvSpPr>
                <p:cNvPr id="1527" name="月 1526"/>
                <p:cNvSpPr/>
                <p:nvPr/>
              </p:nvSpPr>
              <p:spPr>
                <a:xfrm>
                  <a:off x="3224378" y="5381649"/>
                  <a:ext cx="58904" cy="274184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528" name="月 1527"/>
                <p:cNvSpPr/>
                <p:nvPr/>
              </p:nvSpPr>
              <p:spPr>
                <a:xfrm>
                  <a:off x="3296816" y="5367398"/>
                  <a:ext cx="58904" cy="274184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529" name="月 1528"/>
                <p:cNvSpPr/>
                <p:nvPr/>
              </p:nvSpPr>
              <p:spPr>
                <a:xfrm>
                  <a:off x="3368824" y="5356184"/>
                  <a:ext cx="58904" cy="274184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1513" name="グループ化 1512"/>
              <p:cNvGrpSpPr/>
              <p:nvPr/>
            </p:nvGrpSpPr>
            <p:grpSpPr>
              <a:xfrm flipH="1">
                <a:off x="3535012" y="5356184"/>
                <a:ext cx="203350" cy="299649"/>
                <a:chOff x="3224378" y="5356184"/>
                <a:chExt cx="203350" cy="299649"/>
              </a:xfrm>
            </p:grpSpPr>
            <p:sp>
              <p:nvSpPr>
                <p:cNvPr id="1524" name="月 1523"/>
                <p:cNvSpPr/>
                <p:nvPr/>
              </p:nvSpPr>
              <p:spPr>
                <a:xfrm>
                  <a:off x="3224378" y="5381649"/>
                  <a:ext cx="58904" cy="274184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525" name="月 1524"/>
                <p:cNvSpPr/>
                <p:nvPr/>
              </p:nvSpPr>
              <p:spPr>
                <a:xfrm>
                  <a:off x="3296816" y="5367398"/>
                  <a:ext cx="58904" cy="274184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526" name="月 1525"/>
                <p:cNvSpPr/>
                <p:nvPr/>
              </p:nvSpPr>
              <p:spPr>
                <a:xfrm>
                  <a:off x="3368824" y="5356184"/>
                  <a:ext cx="58904" cy="274184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1514" name="グループ化 1513"/>
              <p:cNvGrpSpPr/>
              <p:nvPr/>
            </p:nvGrpSpPr>
            <p:grpSpPr>
              <a:xfrm>
                <a:off x="3270756" y="5383356"/>
                <a:ext cx="172639" cy="247012"/>
                <a:chOff x="3224378" y="5356184"/>
                <a:chExt cx="203350" cy="299649"/>
              </a:xfrm>
            </p:grpSpPr>
            <p:sp>
              <p:nvSpPr>
                <p:cNvPr id="1521" name="月 1520"/>
                <p:cNvSpPr/>
                <p:nvPr/>
              </p:nvSpPr>
              <p:spPr>
                <a:xfrm>
                  <a:off x="3224378" y="5381649"/>
                  <a:ext cx="58904" cy="274184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522" name="月 1521"/>
                <p:cNvSpPr/>
                <p:nvPr/>
              </p:nvSpPr>
              <p:spPr>
                <a:xfrm>
                  <a:off x="3296816" y="5367398"/>
                  <a:ext cx="58904" cy="274184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523" name="月 1522"/>
                <p:cNvSpPr/>
                <p:nvPr/>
              </p:nvSpPr>
              <p:spPr>
                <a:xfrm>
                  <a:off x="3368824" y="5356184"/>
                  <a:ext cx="58904" cy="274184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1515" name="グループ化 1514"/>
              <p:cNvGrpSpPr/>
              <p:nvPr/>
            </p:nvGrpSpPr>
            <p:grpSpPr>
              <a:xfrm flipH="1">
                <a:off x="3526641" y="5383356"/>
                <a:ext cx="172639" cy="247012"/>
                <a:chOff x="3224378" y="5356184"/>
                <a:chExt cx="203350" cy="299649"/>
              </a:xfrm>
            </p:grpSpPr>
            <p:sp>
              <p:nvSpPr>
                <p:cNvPr id="1518" name="月 1517"/>
                <p:cNvSpPr/>
                <p:nvPr/>
              </p:nvSpPr>
              <p:spPr>
                <a:xfrm>
                  <a:off x="3224378" y="5381649"/>
                  <a:ext cx="58904" cy="274184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519" name="月 1518"/>
                <p:cNvSpPr/>
                <p:nvPr/>
              </p:nvSpPr>
              <p:spPr>
                <a:xfrm>
                  <a:off x="3296816" y="5367398"/>
                  <a:ext cx="58904" cy="274184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520" name="月 1519"/>
                <p:cNvSpPr/>
                <p:nvPr/>
              </p:nvSpPr>
              <p:spPr>
                <a:xfrm>
                  <a:off x="3368824" y="5356184"/>
                  <a:ext cx="58904" cy="274184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516" name="円/楕円 27"/>
              <p:cNvSpPr/>
              <p:nvPr/>
            </p:nvSpPr>
            <p:spPr>
              <a:xfrm rot="10800000">
                <a:off x="3207013" y="5779688"/>
                <a:ext cx="164248" cy="2910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517" name="円/楕円 27"/>
              <p:cNvSpPr/>
              <p:nvPr/>
            </p:nvSpPr>
            <p:spPr>
              <a:xfrm rot="10800000">
                <a:off x="3613413" y="5779688"/>
                <a:ext cx="164248" cy="2910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419" name="グループ化 1418"/>
            <p:cNvGrpSpPr/>
            <p:nvPr/>
          </p:nvGrpSpPr>
          <p:grpSpPr>
            <a:xfrm>
              <a:off x="4498564" y="3807471"/>
              <a:ext cx="832100" cy="521218"/>
              <a:chOff x="3581026" y="3096618"/>
              <a:chExt cx="2667176" cy="1670693"/>
            </a:xfrm>
          </p:grpSpPr>
          <p:grpSp>
            <p:nvGrpSpPr>
              <p:cNvPr id="1420" name="グループ化 1419"/>
              <p:cNvGrpSpPr/>
              <p:nvPr/>
            </p:nvGrpSpPr>
            <p:grpSpPr>
              <a:xfrm>
                <a:off x="4179782" y="3096618"/>
                <a:ext cx="1556044" cy="966581"/>
                <a:chOff x="4179782" y="3096618"/>
                <a:chExt cx="1556044" cy="966581"/>
              </a:xfrm>
            </p:grpSpPr>
            <p:grpSp>
              <p:nvGrpSpPr>
                <p:cNvPr id="1424" name="グループ化 1423"/>
                <p:cNvGrpSpPr/>
                <p:nvPr/>
              </p:nvGrpSpPr>
              <p:grpSpPr>
                <a:xfrm>
                  <a:off x="4179782" y="3096618"/>
                  <a:ext cx="1556044" cy="966581"/>
                  <a:chOff x="7627353" y="2698603"/>
                  <a:chExt cx="2917825" cy="1812490"/>
                </a:xfrm>
              </p:grpSpPr>
              <p:sp>
                <p:nvSpPr>
                  <p:cNvPr id="1471" name="正方形/長方形 1470"/>
                  <p:cNvSpPr/>
                  <p:nvPr/>
                </p:nvSpPr>
                <p:spPr>
                  <a:xfrm>
                    <a:off x="7731493" y="3369523"/>
                    <a:ext cx="819785" cy="1072937"/>
                  </a:xfrm>
                  <a:prstGeom prst="rect">
                    <a:avLst/>
                  </a:prstGeom>
                  <a:gradFill flip="none" rotWithShape="1">
                    <a:gsLst>
                      <a:gs pos="0">
                        <a:srgbClr val="00B0F0"/>
                      </a:gs>
                      <a:gs pos="100000">
                        <a:srgbClr val="5B9BD5">
                          <a:lumMod val="40000"/>
                          <a:lumOff val="60000"/>
                        </a:srgbClr>
                      </a:gs>
                    </a:gsLst>
                    <a:lin ang="16200000" scaled="1"/>
                    <a:tileRect/>
                  </a:gra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472" name="フリーフォーム 1471"/>
                  <p:cNvSpPr/>
                  <p:nvPr/>
                </p:nvSpPr>
                <p:spPr>
                  <a:xfrm>
                    <a:off x="7627353" y="2698603"/>
                    <a:ext cx="2917825" cy="1812490"/>
                  </a:xfrm>
                  <a:custGeom>
                    <a:avLst/>
                    <a:gdLst>
                      <a:gd name="connsiteX0" fmla="*/ 127000 w 2917825"/>
                      <a:gd name="connsiteY0" fmla="*/ 709020 h 1812490"/>
                      <a:gd name="connsiteX1" fmla="*/ 127000 w 2917825"/>
                      <a:gd name="connsiteY1" fmla="*/ 1698137 h 1812490"/>
                      <a:gd name="connsiteX2" fmla="*/ 898525 w 2917825"/>
                      <a:gd name="connsiteY2" fmla="*/ 1698137 h 1812490"/>
                      <a:gd name="connsiteX3" fmla="*/ 898525 w 2917825"/>
                      <a:gd name="connsiteY3" fmla="*/ 709020 h 1812490"/>
                      <a:gd name="connsiteX4" fmla="*/ 111595 w 2917825"/>
                      <a:gd name="connsiteY4" fmla="*/ 0 h 1812490"/>
                      <a:gd name="connsiteX5" fmla="*/ 2806230 w 2917825"/>
                      <a:gd name="connsiteY5" fmla="*/ 0 h 1812490"/>
                      <a:gd name="connsiteX6" fmla="*/ 2917825 w 2917825"/>
                      <a:gd name="connsiteY6" fmla="*/ 111595 h 1812490"/>
                      <a:gd name="connsiteX7" fmla="*/ 2917825 w 2917825"/>
                      <a:gd name="connsiteY7" fmla="*/ 1700895 h 1812490"/>
                      <a:gd name="connsiteX8" fmla="*/ 2806230 w 2917825"/>
                      <a:gd name="connsiteY8" fmla="*/ 1812490 h 1812490"/>
                      <a:gd name="connsiteX9" fmla="*/ 111595 w 2917825"/>
                      <a:gd name="connsiteY9" fmla="*/ 1812490 h 1812490"/>
                      <a:gd name="connsiteX10" fmla="*/ 0 w 2917825"/>
                      <a:gd name="connsiteY10" fmla="*/ 1700895 h 1812490"/>
                      <a:gd name="connsiteX11" fmla="*/ 0 w 2917825"/>
                      <a:gd name="connsiteY11" fmla="*/ 111595 h 1812490"/>
                      <a:gd name="connsiteX12" fmla="*/ 111595 w 2917825"/>
                      <a:gd name="connsiteY12" fmla="*/ 0 h 181249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2917825" h="1812490">
                        <a:moveTo>
                          <a:pt x="127000" y="709020"/>
                        </a:moveTo>
                        <a:lnTo>
                          <a:pt x="127000" y="1698137"/>
                        </a:lnTo>
                        <a:lnTo>
                          <a:pt x="898525" y="1698137"/>
                        </a:lnTo>
                        <a:lnTo>
                          <a:pt x="898525" y="709020"/>
                        </a:lnTo>
                        <a:close/>
                        <a:moveTo>
                          <a:pt x="111595" y="0"/>
                        </a:moveTo>
                        <a:lnTo>
                          <a:pt x="2806230" y="0"/>
                        </a:lnTo>
                        <a:cubicBezTo>
                          <a:pt x="2867862" y="0"/>
                          <a:pt x="2917825" y="49963"/>
                          <a:pt x="2917825" y="111595"/>
                        </a:cubicBezTo>
                        <a:lnTo>
                          <a:pt x="2917825" y="1700895"/>
                        </a:lnTo>
                        <a:cubicBezTo>
                          <a:pt x="2917825" y="1762527"/>
                          <a:pt x="2867862" y="1812490"/>
                          <a:pt x="2806230" y="1812490"/>
                        </a:cubicBezTo>
                        <a:lnTo>
                          <a:pt x="111595" y="1812490"/>
                        </a:lnTo>
                        <a:cubicBezTo>
                          <a:pt x="49963" y="1812490"/>
                          <a:pt x="0" y="1762527"/>
                          <a:pt x="0" y="1700895"/>
                        </a:cubicBezTo>
                        <a:lnTo>
                          <a:pt x="0" y="111595"/>
                        </a:lnTo>
                        <a:cubicBezTo>
                          <a:pt x="0" y="49963"/>
                          <a:pt x="49963" y="0"/>
                          <a:pt x="111595" y="0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ysClr val="window" lastClr="FFFFFF">
                          <a:lumMod val="75000"/>
                        </a:sysClr>
                      </a:gs>
                      <a:gs pos="100000">
                        <a:sysClr val="window" lastClr="FFFFFF"/>
                      </a:gs>
                    </a:gsLst>
                    <a:lin ang="18900000" scaled="1"/>
                    <a:tileRect/>
                  </a:grad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473" name="正方形/長方形 1472"/>
                  <p:cNvSpPr/>
                  <p:nvPr/>
                </p:nvSpPr>
                <p:spPr>
                  <a:xfrm>
                    <a:off x="8598903" y="3728085"/>
                    <a:ext cx="1828800" cy="676275"/>
                  </a:xfrm>
                  <a:prstGeom prst="rect">
                    <a:avLst/>
                  </a:prstGeom>
                  <a:pattFill prst="weave">
                    <a:fgClr>
                      <a:srgbClr val="ED7D31">
                        <a:lumMod val="60000"/>
                        <a:lumOff val="40000"/>
                      </a:srgbClr>
                    </a:fgClr>
                    <a:bgClr>
                      <a:sysClr val="window" lastClr="FFFFFF"/>
                    </a:bgClr>
                  </a:pattFill>
                  <a:ln w="6350" cap="flat" cmpd="sng" algn="ctr">
                    <a:solidFill>
                      <a:srgbClr val="ED7D31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cxnSp>
                <p:nvCxnSpPr>
                  <p:cNvPr id="1474" name="直線コネクタ 1473"/>
                  <p:cNvCxnSpPr>
                    <a:stCxn id="1473" idx="1"/>
                  </p:cNvCxnSpPr>
                  <p:nvPr/>
                </p:nvCxnSpPr>
                <p:spPr>
                  <a:xfrm>
                    <a:off x="8598903" y="4066223"/>
                    <a:ext cx="1838325" cy="952"/>
                  </a:xfrm>
                  <a:prstGeom prst="line">
                    <a:avLst/>
                  </a:prstGeom>
                  <a:noFill/>
                  <a:ln w="6350" cap="flat" cmpd="sng" algn="ctr">
                    <a:solidFill>
                      <a:srgbClr val="ED7D31">
                        <a:lumMod val="60000"/>
                        <a:lumOff val="40000"/>
                      </a:srgbClr>
                    </a:solidFill>
                    <a:prstDash val="dash"/>
                    <a:miter lim="800000"/>
                  </a:ln>
                  <a:effectLst/>
                </p:spPr>
              </p:cxnSp>
              <p:cxnSp>
                <p:nvCxnSpPr>
                  <p:cNvPr id="1475" name="直線コネクタ 1474"/>
                  <p:cNvCxnSpPr/>
                  <p:nvPr/>
                </p:nvCxnSpPr>
                <p:spPr>
                  <a:xfrm>
                    <a:off x="8598903" y="3894773"/>
                    <a:ext cx="1838325" cy="952"/>
                  </a:xfrm>
                  <a:prstGeom prst="line">
                    <a:avLst/>
                  </a:prstGeom>
                  <a:noFill/>
                  <a:ln w="6350" cap="flat" cmpd="sng" algn="ctr">
                    <a:solidFill>
                      <a:srgbClr val="ED7D31">
                        <a:lumMod val="60000"/>
                        <a:lumOff val="40000"/>
                      </a:srgbClr>
                    </a:solidFill>
                    <a:prstDash val="dash"/>
                    <a:miter lim="800000"/>
                  </a:ln>
                  <a:effectLst/>
                </p:spPr>
              </p:cxnSp>
              <p:cxnSp>
                <p:nvCxnSpPr>
                  <p:cNvPr id="1476" name="直線コネクタ 1475"/>
                  <p:cNvCxnSpPr/>
                  <p:nvPr/>
                </p:nvCxnSpPr>
                <p:spPr>
                  <a:xfrm>
                    <a:off x="8598903" y="4218623"/>
                    <a:ext cx="1838325" cy="952"/>
                  </a:xfrm>
                  <a:prstGeom prst="line">
                    <a:avLst/>
                  </a:prstGeom>
                  <a:noFill/>
                  <a:ln w="6350" cap="flat" cmpd="sng" algn="ctr">
                    <a:solidFill>
                      <a:srgbClr val="ED7D31">
                        <a:lumMod val="60000"/>
                        <a:lumOff val="40000"/>
                      </a:srgbClr>
                    </a:solidFill>
                    <a:prstDash val="dash"/>
                    <a:miter lim="800000"/>
                  </a:ln>
                  <a:effectLst/>
                </p:spPr>
              </p:cxnSp>
              <p:sp>
                <p:nvSpPr>
                  <p:cNvPr id="1477" name="テキスト ボックス 1476"/>
                  <p:cNvSpPr txBox="1"/>
                  <p:nvPr/>
                </p:nvSpPr>
                <p:spPr>
                  <a:xfrm>
                    <a:off x="7731492" y="2748145"/>
                    <a:ext cx="2073580" cy="609327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prstTxWarp prst="textPlain">
                      <a:avLst/>
                    </a:prstTxWarp>
                    <a:spAutoFit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ja-JP" altLang="en-US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氏　名</a:t>
                    </a:r>
                    <a:r>
                      <a:rPr kumimoji="0" lang="ja-JP" altLang="en-US" sz="9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：□□　□□</a:t>
                    </a:r>
                    <a:endParaRPr kumimoji="0" lang="en-US" altLang="ja-JP" sz="9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altLang="ja-JP" sz="9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ja-JP" altLang="en-US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住　所</a:t>
                    </a:r>
                    <a:r>
                      <a:rPr kumimoji="0" lang="ja-JP" altLang="en-US" sz="9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：○○県△△市▽▽町◇丁目□番地○号</a:t>
                    </a:r>
                    <a:endParaRPr kumimoji="0" lang="en-US" altLang="ja-JP" sz="9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altLang="ja-JP" sz="9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ja-JP" altLang="en-US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生年月日</a:t>
                    </a:r>
                    <a:r>
                      <a:rPr kumimoji="0" lang="ja-JP" altLang="en-US" sz="9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：平成○○年○月○日　　</a:t>
                    </a:r>
                    <a:r>
                      <a:rPr kumimoji="0" lang="ja-JP" altLang="en-US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性　別</a:t>
                    </a:r>
                    <a:r>
                      <a:rPr kumimoji="0" lang="ja-JP" altLang="en-US" sz="9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：□</a:t>
                    </a:r>
                  </a:p>
                </p:txBody>
              </p:sp>
              <p:sp>
                <p:nvSpPr>
                  <p:cNvPr id="1478" name="テキスト ボックス 1477"/>
                  <p:cNvSpPr txBox="1"/>
                  <p:nvPr/>
                </p:nvSpPr>
                <p:spPr>
                  <a:xfrm>
                    <a:off x="8613561" y="3467321"/>
                    <a:ext cx="1030371" cy="163358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prstTxWarp prst="textPlain">
                      <a:avLst/>
                    </a:prstTxWarp>
                    <a:spAutoFit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altLang="ja-JP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20XX</a:t>
                    </a:r>
                    <a:r>
                      <a:rPr kumimoji="0" lang="ja-JP" altLang="en-US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年</a:t>
                    </a:r>
                    <a:r>
                      <a:rPr kumimoji="0" lang="en-US" altLang="ja-JP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3</a:t>
                    </a:r>
                    <a:r>
                      <a:rPr kumimoji="0" lang="ja-JP" altLang="en-US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月</a:t>
                    </a:r>
                    <a:r>
                      <a:rPr kumimoji="0" lang="en-US" altLang="ja-JP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31</a:t>
                    </a:r>
                    <a:r>
                      <a:rPr kumimoji="0" lang="ja-JP" altLang="en-US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日まで有効</a:t>
                    </a:r>
                    <a:endParaRPr kumimoji="0" lang="ja-JP" altLang="en-US" sz="9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</p:txBody>
              </p:sp>
              <p:sp>
                <p:nvSpPr>
                  <p:cNvPr id="1479" name="テキスト ボックス 1478"/>
                  <p:cNvSpPr txBox="1"/>
                  <p:nvPr/>
                </p:nvSpPr>
                <p:spPr>
                  <a:xfrm>
                    <a:off x="9934575" y="2795753"/>
                    <a:ext cx="481100" cy="250628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prstTxWarp prst="textPlain">
                      <a:avLst/>
                    </a:prstTxWarp>
                    <a:sp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ja-JP" altLang="en-US" sz="1100" b="1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個人番号</a:t>
                    </a:r>
                    <a:endParaRPr kumimoji="0" lang="en-US" altLang="ja-JP" sz="11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ja-JP" altLang="en-US" sz="1100" b="1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カード</a:t>
                    </a:r>
                  </a:p>
                </p:txBody>
              </p:sp>
              <p:grpSp>
                <p:nvGrpSpPr>
                  <p:cNvPr id="1480" name="グループ化 1479"/>
                  <p:cNvGrpSpPr/>
                  <p:nvPr/>
                </p:nvGrpSpPr>
                <p:grpSpPr>
                  <a:xfrm>
                    <a:off x="9952032" y="3302058"/>
                    <a:ext cx="410617" cy="367596"/>
                    <a:chOff x="5631654" y="-26213"/>
                    <a:chExt cx="404948" cy="418044"/>
                  </a:xfrm>
                </p:grpSpPr>
                <p:grpSp>
                  <p:nvGrpSpPr>
                    <p:cNvPr id="1484" name="グループ化 1483"/>
                    <p:cNvGrpSpPr/>
                    <p:nvPr/>
                  </p:nvGrpSpPr>
                  <p:grpSpPr>
                    <a:xfrm>
                      <a:off x="5631654" y="-26202"/>
                      <a:ext cx="404948" cy="334849"/>
                      <a:chOff x="4339640" y="3267059"/>
                      <a:chExt cx="309314" cy="240355"/>
                    </a:xfrm>
                    <a:gradFill flip="none" rotWithShape="1">
                      <a:gsLst>
                        <a:gs pos="0">
                          <a:srgbClr val="FFC000">
                            <a:lumMod val="67000"/>
                          </a:srgbClr>
                        </a:gs>
                        <a:gs pos="48000">
                          <a:srgbClr val="FFC000">
                            <a:lumMod val="97000"/>
                            <a:lumOff val="3000"/>
                          </a:srgbClr>
                        </a:gs>
                        <a:gs pos="100000">
                          <a:srgbClr val="FFC000">
                            <a:lumMod val="60000"/>
                            <a:lumOff val="40000"/>
                          </a:srgbClr>
                        </a:gs>
                      </a:gsLst>
                      <a:lin ang="18900000" scaled="1"/>
                      <a:tileRect/>
                    </a:gradFill>
                  </p:grpSpPr>
                  <p:sp>
                    <p:nvSpPr>
                      <p:cNvPr id="1488" name="片側の 2 つの角を丸めた四角形 1487"/>
                      <p:cNvSpPr/>
                      <p:nvPr/>
                    </p:nvSpPr>
                    <p:spPr>
                      <a:xfrm>
                        <a:off x="4339641" y="3267059"/>
                        <a:ext cx="309313" cy="61252"/>
                      </a:xfrm>
                      <a:prstGeom prst="round2SameRect">
                        <a:avLst>
                          <a:gd name="adj1" fmla="val 50000"/>
                          <a:gd name="adj2" fmla="val 0"/>
                        </a:avLst>
                      </a:prstGeom>
                      <a:noFill/>
                      <a:ln w="6350" cap="flat" cmpd="sng" algn="ctr">
                        <a:solidFill>
                          <a:srgbClr val="5B9BD5">
                            <a:lumMod val="60000"/>
                            <a:lumOff val="40000"/>
                          </a:srgbClr>
                        </a:solidFill>
                        <a:prstDash val="dash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489" name="正方形/長方形 1488"/>
                      <p:cNvSpPr/>
                      <p:nvPr/>
                    </p:nvSpPr>
                    <p:spPr>
                      <a:xfrm>
                        <a:off x="4339640" y="3328311"/>
                        <a:ext cx="309313" cy="59701"/>
                      </a:xfrm>
                      <a:prstGeom prst="rect">
                        <a:avLst/>
                      </a:prstGeom>
                      <a:noFill/>
                      <a:ln w="6350" cap="flat" cmpd="sng" algn="ctr">
                        <a:solidFill>
                          <a:srgbClr val="5B9BD5">
                            <a:lumMod val="60000"/>
                            <a:lumOff val="40000"/>
                          </a:srgbClr>
                        </a:solidFill>
                        <a:prstDash val="dash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490" name="正方形/長方形 1489"/>
                      <p:cNvSpPr/>
                      <p:nvPr/>
                    </p:nvSpPr>
                    <p:spPr>
                      <a:xfrm>
                        <a:off x="4339640" y="3388012"/>
                        <a:ext cx="309313" cy="59701"/>
                      </a:xfrm>
                      <a:prstGeom prst="rect">
                        <a:avLst/>
                      </a:prstGeom>
                      <a:noFill/>
                      <a:ln w="6350" cap="flat" cmpd="sng" algn="ctr">
                        <a:solidFill>
                          <a:srgbClr val="5B9BD5">
                            <a:lumMod val="60000"/>
                            <a:lumOff val="40000"/>
                          </a:srgbClr>
                        </a:solidFill>
                        <a:prstDash val="dash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491" name="正方形/長方形 1490"/>
                      <p:cNvSpPr/>
                      <p:nvPr/>
                    </p:nvSpPr>
                    <p:spPr>
                      <a:xfrm>
                        <a:off x="4339640" y="3447713"/>
                        <a:ext cx="309313" cy="59701"/>
                      </a:xfrm>
                      <a:prstGeom prst="rect">
                        <a:avLst/>
                      </a:prstGeom>
                      <a:noFill/>
                      <a:ln w="6350" cap="flat" cmpd="sng" algn="ctr">
                        <a:solidFill>
                          <a:srgbClr val="5B9BD5">
                            <a:lumMod val="60000"/>
                            <a:lumOff val="40000"/>
                          </a:srgbClr>
                        </a:solidFill>
                        <a:prstDash val="dash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1485" name="フリーフォーム 1484"/>
                    <p:cNvSpPr/>
                    <p:nvPr/>
                  </p:nvSpPr>
                  <p:spPr>
                    <a:xfrm rot="10800000">
                      <a:off x="5911187" y="308657"/>
                      <a:ext cx="125414" cy="83174"/>
                    </a:xfrm>
                    <a:custGeom>
                      <a:avLst/>
                      <a:gdLst>
                        <a:gd name="connsiteX0" fmla="*/ 125414 w 125414"/>
                        <a:gd name="connsiteY0" fmla="*/ 83174 h 83174"/>
                        <a:gd name="connsiteX1" fmla="*/ 0 w 125414"/>
                        <a:gd name="connsiteY1" fmla="*/ 83174 h 83174"/>
                        <a:gd name="connsiteX2" fmla="*/ 0 w 125414"/>
                        <a:gd name="connsiteY2" fmla="*/ 41587 h 83174"/>
                        <a:gd name="connsiteX3" fmla="*/ 41587 w 125414"/>
                        <a:gd name="connsiteY3" fmla="*/ 0 h 83174"/>
                        <a:gd name="connsiteX4" fmla="*/ 125414 w 125414"/>
                        <a:gd name="connsiteY4" fmla="*/ 0 h 83174"/>
                        <a:gd name="connsiteX5" fmla="*/ 125414 w 125414"/>
                        <a:gd name="connsiteY5" fmla="*/ 83174 h 8317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25414" h="83174">
                          <a:moveTo>
                            <a:pt x="125414" y="83174"/>
                          </a:moveTo>
                          <a:lnTo>
                            <a:pt x="0" y="83174"/>
                          </a:lnTo>
                          <a:lnTo>
                            <a:pt x="0" y="41587"/>
                          </a:lnTo>
                          <a:cubicBezTo>
                            <a:pt x="0" y="18619"/>
                            <a:pt x="18619" y="0"/>
                            <a:pt x="41587" y="0"/>
                          </a:cubicBezTo>
                          <a:lnTo>
                            <a:pt x="125414" y="0"/>
                          </a:lnTo>
                          <a:lnTo>
                            <a:pt x="125414" y="83174"/>
                          </a:lnTo>
                          <a:close/>
                        </a:path>
                      </a:pathLst>
                    </a:custGeom>
                    <a:noFill/>
                    <a:ln w="6350" cap="flat" cmpd="sng" algn="ctr">
                      <a:solidFill>
                        <a:srgbClr val="5B9BD5">
                          <a:lumMod val="60000"/>
                          <a:lumOff val="40000"/>
                        </a:srgbClr>
                      </a:solidFill>
                      <a:prstDash val="dash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486" name="フリーフォーム 1485"/>
                    <p:cNvSpPr/>
                    <p:nvPr/>
                  </p:nvSpPr>
                  <p:spPr>
                    <a:xfrm rot="10800000">
                      <a:off x="5631655" y="308657"/>
                      <a:ext cx="279531" cy="83174"/>
                    </a:xfrm>
                    <a:custGeom>
                      <a:avLst/>
                      <a:gdLst>
                        <a:gd name="connsiteX0" fmla="*/ 316495 w 316495"/>
                        <a:gd name="connsiteY0" fmla="*/ 83174 h 83174"/>
                        <a:gd name="connsiteX1" fmla="*/ 0 w 316495"/>
                        <a:gd name="connsiteY1" fmla="*/ 83174 h 83174"/>
                        <a:gd name="connsiteX2" fmla="*/ 0 w 316495"/>
                        <a:gd name="connsiteY2" fmla="*/ 0 h 83174"/>
                        <a:gd name="connsiteX3" fmla="*/ 274908 w 316495"/>
                        <a:gd name="connsiteY3" fmla="*/ 0 h 83174"/>
                        <a:gd name="connsiteX4" fmla="*/ 316495 w 316495"/>
                        <a:gd name="connsiteY4" fmla="*/ 41587 h 83174"/>
                        <a:gd name="connsiteX5" fmla="*/ 316495 w 316495"/>
                        <a:gd name="connsiteY5" fmla="*/ 83174 h 8317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316495" h="83174">
                          <a:moveTo>
                            <a:pt x="316495" y="83174"/>
                          </a:moveTo>
                          <a:lnTo>
                            <a:pt x="0" y="83174"/>
                          </a:lnTo>
                          <a:lnTo>
                            <a:pt x="0" y="0"/>
                          </a:lnTo>
                          <a:lnTo>
                            <a:pt x="274908" y="0"/>
                          </a:lnTo>
                          <a:cubicBezTo>
                            <a:pt x="297876" y="0"/>
                            <a:pt x="316495" y="18619"/>
                            <a:pt x="316495" y="41587"/>
                          </a:cubicBezTo>
                          <a:lnTo>
                            <a:pt x="316495" y="83174"/>
                          </a:lnTo>
                          <a:close/>
                        </a:path>
                      </a:pathLst>
                    </a:custGeom>
                    <a:noFill/>
                    <a:ln w="6350" cap="flat" cmpd="sng" algn="ctr">
                      <a:solidFill>
                        <a:srgbClr val="5B9BD5">
                          <a:lumMod val="60000"/>
                          <a:lumOff val="40000"/>
                        </a:srgbClr>
                      </a:solidFill>
                      <a:prstDash val="dash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487" name="フリーフォーム 1486"/>
                    <p:cNvSpPr/>
                    <p:nvPr/>
                  </p:nvSpPr>
                  <p:spPr>
                    <a:xfrm>
                      <a:off x="5752939" y="-26213"/>
                      <a:ext cx="283662" cy="334864"/>
                    </a:xfrm>
                    <a:custGeom>
                      <a:avLst/>
                      <a:gdLst>
                        <a:gd name="connsiteX0" fmla="*/ 0 w 283662"/>
                        <a:gd name="connsiteY0" fmla="*/ 0 h 334864"/>
                        <a:gd name="connsiteX1" fmla="*/ 240995 w 283662"/>
                        <a:gd name="connsiteY1" fmla="*/ 0 h 334864"/>
                        <a:gd name="connsiteX2" fmla="*/ 283662 w 283662"/>
                        <a:gd name="connsiteY2" fmla="*/ 42667 h 334864"/>
                        <a:gd name="connsiteX3" fmla="*/ 283661 w 283662"/>
                        <a:gd name="connsiteY3" fmla="*/ 85333 h 334864"/>
                        <a:gd name="connsiteX4" fmla="*/ 158246 w 283662"/>
                        <a:gd name="connsiteY4" fmla="*/ 85333 h 334864"/>
                        <a:gd name="connsiteX5" fmla="*/ 158246 w 283662"/>
                        <a:gd name="connsiteY5" fmla="*/ 334864 h 334864"/>
                        <a:gd name="connsiteX6" fmla="*/ 0 w 283662"/>
                        <a:gd name="connsiteY6" fmla="*/ 334864 h 33486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283662" h="334864">
                          <a:moveTo>
                            <a:pt x="0" y="0"/>
                          </a:moveTo>
                          <a:lnTo>
                            <a:pt x="240995" y="0"/>
                          </a:lnTo>
                          <a:cubicBezTo>
                            <a:pt x="264559" y="0"/>
                            <a:pt x="283662" y="19103"/>
                            <a:pt x="283662" y="42667"/>
                          </a:cubicBezTo>
                          <a:cubicBezTo>
                            <a:pt x="283662" y="56889"/>
                            <a:pt x="283661" y="71111"/>
                            <a:pt x="283661" y="85333"/>
                          </a:cubicBezTo>
                          <a:lnTo>
                            <a:pt x="158246" y="85333"/>
                          </a:lnTo>
                          <a:lnTo>
                            <a:pt x="158246" y="334864"/>
                          </a:lnTo>
                          <a:lnTo>
                            <a:pt x="0" y="334864"/>
                          </a:lnTo>
                          <a:close/>
                        </a:path>
                      </a:pathLst>
                    </a:custGeom>
                    <a:noFill/>
                    <a:ln w="6350" cap="flat" cmpd="sng" algn="ctr">
                      <a:solidFill>
                        <a:srgbClr val="5B9BD5">
                          <a:lumMod val="60000"/>
                          <a:lumOff val="40000"/>
                        </a:srgbClr>
                      </a:solidFill>
                      <a:prstDash val="dash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481" name="グループ化 1480"/>
                  <p:cNvGrpSpPr/>
                  <p:nvPr/>
                </p:nvGrpSpPr>
                <p:grpSpPr>
                  <a:xfrm>
                    <a:off x="9977307" y="3327653"/>
                    <a:ext cx="368964" cy="324779"/>
                    <a:chOff x="14159332" y="3300413"/>
                    <a:chExt cx="423443" cy="372734"/>
                  </a:xfrm>
                </p:grpSpPr>
                <p:sp>
                  <p:nvSpPr>
                    <p:cNvPr id="1482" name="フリーフォーム 1481"/>
                    <p:cNvSpPr/>
                    <p:nvPr/>
                  </p:nvSpPr>
                  <p:spPr>
                    <a:xfrm>
                      <a:off x="14159332" y="3300413"/>
                      <a:ext cx="423443" cy="372734"/>
                    </a:xfrm>
                    <a:custGeom>
                      <a:avLst/>
                      <a:gdLst>
                        <a:gd name="connsiteX0" fmla="*/ 30795 w 301205"/>
                        <a:gd name="connsiteY0" fmla="*/ 13897 h 272925"/>
                        <a:gd name="connsiteX1" fmla="*/ 14192 w 301205"/>
                        <a:gd name="connsiteY1" fmla="*/ 30500 h 272925"/>
                        <a:gd name="connsiteX2" fmla="*/ 14192 w 301205"/>
                        <a:gd name="connsiteY2" fmla="*/ 242426 h 272925"/>
                        <a:gd name="connsiteX3" fmla="*/ 30795 w 301205"/>
                        <a:gd name="connsiteY3" fmla="*/ 259029 h 272925"/>
                        <a:gd name="connsiteX4" fmla="*/ 270411 w 301205"/>
                        <a:gd name="connsiteY4" fmla="*/ 259029 h 272925"/>
                        <a:gd name="connsiteX5" fmla="*/ 287014 w 301205"/>
                        <a:gd name="connsiteY5" fmla="*/ 242426 h 272925"/>
                        <a:gd name="connsiteX6" fmla="*/ 287014 w 301205"/>
                        <a:gd name="connsiteY6" fmla="*/ 30500 h 272925"/>
                        <a:gd name="connsiteX7" fmla="*/ 270411 w 301205"/>
                        <a:gd name="connsiteY7" fmla="*/ 13897 h 272925"/>
                        <a:gd name="connsiteX8" fmla="*/ 26438 w 301205"/>
                        <a:gd name="connsiteY8" fmla="*/ 0 h 272925"/>
                        <a:gd name="connsiteX9" fmla="*/ 274767 w 301205"/>
                        <a:gd name="connsiteY9" fmla="*/ 0 h 272925"/>
                        <a:gd name="connsiteX10" fmla="*/ 301205 w 301205"/>
                        <a:gd name="connsiteY10" fmla="*/ 26438 h 272925"/>
                        <a:gd name="connsiteX11" fmla="*/ 301205 w 301205"/>
                        <a:gd name="connsiteY11" fmla="*/ 246487 h 272925"/>
                        <a:gd name="connsiteX12" fmla="*/ 274767 w 301205"/>
                        <a:gd name="connsiteY12" fmla="*/ 272925 h 272925"/>
                        <a:gd name="connsiteX13" fmla="*/ 26438 w 301205"/>
                        <a:gd name="connsiteY13" fmla="*/ 272925 h 272925"/>
                        <a:gd name="connsiteX14" fmla="*/ 0 w 301205"/>
                        <a:gd name="connsiteY14" fmla="*/ 246487 h 272925"/>
                        <a:gd name="connsiteX15" fmla="*/ 0 w 301205"/>
                        <a:gd name="connsiteY15" fmla="*/ 26438 h 272925"/>
                        <a:gd name="connsiteX16" fmla="*/ 26438 w 301205"/>
                        <a:gd name="connsiteY16" fmla="*/ 0 h 27292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</a:cxnLst>
                      <a:rect l="l" t="t" r="r" b="b"/>
                      <a:pathLst>
                        <a:path w="301205" h="272925">
                          <a:moveTo>
                            <a:pt x="30795" y="13897"/>
                          </a:moveTo>
                          <a:cubicBezTo>
                            <a:pt x="21625" y="13897"/>
                            <a:pt x="14192" y="21330"/>
                            <a:pt x="14192" y="30500"/>
                          </a:cubicBezTo>
                          <a:lnTo>
                            <a:pt x="14192" y="242426"/>
                          </a:lnTo>
                          <a:cubicBezTo>
                            <a:pt x="14192" y="251596"/>
                            <a:pt x="21625" y="259029"/>
                            <a:pt x="30795" y="259029"/>
                          </a:cubicBezTo>
                          <a:lnTo>
                            <a:pt x="270411" y="259029"/>
                          </a:lnTo>
                          <a:cubicBezTo>
                            <a:pt x="279581" y="259029"/>
                            <a:pt x="287014" y="251596"/>
                            <a:pt x="287014" y="242426"/>
                          </a:cubicBezTo>
                          <a:lnTo>
                            <a:pt x="287014" y="30500"/>
                          </a:lnTo>
                          <a:cubicBezTo>
                            <a:pt x="287014" y="21330"/>
                            <a:pt x="279581" y="13897"/>
                            <a:pt x="270411" y="13897"/>
                          </a:cubicBezTo>
                          <a:close/>
                          <a:moveTo>
                            <a:pt x="26438" y="0"/>
                          </a:moveTo>
                          <a:lnTo>
                            <a:pt x="274767" y="0"/>
                          </a:lnTo>
                          <a:cubicBezTo>
                            <a:pt x="289368" y="0"/>
                            <a:pt x="301205" y="11837"/>
                            <a:pt x="301205" y="26438"/>
                          </a:cubicBezTo>
                          <a:lnTo>
                            <a:pt x="301205" y="246487"/>
                          </a:lnTo>
                          <a:cubicBezTo>
                            <a:pt x="301205" y="261088"/>
                            <a:pt x="289368" y="272925"/>
                            <a:pt x="274767" y="272925"/>
                          </a:cubicBezTo>
                          <a:lnTo>
                            <a:pt x="26438" y="272925"/>
                          </a:lnTo>
                          <a:cubicBezTo>
                            <a:pt x="11837" y="272925"/>
                            <a:pt x="0" y="261088"/>
                            <a:pt x="0" y="246487"/>
                          </a:cubicBezTo>
                          <a:lnTo>
                            <a:pt x="0" y="26438"/>
                          </a:lnTo>
                          <a:cubicBezTo>
                            <a:pt x="0" y="11837"/>
                            <a:pt x="11837" y="0"/>
                            <a:pt x="26438" y="0"/>
                          </a:cubicBezTo>
                          <a:close/>
                        </a:path>
                      </a:pathLst>
                    </a:custGeom>
                    <a:solidFill>
                      <a:srgbClr val="FF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483" name="テキスト ボックス 1482"/>
                    <p:cNvSpPr txBox="1"/>
                    <p:nvPr/>
                  </p:nvSpPr>
                  <p:spPr>
                    <a:xfrm rot="5400000">
                      <a:off x="14224628" y="3310159"/>
                      <a:ext cx="292850" cy="340037"/>
                    </a:xfrm>
                    <a:prstGeom prst="rect">
                      <a:avLst/>
                    </a:prstGeom>
                    <a:noFill/>
                  </p:spPr>
                  <p:txBody>
                    <a:bodyPr vert="eaVert" wrap="none" rtlCol="0">
                      <a:prstTxWarp prst="textPlain">
                        <a:avLst/>
                      </a:prstTxWarp>
                      <a:spAutoFit/>
                    </a:bodyPr>
                    <a:lstStyle/>
                    <a:p>
                      <a:pPr marL="0" marR="0" lvl="0" indent="0" algn="dist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ja-JP" altLang="en-US" sz="1400" b="1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個　人</a:t>
                      </a:r>
                      <a:endParaRPr kumimoji="0" lang="en-US" altLang="ja-JP" sz="1400" b="1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marL="0" marR="0" lvl="0" indent="0" algn="dist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ja-JP" altLang="en-US" sz="1400" b="1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番　号</a:t>
                      </a:r>
                      <a:endParaRPr kumimoji="0" lang="en-US" altLang="ja-JP" sz="1400" b="1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marL="0" marR="0" lvl="0" indent="0" algn="dist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ja-JP" altLang="en-US" sz="1400" b="1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カード</a:t>
                      </a:r>
                    </a:p>
                  </p:txBody>
                </p:sp>
              </p:grpSp>
            </p:grpSp>
            <p:grpSp>
              <p:nvGrpSpPr>
                <p:cNvPr id="1425" name="グループ化 1424"/>
                <p:cNvGrpSpPr/>
                <p:nvPr/>
              </p:nvGrpSpPr>
              <p:grpSpPr>
                <a:xfrm>
                  <a:off x="4282124" y="3509684"/>
                  <a:ext cx="335603" cy="503488"/>
                  <a:chOff x="3063680" y="5324480"/>
                  <a:chExt cx="834570" cy="1252064"/>
                </a:xfrm>
              </p:grpSpPr>
              <p:sp>
                <p:nvSpPr>
                  <p:cNvPr id="1426" name="円/楕円 708"/>
                  <p:cNvSpPr/>
                  <p:nvPr/>
                </p:nvSpPr>
                <p:spPr>
                  <a:xfrm>
                    <a:off x="3083265" y="5324480"/>
                    <a:ext cx="795397" cy="634204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795397" h="634204">
                        <a:moveTo>
                          <a:pt x="317102" y="0"/>
                        </a:moveTo>
                        <a:cubicBezTo>
                          <a:pt x="345067" y="0"/>
                          <a:pt x="372186" y="3620"/>
                          <a:pt x="397699" y="11623"/>
                        </a:cubicBezTo>
                        <a:cubicBezTo>
                          <a:pt x="423212" y="3620"/>
                          <a:pt x="450331" y="0"/>
                          <a:pt x="478295" y="0"/>
                        </a:cubicBezTo>
                        <a:cubicBezTo>
                          <a:pt x="653426" y="0"/>
                          <a:pt x="795397" y="141971"/>
                          <a:pt x="795397" y="317102"/>
                        </a:cubicBezTo>
                        <a:cubicBezTo>
                          <a:pt x="795397" y="492233"/>
                          <a:pt x="653426" y="634204"/>
                          <a:pt x="478295" y="634204"/>
                        </a:cubicBezTo>
                        <a:cubicBezTo>
                          <a:pt x="450331" y="634204"/>
                          <a:pt x="423212" y="630584"/>
                          <a:pt x="397699" y="622581"/>
                        </a:cubicBezTo>
                        <a:cubicBezTo>
                          <a:pt x="372186" y="630584"/>
                          <a:pt x="345067" y="634204"/>
                          <a:pt x="317102" y="634204"/>
                        </a:cubicBezTo>
                        <a:cubicBezTo>
                          <a:pt x="141971" y="634204"/>
                          <a:pt x="0" y="492233"/>
                          <a:pt x="0" y="317102"/>
                        </a:cubicBezTo>
                        <a:cubicBezTo>
                          <a:pt x="0" y="141971"/>
                          <a:pt x="141971" y="0"/>
                          <a:pt x="317102" y="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427" name="片側の 2 つの角を丸めた四角形 1426"/>
                  <p:cNvSpPr/>
                  <p:nvPr/>
                </p:nvSpPr>
                <p:spPr>
                  <a:xfrm>
                    <a:off x="3161058" y="6237312"/>
                    <a:ext cx="639814" cy="339232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002060"/>
                  </a:solid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428" name="フリーフォーム 1427"/>
                  <p:cNvSpPr/>
                  <p:nvPr/>
                </p:nvSpPr>
                <p:spPr>
                  <a:xfrm>
                    <a:off x="3349959" y="6088901"/>
                    <a:ext cx="265453" cy="273984"/>
                  </a:xfrm>
                  <a:custGeom>
                    <a:avLst/>
                    <a:gdLst>
                      <a:gd name="connsiteX0" fmla="*/ 109057 w 323141"/>
                      <a:gd name="connsiteY0" fmla="*/ 0 h 470199"/>
                      <a:gd name="connsiteX1" fmla="*/ 213831 w 323141"/>
                      <a:gd name="connsiteY1" fmla="*/ 0 h 470199"/>
                      <a:gd name="connsiteX2" fmla="*/ 240026 w 323141"/>
                      <a:gd name="connsiteY2" fmla="*/ 26195 h 470199"/>
                      <a:gd name="connsiteX3" fmla="*/ 240026 w 323141"/>
                      <a:gd name="connsiteY3" fmla="*/ 130480 h 470199"/>
                      <a:gd name="connsiteX4" fmla="*/ 323141 w 323141"/>
                      <a:gd name="connsiteY4" fmla="*/ 130480 h 470199"/>
                      <a:gd name="connsiteX5" fmla="*/ 242356 w 323141"/>
                      <a:gd name="connsiteY5" fmla="*/ 470199 h 470199"/>
                      <a:gd name="connsiteX6" fmla="*/ 80785 w 323141"/>
                      <a:gd name="connsiteY6" fmla="*/ 470199 h 470199"/>
                      <a:gd name="connsiteX7" fmla="*/ 0 w 323141"/>
                      <a:gd name="connsiteY7" fmla="*/ 130480 h 470199"/>
                      <a:gd name="connsiteX8" fmla="*/ 82862 w 323141"/>
                      <a:gd name="connsiteY8" fmla="*/ 130480 h 470199"/>
                      <a:gd name="connsiteX9" fmla="*/ 82862 w 323141"/>
                      <a:gd name="connsiteY9" fmla="*/ 26195 h 470199"/>
                      <a:gd name="connsiteX10" fmla="*/ 109057 w 323141"/>
                      <a:gd name="connsiteY10" fmla="*/ 0 h 470199"/>
                      <a:gd name="connsiteX0" fmla="*/ 109057 w 323141"/>
                      <a:gd name="connsiteY0" fmla="*/ 0 h 470199"/>
                      <a:gd name="connsiteX1" fmla="*/ 213831 w 323141"/>
                      <a:gd name="connsiteY1" fmla="*/ 0 h 470199"/>
                      <a:gd name="connsiteX2" fmla="*/ 240026 w 323141"/>
                      <a:gd name="connsiteY2" fmla="*/ 26195 h 470199"/>
                      <a:gd name="connsiteX3" fmla="*/ 240026 w 323141"/>
                      <a:gd name="connsiteY3" fmla="*/ 130480 h 470199"/>
                      <a:gd name="connsiteX4" fmla="*/ 323141 w 323141"/>
                      <a:gd name="connsiteY4" fmla="*/ 130480 h 470199"/>
                      <a:gd name="connsiteX5" fmla="*/ 242356 w 323141"/>
                      <a:gd name="connsiteY5" fmla="*/ 470199 h 470199"/>
                      <a:gd name="connsiteX6" fmla="*/ 145717 w 323141"/>
                      <a:gd name="connsiteY6" fmla="*/ 272079 h 470199"/>
                      <a:gd name="connsiteX7" fmla="*/ 0 w 323141"/>
                      <a:gd name="connsiteY7" fmla="*/ 130480 h 470199"/>
                      <a:gd name="connsiteX8" fmla="*/ 82862 w 323141"/>
                      <a:gd name="connsiteY8" fmla="*/ 130480 h 470199"/>
                      <a:gd name="connsiteX9" fmla="*/ 82862 w 323141"/>
                      <a:gd name="connsiteY9" fmla="*/ 26195 h 470199"/>
                      <a:gd name="connsiteX10" fmla="*/ 109057 w 323141"/>
                      <a:gd name="connsiteY10" fmla="*/ 0 h 470199"/>
                      <a:gd name="connsiteX0" fmla="*/ 109057 w 323141"/>
                      <a:gd name="connsiteY0" fmla="*/ 0 h 273984"/>
                      <a:gd name="connsiteX1" fmla="*/ 213831 w 323141"/>
                      <a:gd name="connsiteY1" fmla="*/ 0 h 273984"/>
                      <a:gd name="connsiteX2" fmla="*/ 240026 w 323141"/>
                      <a:gd name="connsiteY2" fmla="*/ 26195 h 273984"/>
                      <a:gd name="connsiteX3" fmla="*/ 240026 w 323141"/>
                      <a:gd name="connsiteY3" fmla="*/ 130480 h 273984"/>
                      <a:gd name="connsiteX4" fmla="*/ 323141 w 323141"/>
                      <a:gd name="connsiteY4" fmla="*/ 130480 h 273984"/>
                      <a:gd name="connsiteX5" fmla="*/ 200614 w 323141"/>
                      <a:gd name="connsiteY5" fmla="*/ 273984 h 273984"/>
                      <a:gd name="connsiteX6" fmla="*/ 145717 w 323141"/>
                      <a:gd name="connsiteY6" fmla="*/ 272079 h 273984"/>
                      <a:gd name="connsiteX7" fmla="*/ 0 w 323141"/>
                      <a:gd name="connsiteY7" fmla="*/ 130480 h 273984"/>
                      <a:gd name="connsiteX8" fmla="*/ 82862 w 323141"/>
                      <a:gd name="connsiteY8" fmla="*/ 130480 h 273984"/>
                      <a:gd name="connsiteX9" fmla="*/ 82862 w 323141"/>
                      <a:gd name="connsiteY9" fmla="*/ 26195 h 273984"/>
                      <a:gd name="connsiteX10" fmla="*/ 109057 w 323141"/>
                      <a:gd name="connsiteY10" fmla="*/ 0 h 2739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323141" h="273984">
                        <a:moveTo>
                          <a:pt x="109057" y="0"/>
                        </a:moveTo>
                        <a:lnTo>
                          <a:pt x="213831" y="0"/>
                        </a:lnTo>
                        <a:cubicBezTo>
                          <a:pt x="228298" y="0"/>
                          <a:pt x="240026" y="11728"/>
                          <a:pt x="240026" y="26195"/>
                        </a:cubicBezTo>
                        <a:lnTo>
                          <a:pt x="240026" y="130480"/>
                        </a:lnTo>
                        <a:lnTo>
                          <a:pt x="323141" y="130480"/>
                        </a:lnTo>
                        <a:lnTo>
                          <a:pt x="200614" y="273984"/>
                        </a:lnTo>
                        <a:lnTo>
                          <a:pt x="145717" y="272079"/>
                        </a:lnTo>
                        <a:lnTo>
                          <a:pt x="0" y="130480"/>
                        </a:lnTo>
                        <a:lnTo>
                          <a:pt x="82862" y="130480"/>
                        </a:lnTo>
                        <a:lnTo>
                          <a:pt x="82862" y="26195"/>
                        </a:lnTo>
                        <a:cubicBezTo>
                          <a:pt x="82862" y="11728"/>
                          <a:pt x="94590" y="0"/>
                          <a:pt x="109057" y="0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429" name="台形 1428"/>
                  <p:cNvSpPr/>
                  <p:nvPr/>
                </p:nvSpPr>
                <p:spPr>
                  <a:xfrm rot="10800000">
                    <a:off x="3374796" y="6302561"/>
                    <a:ext cx="207764" cy="139038"/>
                  </a:xfrm>
                  <a:prstGeom prst="trapezoid">
                    <a:avLst>
                      <a:gd name="adj" fmla="val 58044"/>
                    </a:avLst>
                  </a:prstGeom>
                  <a:solidFill>
                    <a:srgbClr val="002060"/>
                  </a:solid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430" name="円/楕円 83"/>
                  <p:cNvSpPr/>
                  <p:nvPr/>
                </p:nvSpPr>
                <p:spPr>
                  <a:xfrm rot="2420779">
                    <a:off x="3197594" y="6379674"/>
                    <a:ext cx="304504" cy="66947"/>
                  </a:xfrm>
                  <a:custGeom>
                    <a:avLst/>
                    <a:gdLst>
                      <a:gd name="connsiteX0" fmla="*/ 0 w 300329"/>
                      <a:gd name="connsiteY0" fmla="*/ 66947 h 133893"/>
                      <a:gd name="connsiteX1" fmla="*/ 150165 w 300329"/>
                      <a:gd name="connsiteY1" fmla="*/ 0 h 133893"/>
                      <a:gd name="connsiteX2" fmla="*/ 300330 w 300329"/>
                      <a:gd name="connsiteY2" fmla="*/ 66947 h 133893"/>
                      <a:gd name="connsiteX3" fmla="*/ 150165 w 300329"/>
                      <a:gd name="connsiteY3" fmla="*/ 133894 h 133893"/>
                      <a:gd name="connsiteX4" fmla="*/ 0 w 300329"/>
                      <a:gd name="connsiteY4" fmla="*/ 66947 h 133893"/>
                      <a:gd name="connsiteX0" fmla="*/ 0 w 300330"/>
                      <a:gd name="connsiteY0" fmla="*/ 66947 h 133894"/>
                      <a:gd name="connsiteX1" fmla="*/ 150165 w 300330"/>
                      <a:gd name="connsiteY1" fmla="*/ 0 h 133894"/>
                      <a:gd name="connsiteX2" fmla="*/ 300330 w 300330"/>
                      <a:gd name="connsiteY2" fmla="*/ 66947 h 133894"/>
                      <a:gd name="connsiteX3" fmla="*/ 150165 w 300330"/>
                      <a:gd name="connsiteY3" fmla="*/ 133894 h 133894"/>
                      <a:gd name="connsiteX4" fmla="*/ 0 w 300330"/>
                      <a:gd name="connsiteY4" fmla="*/ 66947 h 133894"/>
                      <a:gd name="connsiteX0" fmla="*/ 0 w 300330"/>
                      <a:gd name="connsiteY0" fmla="*/ 66947 h 133894"/>
                      <a:gd name="connsiteX1" fmla="*/ 150165 w 300330"/>
                      <a:gd name="connsiteY1" fmla="*/ 0 h 133894"/>
                      <a:gd name="connsiteX2" fmla="*/ 300330 w 300330"/>
                      <a:gd name="connsiteY2" fmla="*/ 66947 h 133894"/>
                      <a:gd name="connsiteX3" fmla="*/ 150165 w 300330"/>
                      <a:gd name="connsiteY3" fmla="*/ 133894 h 133894"/>
                      <a:gd name="connsiteX4" fmla="*/ 0 w 300330"/>
                      <a:gd name="connsiteY4" fmla="*/ 66947 h 133894"/>
                      <a:gd name="connsiteX0" fmla="*/ 0 w 304504"/>
                      <a:gd name="connsiteY0" fmla="*/ 0 h 66947"/>
                      <a:gd name="connsiteX1" fmla="*/ 300330 w 304504"/>
                      <a:gd name="connsiteY1" fmla="*/ 0 h 66947"/>
                      <a:gd name="connsiteX2" fmla="*/ 150165 w 304504"/>
                      <a:gd name="connsiteY2" fmla="*/ 66947 h 66947"/>
                      <a:gd name="connsiteX3" fmla="*/ 0 w 304504"/>
                      <a:gd name="connsiteY3" fmla="*/ 0 h 6694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304504" h="66947">
                        <a:moveTo>
                          <a:pt x="0" y="0"/>
                        </a:moveTo>
                        <a:cubicBezTo>
                          <a:pt x="25027" y="-11158"/>
                          <a:pt x="275303" y="-11158"/>
                          <a:pt x="300330" y="0"/>
                        </a:cubicBezTo>
                        <a:cubicBezTo>
                          <a:pt x="325357" y="11158"/>
                          <a:pt x="233099" y="66947"/>
                          <a:pt x="150165" y="66947"/>
                        </a:cubicBezTo>
                        <a:cubicBezTo>
                          <a:pt x="67231" y="66947"/>
                          <a:pt x="0" y="36974"/>
                          <a:pt x="0" y="0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431" name="円/楕円 83"/>
                  <p:cNvSpPr/>
                  <p:nvPr/>
                </p:nvSpPr>
                <p:spPr>
                  <a:xfrm rot="19179221" flipH="1">
                    <a:off x="3468630" y="6379674"/>
                    <a:ext cx="304504" cy="66947"/>
                  </a:xfrm>
                  <a:custGeom>
                    <a:avLst/>
                    <a:gdLst>
                      <a:gd name="connsiteX0" fmla="*/ 0 w 300329"/>
                      <a:gd name="connsiteY0" fmla="*/ 66947 h 133893"/>
                      <a:gd name="connsiteX1" fmla="*/ 150165 w 300329"/>
                      <a:gd name="connsiteY1" fmla="*/ 0 h 133893"/>
                      <a:gd name="connsiteX2" fmla="*/ 300330 w 300329"/>
                      <a:gd name="connsiteY2" fmla="*/ 66947 h 133893"/>
                      <a:gd name="connsiteX3" fmla="*/ 150165 w 300329"/>
                      <a:gd name="connsiteY3" fmla="*/ 133894 h 133893"/>
                      <a:gd name="connsiteX4" fmla="*/ 0 w 300329"/>
                      <a:gd name="connsiteY4" fmla="*/ 66947 h 133893"/>
                      <a:gd name="connsiteX0" fmla="*/ 0 w 300330"/>
                      <a:gd name="connsiteY0" fmla="*/ 66947 h 133894"/>
                      <a:gd name="connsiteX1" fmla="*/ 150165 w 300330"/>
                      <a:gd name="connsiteY1" fmla="*/ 0 h 133894"/>
                      <a:gd name="connsiteX2" fmla="*/ 300330 w 300330"/>
                      <a:gd name="connsiteY2" fmla="*/ 66947 h 133894"/>
                      <a:gd name="connsiteX3" fmla="*/ 150165 w 300330"/>
                      <a:gd name="connsiteY3" fmla="*/ 133894 h 133894"/>
                      <a:gd name="connsiteX4" fmla="*/ 0 w 300330"/>
                      <a:gd name="connsiteY4" fmla="*/ 66947 h 133894"/>
                      <a:gd name="connsiteX0" fmla="*/ 0 w 300330"/>
                      <a:gd name="connsiteY0" fmla="*/ 66947 h 133894"/>
                      <a:gd name="connsiteX1" fmla="*/ 150165 w 300330"/>
                      <a:gd name="connsiteY1" fmla="*/ 0 h 133894"/>
                      <a:gd name="connsiteX2" fmla="*/ 300330 w 300330"/>
                      <a:gd name="connsiteY2" fmla="*/ 66947 h 133894"/>
                      <a:gd name="connsiteX3" fmla="*/ 150165 w 300330"/>
                      <a:gd name="connsiteY3" fmla="*/ 133894 h 133894"/>
                      <a:gd name="connsiteX4" fmla="*/ 0 w 300330"/>
                      <a:gd name="connsiteY4" fmla="*/ 66947 h 133894"/>
                      <a:gd name="connsiteX0" fmla="*/ 0 w 304504"/>
                      <a:gd name="connsiteY0" fmla="*/ 0 h 66947"/>
                      <a:gd name="connsiteX1" fmla="*/ 300330 w 304504"/>
                      <a:gd name="connsiteY1" fmla="*/ 0 h 66947"/>
                      <a:gd name="connsiteX2" fmla="*/ 150165 w 304504"/>
                      <a:gd name="connsiteY2" fmla="*/ 66947 h 66947"/>
                      <a:gd name="connsiteX3" fmla="*/ 0 w 304504"/>
                      <a:gd name="connsiteY3" fmla="*/ 0 h 6694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304504" h="66947">
                        <a:moveTo>
                          <a:pt x="0" y="0"/>
                        </a:moveTo>
                        <a:cubicBezTo>
                          <a:pt x="25027" y="-11158"/>
                          <a:pt x="275303" y="-11158"/>
                          <a:pt x="300330" y="0"/>
                        </a:cubicBezTo>
                        <a:cubicBezTo>
                          <a:pt x="325357" y="11158"/>
                          <a:pt x="233099" y="66947"/>
                          <a:pt x="150165" y="66947"/>
                        </a:cubicBezTo>
                        <a:cubicBezTo>
                          <a:pt x="67231" y="66947"/>
                          <a:pt x="0" y="36974"/>
                          <a:pt x="0" y="0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432" name="フリーフォーム 1431"/>
                  <p:cNvSpPr/>
                  <p:nvPr/>
                </p:nvSpPr>
                <p:spPr>
                  <a:xfrm>
                    <a:off x="3188700" y="6210610"/>
                    <a:ext cx="287655" cy="255270"/>
                  </a:xfrm>
                  <a:custGeom>
                    <a:avLst/>
                    <a:gdLst>
                      <a:gd name="connsiteX0" fmla="*/ 194310 w 278130"/>
                      <a:gd name="connsiteY0" fmla="*/ 0 h 245745"/>
                      <a:gd name="connsiteX1" fmla="*/ 278130 w 278130"/>
                      <a:gd name="connsiteY1" fmla="*/ 245745 h 245745"/>
                      <a:gd name="connsiteX2" fmla="*/ 0 w 278130"/>
                      <a:gd name="connsiteY2" fmla="*/ 87630 h 245745"/>
                      <a:gd name="connsiteX3" fmla="*/ 62865 w 278130"/>
                      <a:gd name="connsiteY3" fmla="*/ 26670 h 245745"/>
                      <a:gd name="connsiteX4" fmla="*/ 194310 w 278130"/>
                      <a:gd name="connsiteY4" fmla="*/ 0 h 245745"/>
                      <a:gd name="connsiteX0" fmla="*/ 194310 w 278130"/>
                      <a:gd name="connsiteY0" fmla="*/ 0 h 245745"/>
                      <a:gd name="connsiteX1" fmla="*/ 278130 w 278130"/>
                      <a:gd name="connsiteY1" fmla="*/ 245745 h 245745"/>
                      <a:gd name="connsiteX2" fmla="*/ 0 w 278130"/>
                      <a:gd name="connsiteY2" fmla="*/ 87630 h 245745"/>
                      <a:gd name="connsiteX3" fmla="*/ 62865 w 278130"/>
                      <a:gd name="connsiteY3" fmla="*/ 26670 h 245745"/>
                      <a:gd name="connsiteX4" fmla="*/ 194310 w 278130"/>
                      <a:gd name="connsiteY4" fmla="*/ 0 h 245745"/>
                      <a:gd name="connsiteX0" fmla="*/ 194310 w 278130"/>
                      <a:gd name="connsiteY0" fmla="*/ 0 h 245745"/>
                      <a:gd name="connsiteX1" fmla="*/ 278130 w 278130"/>
                      <a:gd name="connsiteY1" fmla="*/ 245745 h 245745"/>
                      <a:gd name="connsiteX2" fmla="*/ 0 w 278130"/>
                      <a:gd name="connsiteY2" fmla="*/ 87630 h 245745"/>
                      <a:gd name="connsiteX3" fmla="*/ 62865 w 278130"/>
                      <a:gd name="connsiteY3" fmla="*/ 26670 h 245745"/>
                      <a:gd name="connsiteX4" fmla="*/ 194310 w 278130"/>
                      <a:gd name="connsiteY4" fmla="*/ 0 h 245745"/>
                      <a:gd name="connsiteX0" fmla="*/ 194310 w 278130"/>
                      <a:gd name="connsiteY0" fmla="*/ 0 h 245745"/>
                      <a:gd name="connsiteX1" fmla="*/ 278130 w 278130"/>
                      <a:gd name="connsiteY1" fmla="*/ 245745 h 245745"/>
                      <a:gd name="connsiteX2" fmla="*/ 0 w 278130"/>
                      <a:gd name="connsiteY2" fmla="*/ 87630 h 245745"/>
                      <a:gd name="connsiteX3" fmla="*/ 62865 w 278130"/>
                      <a:gd name="connsiteY3" fmla="*/ 26670 h 245745"/>
                      <a:gd name="connsiteX4" fmla="*/ 194310 w 278130"/>
                      <a:gd name="connsiteY4" fmla="*/ 0 h 245745"/>
                      <a:gd name="connsiteX0" fmla="*/ 194310 w 278130"/>
                      <a:gd name="connsiteY0" fmla="*/ 0 h 245745"/>
                      <a:gd name="connsiteX1" fmla="*/ 278130 w 278130"/>
                      <a:gd name="connsiteY1" fmla="*/ 245745 h 245745"/>
                      <a:gd name="connsiteX2" fmla="*/ 0 w 278130"/>
                      <a:gd name="connsiteY2" fmla="*/ 87630 h 245745"/>
                      <a:gd name="connsiteX3" fmla="*/ 80010 w 278130"/>
                      <a:gd name="connsiteY3" fmla="*/ 26670 h 245745"/>
                      <a:gd name="connsiteX4" fmla="*/ 194310 w 278130"/>
                      <a:gd name="connsiteY4" fmla="*/ 0 h 245745"/>
                      <a:gd name="connsiteX0" fmla="*/ 194310 w 278130"/>
                      <a:gd name="connsiteY0" fmla="*/ 4168 h 249913"/>
                      <a:gd name="connsiteX1" fmla="*/ 278130 w 278130"/>
                      <a:gd name="connsiteY1" fmla="*/ 249913 h 249913"/>
                      <a:gd name="connsiteX2" fmla="*/ 0 w 278130"/>
                      <a:gd name="connsiteY2" fmla="*/ 91798 h 249913"/>
                      <a:gd name="connsiteX3" fmla="*/ 80010 w 278130"/>
                      <a:gd name="connsiteY3" fmla="*/ 30838 h 249913"/>
                      <a:gd name="connsiteX4" fmla="*/ 194310 w 278130"/>
                      <a:gd name="connsiteY4" fmla="*/ 4168 h 249913"/>
                      <a:gd name="connsiteX0" fmla="*/ 194310 w 278130"/>
                      <a:gd name="connsiteY0" fmla="*/ 1875 h 247620"/>
                      <a:gd name="connsiteX1" fmla="*/ 278130 w 278130"/>
                      <a:gd name="connsiteY1" fmla="*/ 247620 h 247620"/>
                      <a:gd name="connsiteX2" fmla="*/ 0 w 278130"/>
                      <a:gd name="connsiteY2" fmla="*/ 89505 h 247620"/>
                      <a:gd name="connsiteX3" fmla="*/ 83820 w 278130"/>
                      <a:gd name="connsiteY3" fmla="*/ 36165 h 247620"/>
                      <a:gd name="connsiteX4" fmla="*/ 194310 w 278130"/>
                      <a:gd name="connsiteY4" fmla="*/ 1875 h 247620"/>
                      <a:gd name="connsiteX0" fmla="*/ 194310 w 278130"/>
                      <a:gd name="connsiteY0" fmla="*/ 1015 h 246760"/>
                      <a:gd name="connsiteX1" fmla="*/ 278130 w 278130"/>
                      <a:gd name="connsiteY1" fmla="*/ 246760 h 246760"/>
                      <a:gd name="connsiteX2" fmla="*/ 0 w 278130"/>
                      <a:gd name="connsiteY2" fmla="*/ 88645 h 246760"/>
                      <a:gd name="connsiteX3" fmla="*/ 83820 w 278130"/>
                      <a:gd name="connsiteY3" fmla="*/ 35305 h 246760"/>
                      <a:gd name="connsiteX4" fmla="*/ 194310 w 278130"/>
                      <a:gd name="connsiteY4" fmla="*/ 1015 h 246760"/>
                      <a:gd name="connsiteX0" fmla="*/ 194310 w 278130"/>
                      <a:gd name="connsiteY0" fmla="*/ 2048 h 247793"/>
                      <a:gd name="connsiteX1" fmla="*/ 278130 w 278130"/>
                      <a:gd name="connsiteY1" fmla="*/ 247793 h 247793"/>
                      <a:gd name="connsiteX2" fmla="*/ 0 w 278130"/>
                      <a:gd name="connsiteY2" fmla="*/ 89678 h 247793"/>
                      <a:gd name="connsiteX3" fmla="*/ 83820 w 278130"/>
                      <a:gd name="connsiteY3" fmla="*/ 30623 h 247793"/>
                      <a:gd name="connsiteX4" fmla="*/ 194310 w 278130"/>
                      <a:gd name="connsiteY4" fmla="*/ 2048 h 247793"/>
                      <a:gd name="connsiteX0" fmla="*/ 194310 w 278130"/>
                      <a:gd name="connsiteY0" fmla="*/ 6430 h 252175"/>
                      <a:gd name="connsiteX1" fmla="*/ 278130 w 278130"/>
                      <a:gd name="connsiteY1" fmla="*/ 252175 h 252175"/>
                      <a:gd name="connsiteX2" fmla="*/ 0 w 278130"/>
                      <a:gd name="connsiteY2" fmla="*/ 94060 h 252175"/>
                      <a:gd name="connsiteX3" fmla="*/ 72390 w 278130"/>
                      <a:gd name="connsiteY3" fmla="*/ 23575 h 252175"/>
                      <a:gd name="connsiteX4" fmla="*/ 194310 w 278130"/>
                      <a:gd name="connsiteY4" fmla="*/ 6430 h 252175"/>
                      <a:gd name="connsiteX0" fmla="*/ 194310 w 278130"/>
                      <a:gd name="connsiteY0" fmla="*/ 6430 h 252175"/>
                      <a:gd name="connsiteX1" fmla="*/ 278130 w 278130"/>
                      <a:gd name="connsiteY1" fmla="*/ 252175 h 252175"/>
                      <a:gd name="connsiteX2" fmla="*/ 0 w 278130"/>
                      <a:gd name="connsiteY2" fmla="*/ 94060 h 252175"/>
                      <a:gd name="connsiteX3" fmla="*/ 72390 w 278130"/>
                      <a:gd name="connsiteY3" fmla="*/ 23575 h 252175"/>
                      <a:gd name="connsiteX4" fmla="*/ 194310 w 278130"/>
                      <a:gd name="connsiteY4" fmla="*/ 6430 h 252175"/>
                      <a:gd name="connsiteX0" fmla="*/ 203835 w 287655"/>
                      <a:gd name="connsiteY0" fmla="*/ 6430 h 252175"/>
                      <a:gd name="connsiteX1" fmla="*/ 287655 w 287655"/>
                      <a:gd name="connsiteY1" fmla="*/ 252175 h 252175"/>
                      <a:gd name="connsiteX2" fmla="*/ 0 w 287655"/>
                      <a:gd name="connsiteY2" fmla="*/ 92155 h 252175"/>
                      <a:gd name="connsiteX3" fmla="*/ 81915 w 287655"/>
                      <a:gd name="connsiteY3" fmla="*/ 23575 h 252175"/>
                      <a:gd name="connsiteX4" fmla="*/ 203835 w 287655"/>
                      <a:gd name="connsiteY4" fmla="*/ 6430 h 252175"/>
                      <a:gd name="connsiteX0" fmla="*/ 201930 w 287655"/>
                      <a:gd name="connsiteY0" fmla="*/ 2565 h 257835"/>
                      <a:gd name="connsiteX1" fmla="*/ 287655 w 287655"/>
                      <a:gd name="connsiteY1" fmla="*/ 257835 h 257835"/>
                      <a:gd name="connsiteX2" fmla="*/ 0 w 287655"/>
                      <a:gd name="connsiteY2" fmla="*/ 97815 h 257835"/>
                      <a:gd name="connsiteX3" fmla="*/ 81915 w 287655"/>
                      <a:gd name="connsiteY3" fmla="*/ 29235 h 257835"/>
                      <a:gd name="connsiteX4" fmla="*/ 201930 w 287655"/>
                      <a:gd name="connsiteY4" fmla="*/ 2565 h 257835"/>
                      <a:gd name="connsiteX0" fmla="*/ 201930 w 287655"/>
                      <a:gd name="connsiteY0" fmla="*/ 0 h 255270"/>
                      <a:gd name="connsiteX1" fmla="*/ 287655 w 287655"/>
                      <a:gd name="connsiteY1" fmla="*/ 255270 h 255270"/>
                      <a:gd name="connsiteX2" fmla="*/ 0 w 287655"/>
                      <a:gd name="connsiteY2" fmla="*/ 95250 h 255270"/>
                      <a:gd name="connsiteX3" fmla="*/ 81915 w 287655"/>
                      <a:gd name="connsiteY3" fmla="*/ 26670 h 255270"/>
                      <a:gd name="connsiteX4" fmla="*/ 201930 w 287655"/>
                      <a:gd name="connsiteY4" fmla="*/ 0 h 255270"/>
                      <a:gd name="connsiteX0" fmla="*/ 201930 w 287655"/>
                      <a:gd name="connsiteY0" fmla="*/ 0 h 255270"/>
                      <a:gd name="connsiteX1" fmla="*/ 287655 w 287655"/>
                      <a:gd name="connsiteY1" fmla="*/ 255270 h 255270"/>
                      <a:gd name="connsiteX2" fmla="*/ 0 w 287655"/>
                      <a:gd name="connsiteY2" fmla="*/ 95250 h 255270"/>
                      <a:gd name="connsiteX3" fmla="*/ 85725 w 287655"/>
                      <a:gd name="connsiteY3" fmla="*/ 32385 h 255270"/>
                      <a:gd name="connsiteX4" fmla="*/ 201930 w 287655"/>
                      <a:gd name="connsiteY4" fmla="*/ 0 h 2552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87655" h="255270">
                        <a:moveTo>
                          <a:pt x="201930" y="0"/>
                        </a:moveTo>
                        <a:lnTo>
                          <a:pt x="287655" y="255270"/>
                        </a:lnTo>
                        <a:lnTo>
                          <a:pt x="0" y="95250"/>
                        </a:lnTo>
                        <a:cubicBezTo>
                          <a:pt x="17145" y="63500"/>
                          <a:pt x="47625" y="52705"/>
                          <a:pt x="85725" y="32385"/>
                        </a:cubicBezTo>
                        <a:cubicBezTo>
                          <a:pt x="173355" y="-5080"/>
                          <a:pt x="152400" y="6985"/>
                          <a:pt x="201930" y="0"/>
                        </a:cubicBezTo>
                        <a:close/>
                      </a:path>
                    </a:pathLst>
                  </a:custGeom>
                  <a:solidFill>
                    <a:srgbClr val="002060"/>
                  </a:solid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433" name="フリーフォーム 1432"/>
                  <p:cNvSpPr/>
                  <p:nvPr/>
                </p:nvSpPr>
                <p:spPr>
                  <a:xfrm flipH="1">
                    <a:off x="3491023" y="6210610"/>
                    <a:ext cx="287655" cy="255270"/>
                  </a:xfrm>
                  <a:custGeom>
                    <a:avLst/>
                    <a:gdLst>
                      <a:gd name="connsiteX0" fmla="*/ 194310 w 278130"/>
                      <a:gd name="connsiteY0" fmla="*/ 0 h 245745"/>
                      <a:gd name="connsiteX1" fmla="*/ 278130 w 278130"/>
                      <a:gd name="connsiteY1" fmla="*/ 245745 h 245745"/>
                      <a:gd name="connsiteX2" fmla="*/ 0 w 278130"/>
                      <a:gd name="connsiteY2" fmla="*/ 87630 h 245745"/>
                      <a:gd name="connsiteX3" fmla="*/ 62865 w 278130"/>
                      <a:gd name="connsiteY3" fmla="*/ 26670 h 245745"/>
                      <a:gd name="connsiteX4" fmla="*/ 194310 w 278130"/>
                      <a:gd name="connsiteY4" fmla="*/ 0 h 245745"/>
                      <a:gd name="connsiteX0" fmla="*/ 194310 w 278130"/>
                      <a:gd name="connsiteY0" fmla="*/ 0 h 245745"/>
                      <a:gd name="connsiteX1" fmla="*/ 278130 w 278130"/>
                      <a:gd name="connsiteY1" fmla="*/ 245745 h 245745"/>
                      <a:gd name="connsiteX2" fmla="*/ 0 w 278130"/>
                      <a:gd name="connsiteY2" fmla="*/ 87630 h 245745"/>
                      <a:gd name="connsiteX3" fmla="*/ 62865 w 278130"/>
                      <a:gd name="connsiteY3" fmla="*/ 26670 h 245745"/>
                      <a:gd name="connsiteX4" fmla="*/ 194310 w 278130"/>
                      <a:gd name="connsiteY4" fmla="*/ 0 h 245745"/>
                      <a:gd name="connsiteX0" fmla="*/ 194310 w 278130"/>
                      <a:gd name="connsiteY0" fmla="*/ 0 h 245745"/>
                      <a:gd name="connsiteX1" fmla="*/ 278130 w 278130"/>
                      <a:gd name="connsiteY1" fmla="*/ 245745 h 245745"/>
                      <a:gd name="connsiteX2" fmla="*/ 0 w 278130"/>
                      <a:gd name="connsiteY2" fmla="*/ 87630 h 245745"/>
                      <a:gd name="connsiteX3" fmla="*/ 62865 w 278130"/>
                      <a:gd name="connsiteY3" fmla="*/ 26670 h 245745"/>
                      <a:gd name="connsiteX4" fmla="*/ 194310 w 278130"/>
                      <a:gd name="connsiteY4" fmla="*/ 0 h 245745"/>
                      <a:gd name="connsiteX0" fmla="*/ 194310 w 278130"/>
                      <a:gd name="connsiteY0" fmla="*/ 0 h 245745"/>
                      <a:gd name="connsiteX1" fmla="*/ 278130 w 278130"/>
                      <a:gd name="connsiteY1" fmla="*/ 245745 h 245745"/>
                      <a:gd name="connsiteX2" fmla="*/ 0 w 278130"/>
                      <a:gd name="connsiteY2" fmla="*/ 87630 h 245745"/>
                      <a:gd name="connsiteX3" fmla="*/ 62865 w 278130"/>
                      <a:gd name="connsiteY3" fmla="*/ 26670 h 245745"/>
                      <a:gd name="connsiteX4" fmla="*/ 194310 w 278130"/>
                      <a:gd name="connsiteY4" fmla="*/ 0 h 245745"/>
                      <a:gd name="connsiteX0" fmla="*/ 194310 w 278130"/>
                      <a:gd name="connsiteY0" fmla="*/ 0 h 245745"/>
                      <a:gd name="connsiteX1" fmla="*/ 278130 w 278130"/>
                      <a:gd name="connsiteY1" fmla="*/ 245745 h 245745"/>
                      <a:gd name="connsiteX2" fmla="*/ 0 w 278130"/>
                      <a:gd name="connsiteY2" fmla="*/ 87630 h 245745"/>
                      <a:gd name="connsiteX3" fmla="*/ 80010 w 278130"/>
                      <a:gd name="connsiteY3" fmla="*/ 26670 h 245745"/>
                      <a:gd name="connsiteX4" fmla="*/ 194310 w 278130"/>
                      <a:gd name="connsiteY4" fmla="*/ 0 h 245745"/>
                      <a:gd name="connsiteX0" fmla="*/ 194310 w 278130"/>
                      <a:gd name="connsiteY0" fmla="*/ 4168 h 249913"/>
                      <a:gd name="connsiteX1" fmla="*/ 278130 w 278130"/>
                      <a:gd name="connsiteY1" fmla="*/ 249913 h 249913"/>
                      <a:gd name="connsiteX2" fmla="*/ 0 w 278130"/>
                      <a:gd name="connsiteY2" fmla="*/ 91798 h 249913"/>
                      <a:gd name="connsiteX3" fmla="*/ 80010 w 278130"/>
                      <a:gd name="connsiteY3" fmla="*/ 30838 h 249913"/>
                      <a:gd name="connsiteX4" fmla="*/ 194310 w 278130"/>
                      <a:gd name="connsiteY4" fmla="*/ 4168 h 249913"/>
                      <a:gd name="connsiteX0" fmla="*/ 194310 w 278130"/>
                      <a:gd name="connsiteY0" fmla="*/ 1875 h 247620"/>
                      <a:gd name="connsiteX1" fmla="*/ 278130 w 278130"/>
                      <a:gd name="connsiteY1" fmla="*/ 247620 h 247620"/>
                      <a:gd name="connsiteX2" fmla="*/ 0 w 278130"/>
                      <a:gd name="connsiteY2" fmla="*/ 89505 h 247620"/>
                      <a:gd name="connsiteX3" fmla="*/ 83820 w 278130"/>
                      <a:gd name="connsiteY3" fmla="*/ 36165 h 247620"/>
                      <a:gd name="connsiteX4" fmla="*/ 194310 w 278130"/>
                      <a:gd name="connsiteY4" fmla="*/ 1875 h 247620"/>
                      <a:gd name="connsiteX0" fmla="*/ 194310 w 278130"/>
                      <a:gd name="connsiteY0" fmla="*/ 1015 h 246760"/>
                      <a:gd name="connsiteX1" fmla="*/ 278130 w 278130"/>
                      <a:gd name="connsiteY1" fmla="*/ 246760 h 246760"/>
                      <a:gd name="connsiteX2" fmla="*/ 0 w 278130"/>
                      <a:gd name="connsiteY2" fmla="*/ 88645 h 246760"/>
                      <a:gd name="connsiteX3" fmla="*/ 83820 w 278130"/>
                      <a:gd name="connsiteY3" fmla="*/ 35305 h 246760"/>
                      <a:gd name="connsiteX4" fmla="*/ 194310 w 278130"/>
                      <a:gd name="connsiteY4" fmla="*/ 1015 h 246760"/>
                      <a:gd name="connsiteX0" fmla="*/ 194310 w 278130"/>
                      <a:gd name="connsiteY0" fmla="*/ 2048 h 247793"/>
                      <a:gd name="connsiteX1" fmla="*/ 278130 w 278130"/>
                      <a:gd name="connsiteY1" fmla="*/ 247793 h 247793"/>
                      <a:gd name="connsiteX2" fmla="*/ 0 w 278130"/>
                      <a:gd name="connsiteY2" fmla="*/ 89678 h 247793"/>
                      <a:gd name="connsiteX3" fmla="*/ 83820 w 278130"/>
                      <a:gd name="connsiteY3" fmla="*/ 30623 h 247793"/>
                      <a:gd name="connsiteX4" fmla="*/ 194310 w 278130"/>
                      <a:gd name="connsiteY4" fmla="*/ 2048 h 247793"/>
                      <a:gd name="connsiteX0" fmla="*/ 194310 w 278130"/>
                      <a:gd name="connsiteY0" fmla="*/ 6430 h 252175"/>
                      <a:gd name="connsiteX1" fmla="*/ 278130 w 278130"/>
                      <a:gd name="connsiteY1" fmla="*/ 252175 h 252175"/>
                      <a:gd name="connsiteX2" fmla="*/ 0 w 278130"/>
                      <a:gd name="connsiteY2" fmla="*/ 94060 h 252175"/>
                      <a:gd name="connsiteX3" fmla="*/ 72390 w 278130"/>
                      <a:gd name="connsiteY3" fmla="*/ 23575 h 252175"/>
                      <a:gd name="connsiteX4" fmla="*/ 194310 w 278130"/>
                      <a:gd name="connsiteY4" fmla="*/ 6430 h 252175"/>
                      <a:gd name="connsiteX0" fmla="*/ 194310 w 278130"/>
                      <a:gd name="connsiteY0" fmla="*/ 6430 h 252175"/>
                      <a:gd name="connsiteX1" fmla="*/ 278130 w 278130"/>
                      <a:gd name="connsiteY1" fmla="*/ 252175 h 252175"/>
                      <a:gd name="connsiteX2" fmla="*/ 0 w 278130"/>
                      <a:gd name="connsiteY2" fmla="*/ 94060 h 252175"/>
                      <a:gd name="connsiteX3" fmla="*/ 72390 w 278130"/>
                      <a:gd name="connsiteY3" fmla="*/ 23575 h 252175"/>
                      <a:gd name="connsiteX4" fmla="*/ 194310 w 278130"/>
                      <a:gd name="connsiteY4" fmla="*/ 6430 h 252175"/>
                      <a:gd name="connsiteX0" fmla="*/ 203835 w 287655"/>
                      <a:gd name="connsiteY0" fmla="*/ 6430 h 252175"/>
                      <a:gd name="connsiteX1" fmla="*/ 287655 w 287655"/>
                      <a:gd name="connsiteY1" fmla="*/ 252175 h 252175"/>
                      <a:gd name="connsiteX2" fmla="*/ 0 w 287655"/>
                      <a:gd name="connsiteY2" fmla="*/ 92155 h 252175"/>
                      <a:gd name="connsiteX3" fmla="*/ 81915 w 287655"/>
                      <a:gd name="connsiteY3" fmla="*/ 23575 h 252175"/>
                      <a:gd name="connsiteX4" fmla="*/ 203835 w 287655"/>
                      <a:gd name="connsiteY4" fmla="*/ 6430 h 252175"/>
                      <a:gd name="connsiteX0" fmla="*/ 201930 w 287655"/>
                      <a:gd name="connsiteY0" fmla="*/ 2565 h 257835"/>
                      <a:gd name="connsiteX1" fmla="*/ 287655 w 287655"/>
                      <a:gd name="connsiteY1" fmla="*/ 257835 h 257835"/>
                      <a:gd name="connsiteX2" fmla="*/ 0 w 287655"/>
                      <a:gd name="connsiteY2" fmla="*/ 97815 h 257835"/>
                      <a:gd name="connsiteX3" fmla="*/ 81915 w 287655"/>
                      <a:gd name="connsiteY3" fmla="*/ 29235 h 257835"/>
                      <a:gd name="connsiteX4" fmla="*/ 201930 w 287655"/>
                      <a:gd name="connsiteY4" fmla="*/ 2565 h 257835"/>
                      <a:gd name="connsiteX0" fmla="*/ 201930 w 287655"/>
                      <a:gd name="connsiteY0" fmla="*/ 0 h 255270"/>
                      <a:gd name="connsiteX1" fmla="*/ 287655 w 287655"/>
                      <a:gd name="connsiteY1" fmla="*/ 255270 h 255270"/>
                      <a:gd name="connsiteX2" fmla="*/ 0 w 287655"/>
                      <a:gd name="connsiteY2" fmla="*/ 95250 h 255270"/>
                      <a:gd name="connsiteX3" fmla="*/ 81915 w 287655"/>
                      <a:gd name="connsiteY3" fmla="*/ 26670 h 255270"/>
                      <a:gd name="connsiteX4" fmla="*/ 201930 w 287655"/>
                      <a:gd name="connsiteY4" fmla="*/ 0 h 255270"/>
                      <a:gd name="connsiteX0" fmla="*/ 201930 w 287655"/>
                      <a:gd name="connsiteY0" fmla="*/ 0 h 255270"/>
                      <a:gd name="connsiteX1" fmla="*/ 287655 w 287655"/>
                      <a:gd name="connsiteY1" fmla="*/ 255270 h 255270"/>
                      <a:gd name="connsiteX2" fmla="*/ 0 w 287655"/>
                      <a:gd name="connsiteY2" fmla="*/ 95250 h 255270"/>
                      <a:gd name="connsiteX3" fmla="*/ 85725 w 287655"/>
                      <a:gd name="connsiteY3" fmla="*/ 32385 h 255270"/>
                      <a:gd name="connsiteX4" fmla="*/ 201930 w 287655"/>
                      <a:gd name="connsiteY4" fmla="*/ 0 h 2552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87655" h="255270">
                        <a:moveTo>
                          <a:pt x="201930" y="0"/>
                        </a:moveTo>
                        <a:lnTo>
                          <a:pt x="287655" y="255270"/>
                        </a:lnTo>
                        <a:lnTo>
                          <a:pt x="0" y="95250"/>
                        </a:lnTo>
                        <a:cubicBezTo>
                          <a:pt x="17145" y="63500"/>
                          <a:pt x="47625" y="52705"/>
                          <a:pt x="85725" y="32385"/>
                        </a:cubicBezTo>
                        <a:cubicBezTo>
                          <a:pt x="173355" y="-5080"/>
                          <a:pt x="152400" y="6985"/>
                          <a:pt x="201930" y="0"/>
                        </a:cubicBezTo>
                        <a:close/>
                      </a:path>
                    </a:pathLst>
                  </a:custGeom>
                  <a:solidFill>
                    <a:srgbClr val="002060"/>
                  </a:solid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434" name="円/楕円 86"/>
                  <p:cNvSpPr/>
                  <p:nvPr/>
                </p:nvSpPr>
                <p:spPr>
                  <a:xfrm rot="2700000">
                    <a:off x="3404105" y="6479460"/>
                    <a:ext cx="78580" cy="97084"/>
                  </a:xfrm>
                  <a:custGeom>
                    <a:avLst/>
                    <a:gdLst>
                      <a:gd name="connsiteX0" fmla="*/ 0 w 78580"/>
                      <a:gd name="connsiteY0" fmla="*/ 48542 h 97084"/>
                      <a:gd name="connsiteX1" fmla="*/ 39290 w 78580"/>
                      <a:gd name="connsiteY1" fmla="*/ 0 h 97084"/>
                      <a:gd name="connsiteX2" fmla="*/ 78580 w 78580"/>
                      <a:gd name="connsiteY2" fmla="*/ 48542 h 97084"/>
                      <a:gd name="connsiteX3" fmla="*/ 39290 w 78580"/>
                      <a:gd name="connsiteY3" fmla="*/ 97084 h 97084"/>
                      <a:gd name="connsiteX4" fmla="*/ 0 w 78580"/>
                      <a:gd name="connsiteY4" fmla="*/ 48542 h 97084"/>
                      <a:gd name="connsiteX0" fmla="*/ 0 w 78580"/>
                      <a:gd name="connsiteY0" fmla="*/ 48542 h 97084"/>
                      <a:gd name="connsiteX1" fmla="*/ 39290 w 78580"/>
                      <a:gd name="connsiteY1" fmla="*/ 0 h 97084"/>
                      <a:gd name="connsiteX2" fmla="*/ 78580 w 78580"/>
                      <a:gd name="connsiteY2" fmla="*/ 48542 h 97084"/>
                      <a:gd name="connsiteX3" fmla="*/ 39290 w 78580"/>
                      <a:gd name="connsiteY3" fmla="*/ 97084 h 97084"/>
                      <a:gd name="connsiteX4" fmla="*/ 0 w 78580"/>
                      <a:gd name="connsiteY4" fmla="*/ 48542 h 97084"/>
                      <a:gd name="connsiteX0" fmla="*/ 0 w 78580"/>
                      <a:gd name="connsiteY0" fmla="*/ 48542 h 97084"/>
                      <a:gd name="connsiteX1" fmla="*/ 39290 w 78580"/>
                      <a:gd name="connsiteY1" fmla="*/ 0 h 97084"/>
                      <a:gd name="connsiteX2" fmla="*/ 78580 w 78580"/>
                      <a:gd name="connsiteY2" fmla="*/ 48542 h 97084"/>
                      <a:gd name="connsiteX3" fmla="*/ 39290 w 78580"/>
                      <a:gd name="connsiteY3" fmla="*/ 97084 h 97084"/>
                      <a:gd name="connsiteX4" fmla="*/ 0 w 78580"/>
                      <a:gd name="connsiteY4" fmla="*/ 48542 h 97084"/>
                      <a:gd name="connsiteX0" fmla="*/ 0 w 78580"/>
                      <a:gd name="connsiteY0" fmla="*/ 48542 h 97084"/>
                      <a:gd name="connsiteX1" fmla="*/ 39290 w 78580"/>
                      <a:gd name="connsiteY1" fmla="*/ 0 h 97084"/>
                      <a:gd name="connsiteX2" fmla="*/ 78580 w 78580"/>
                      <a:gd name="connsiteY2" fmla="*/ 48542 h 97084"/>
                      <a:gd name="connsiteX3" fmla="*/ 39290 w 78580"/>
                      <a:gd name="connsiteY3" fmla="*/ 97084 h 97084"/>
                      <a:gd name="connsiteX4" fmla="*/ 0 w 78580"/>
                      <a:gd name="connsiteY4" fmla="*/ 48542 h 970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8580" h="97084">
                        <a:moveTo>
                          <a:pt x="0" y="48542"/>
                        </a:moveTo>
                        <a:cubicBezTo>
                          <a:pt x="0" y="21733"/>
                          <a:pt x="17591" y="0"/>
                          <a:pt x="39290" y="0"/>
                        </a:cubicBezTo>
                        <a:cubicBezTo>
                          <a:pt x="60989" y="0"/>
                          <a:pt x="78580" y="21733"/>
                          <a:pt x="78580" y="48542"/>
                        </a:cubicBezTo>
                        <a:cubicBezTo>
                          <a:pt x="78580" y="75351"/>
                          <a:pt x="60989" y="78226"/>
                          <a:pt x="39290" y="97084"/>
                        </a:cubicBezTo>
                        <a:cubicBezTo>
                          <a:pt x="12203" y="75532"/>
                          <a:pt x="0" y="75351"/>
                          <a:pt x="0" y="48542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435" name="円/楕円 86"/>
                  <p:cNvSpPr/>
                  <p:nvPr/>
                </p:nvSpPr>
                <p:spPr>
                  <a:xfrm rot="18900000" flipH="1">
                    <a:off x="3484417" y="6479460"/>
                    <a:ext cx="78580" cy="97084"/>
                  </a:xfrm>
                  <a:custGeom>
                    <a:avLst/>
                    <a:gdLst>
                      <a:gd name="connsiteX0" fmla="*/ 0 w 78580"/>
                      <a:gd name="connsiteY0" fmla="*/ 48542 h 97084"/>
                      <a:gd name="connsiteX1" fmla="*/ 39290 w 78580"/>
                      <a:gd name="connsiteY1" fmla="*/ 0 h 97084"/>
                      <a:gd name="connsiteX2" fmla="*/ 78580 w 78580"/>
                      <a:gd name="connsiteY2" fmla="*/ 48542 h 97084"/>
                      <a:gd name="connsiteX3" fmla="*/ 39290 w 78580"/>
                      <a:gd name="connsiteY3" fmla="*/ 97084 h 97084"/>
                      <a:gd name="connsiteX4" fmla="*/ 0 w 78580"/>
                      <a:gd name="connsiteY4" fmla="*/ 48542 h 97084"/>
                      <a:gd name="connsiteX0" fmla="*/ 0 w 78580"/>
                      <a:gd name="connsiteY0" fmla="*/ 48542 h 97084"/>
                      <a:gd name="connsiteX1" fmla="*/ 39290 w 78580"/>
                      <a:gd name="connsiteY1" fmla="*/ 0 h 97084"/>
                      <a:gd name="connsiteX2" fmla="*/ 78580 w 78580"/>
                      <a:gd name="connsiteY2" fmla="*/ 48542 h 97084"/>
                      <a:gd name="connsiteX3" fmla="*/ 39290 w 78580"/>
                      <a:gd name="connsiteY3" fmla="*/ 97084 h 97084"/>
                      <a:gd name="connsiteX4" fmla="*/ 0 w 78580"/>
                      <a:gd name="connsiteY4" fmla="*/ 48542 h 97084"/>
                      <a:gd name="connsiteX0" fmla="*/ 0 w 78580"/>
                      <a:gd name="connsiteY0" fmla="*/ 48542 h 97084"/>
                      <a:gd name="connsiteX1" fmla="*/ 39290 w 78580"/>
                      <a:gd name="connsiteY1" fmla="*/ 0 h 97084"/>
                      <a:gd name="connsiteX2" fmla="*/ 78580 w 78580"/>
                      <a:gd name="connsiteY2" fmla="*/ 48542 h 97084"/>
                      <a:gd name="connsiteX3" fmla="*/ 39290 w 78580"/>
                      <a:gd name="connsiteY3" fmla="*/ 97084 h 97084"/>
                      <a:gd name="connsiteX4" fmla="*/ 0 w 78580"/>
                      <a:gd name="connsiteY4" fmla="*/ 48542 h 97084"/>
                      <a:gd name="connsiteX0" fmla="*/ 0 w 78580"/>
                      <a:gd name="connsiteY0" fmla="*/ 48542 h 97084"/>
                      <a:gd name="connsiteX1" fmla="*/ 39290 w 78580"/>
                      <a:gd name="connsiteY1" fmla="*/ 0 h 97084"/>
                      <a:gd name="connsiteX2" fmla="*/ 78580 w 78580"/>
                      <a:gd name="connsiteY2" fmla="*/ 48542 h 97084"/>
                      <a:gd name="connsiteX3" fmla="*/ 39290 w 78580"/>
                      <a:gd name="connsiteY3" fmla="*/ 97084 h 97084"/>
                      <a:gd name="connsiteX4" fmla="*/ 0 w 78580"/>
                      <a:gd name="connsiteY4" fmla="*/ 48542 h 970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8580" h="97084">
                        <a:moveTo>
                          <a:pt x="0" y="48542"/>
                        </a:moveTo>
                        <a:cubicBezTo>
                          <a:pt x="0" y="21733"/>
                          <a:pt x="17591" y="0"/>
                          <a:pt x="39290" y="0"/>
                        </a:cubicBezTo>
                        <a:cubicBezTo>
                          <a:pt x="60989" y="0"/>
                          <a:pt x="78580" y="21733"/>
                          <a:pt x="78580" y="48542"/>
                        </a:cubicBezTo>
                        <a:cubicBezTo>
                          <a:pt x="78580" y="75351"/>
                          <a:pt x="60989" y="78226"/>
                          <a:pt x="39290" y="97084"/>
                        </a:cubicBezTo>
                        <a:cubicBezTo>
                          <a:pt x="12203" y="75532"/>
                          <a:pt x="0" y="75351"/>
                          <a:pt x="0" y="48542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436" name="円/楕円 1435"/>
                  <p:cNvSpPr/>
                  <p:nvPr/>
                </p:nvSpPr>
                <p:spPr>
                  <a:xfrm>
                    <a:off x="3453099" y="6453336"/>
                    <a:ext cx="59742" cy="79688"/>
                  </a:xfrm>
                  <a:prstGeom prst="ellipse">
                    <a:avLst/>
                  </a:prstGeom>
                  <a:solidFill>
                    <a:srgbClr val="FF0000"/>
                  </a:solid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437" name="フリーフォーム 1436"/>
                  <p:cNvSpPr/>
                  <p:nvPr/>
                </p:nvSpPr>
                <p:spPr>
                  <a:xfrm>
                    <a:off x="3205118" y="6268723"/>
                    <a:ext cx="260684" cy="164262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60684" h="164262">
                        <a:moveTo>
                          <a:pt x="21730" y="0"/>
                        </a:moveTo>
                        <a:lnTo>
                          <a:pt x="248560" y="128159"/>
                        </a:lnTo>
                        <a:lnTo>
                          <a:pt x="260684" y="164262"/>
                        </a:lnTo>
                        <a:lnTo>
                          <a:pt x="0" y="16269"/>
                        </a:lnTo>
                        <a:cubicBezTo>
                          <a:pt x="6335" y="9989"/>
                          <a:pt x="13604" y="4734"/>
                          <a:pt x="21730" y="0"/>
                        </a:cubicBezTo>
                        <a:close/>
                      </a:path>
                    </a:pathLst>
                  </a:custGeom>
                  <a:solidFill>
                    <a:sysClr val="window" lastClr="FFFFFF"/>
                  </a:solid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438" name="フリーフォーム 1437"/>
                  <p:cNvSpPr/>
                  <p:nvPr/>
                </p:nvSpPr>
                <p:spPr>
                  <a:xfrm flipH="1">
                    <a:off x="3504319" y="6268723"/>
                    <a:ext cx="260684" cy="164262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60684" h="164262">
                        <a:moveTo>
                          <a:pt x="21730" y="0"/>
                        </a:moveTo>
                        <a:lnTo>
                          <a:pt x="248560" y="128159"/>
                        </a:lnTo>
                        <a:lnTo>
                          <a:pt x="260684" y="164262"/>
                        </a:lnTo>
                        <a:lnTo>
                          <a:pt x="0" y="16269"/>
                        </a:lnTo>
                        <a:cubicBezTo>
                          <a:pt x="6335" y="9989"/>
                          <a:pt x="13604" y="4734"/>
                          <a:pt x="21730" y="0"/>
                        </a:cubicBezTo>
                        <a:close/>
                      </a:path>
                    </a:pathLst>
                  </a:custGeom>
                  <a:solidFill>
                    <a:sysClr val="window" lastClr="FFFFFF"/>
                  </a:solid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1439" name="グループ化 1438"/>
                  <p:cNvGrpSpPr/>
                  <p:nvPr/>
                </p:nvGrpSpPr>
                <p:grpSpPr>
                  <a:xfrm>
                    <a:off x="3063680" y="5381649"/>
                    <a:ext cx="834570" cy="787400"/>
                    <a:chOff x="2791855" y="2017486"/>
                    <a:chExt cx="1150919" cy="1045028"/>
                  </a:xfrm>
                  <a:solidFill>
                    <a:srgbClr val="FFCC99"/>
                  </a:solidFill>
                </p:grpSpPr>
                <p:grpSp>
                  <p:nvGrpSpPr>
                    <p:cNvPr id="1464" name="グループ化 1463"/>
                    <p:cNvGrpSpPr/>
                    <p:nvPr/>
                  </p:nvGrpSpPr>
                  <p:grpSpPr>
                    <a:xfrm rot="20700000">
                      <a:off x="2791855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1469" name="円/楕円 1468"/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grpFill/>
                      <a:ln w="6350" cap="flat" cmpd="sng" algn="ctr">
                        <a:solidFill>
                          <a:schemeClr val="tx1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470" name="円/楕円 1469"/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rgbClr val="FF9966"/>
                      </a:solidFill>
                      <a:ln w="6350" cap="flat" cmpd="sng" algn="ctr">
                        <a:solidFill>
                          <a:schemeClr val="tx1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1465" name="グループ化 1464"/>
                    <p:cNvGrpSpPr/>
                    <p:nvPr/>
                  </p:nvGrpSpPr>
                  <p:grpSpPr>
                    <a:xfrm rot="900000" flipH="1">
                      <a:off x="3720768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1467" name="円/楕円 1466"/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grpFill/>
                      <a:ln w="6350" cap="flat" cmpd="sng" algn="ctr">
                        <a:solidFill>
                          <a:schemeClr val="tx1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468" name="円/楕円 1467"/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rgbClr val="FF9966"/>
                      </a:solidFill>
                      <a:ln w="6350" cap="flat" cmpd="sng" algn="ctr">
                        <a:solidFill>
                          <a:schemeClr val="tx1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1466" name="円/楕円 1465"/>
                    <p:cNvSpPr/>
                    <p:nvPr/>
                  </p:nvSpPr>
                  <p:spPr>
                    <a:xfrm>
                      <a:off x="2902857" y="2017486"/>
                      <a:ext cx="928914" cy="1045028"/>
                    </a:xfrm>
                    <a:prstGeom prst="ellipse">
                      <a:avLst/>
                    </a:prstGeom>
                    <a:grpFill/>
                    <a:ln w="635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1440" name="円/楕円 127"/>
                  <p:cNvSpPr/>
                  <p:nvPr/>
                </p:nvSpPr>
                <p:spPr>
                  <a:xfrm>
                    <a:off x="3245337" y="5688572"/>
                    <a:ext cx="83926" cy="14341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83926" h="143413">
                        <a:moveTo>
                          <a:pt x="12759" y="0"/>
                        </a:moveTo>
                        <a:cubicBezTo>
                          <a:pt x="8263" y="9969"/>
                          <a:pt x="9023" y="21953"/>
                          <a:pt x="14783" y="31931"/>
                        </a:cubicBezTo>
                        <a:lnTo>
                          <a:pt x="15311" y="32495"/>
                        </a:lnTo>
                        <a:cubicBezTo>
                          <a:pt x="22472" y="20393"/>
                          <a:pt x="32600" y="12933"/>
                          <a:pt x="43800" y="12933"/>
                        </a:cubicBezTo>
                        <a:cubicBezTo>
                          <a:pt x="65961" y="12933"/>
                          <a:pt x="83926" y="42142"/>
                          <a:pt x="83926" y="78173"/>
                        </a:cubicBezTo>
                        <a:cubicBezTo>
                          <a:pt x="83926" y="114204"/>
                          <a:pt x="65961" y="143413"/>
                          <a:pt x="43800" y="143413"/>
                        </a:cubicBezTo>
                        <a:cubicBezTo>
                          <a:pt x="21639" y="143413"/>
                          <a:pt x="3674" y="114204"/>
                          <a:pt x="3674" y="78173"/>
                        </a:cubicBezTo>
                        <a:lnTo>
                          <a:pt x="12211" y="44663"/>
                        </a:lnTo>
                        <a:cubicBezTo>
                          <a:pt x="8264" y="44011"/>
                          <a:pt x="5947" y="41284"/>
                          <a:pt x="4106" y="38095"/>
                        </a:cubicBezTo>
                        <a:cubicBezTo>
                          <a:pt x="-3810" y="24385"/>
                          <a:pt x="64" y="7329"/>
                          <a:pt x="12759" y="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441" name="円/楕円 27"/>
                  <p:cNvSpPr/>
                  <p:nvPr/>
                </p:nvSpPr>
                <p:spPr>
                  <a:xfrm>
                    <a:off x="3400846" y="6059792"/>
                    <a:ext cx="164248" cy="291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442" name="円/楕円 27"/>
                  <p:cNvSpPr/>
                  <p:nvPr/>
                </p:nvSpPr>
                <p:spPr>
                  <a:xfrm rot="10800000">
                    <a:off x="3207013" y="5602523"/>
                    <a:ext cx="164248" cy="291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443" name="円/楕円 27"/>
                  <p:cNvSpPr/>
                  <p:nvPr/>
                </p:nvSpPr>
                <p:spPr>
                  <a:xfrm rot="10800000">
                    <a:off x="3613413" y="5602523"/>
                    <a:ext cx="164248" cy="291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444" name="円/楕円 127"/>
                  <p:cNvSpPr/>
                  <p:nvPr/>
                </p:nvSpPr>
                <p:spPr>
                  <a:xfrm>
                    <a:off x="3643515" y="5688572"/>
                    <a:ext cx="83926" cy="14341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83926" h="143413">
                        <a:moveTo>
                          <a:pt x="12759" y="0"/>
                        </a:moveTo>
                        <a:cubicBezTo>
                          <a:pt x="8263" y="9969"/>
                          <a:pt x="9023" y="21953"/>
                          <a:pt x="14783" y="31931"/>
                        </a:cubicBezTo>
                        <a:lnTo>
                          <a:pt x="15311" y="32495"/>
                        </a:lnTo>
                        <a:cubicBezTo>
                          <a:pt x="22472" y="20393"/>
                          <a:pt x="32600" y="12933"/>
                          <a:pt x="43800" y="12933"/>
                        </a:cubicBezTo>
                        <a:cubicBezTo>
                          <a:pt x="65961" y="12933"/>
                          <a:pt x="83926" y="42142"/>
                          <a:pt x="83926" y="78173"/>
                        </a:cubicBezTo>
                        <a:cubicBezTo>
                          <a:pt x="83926" y="114204"/>
                          <a:pt x="65961" y="143413"/>
                          <a:pt x="43800" y="143413"/>
                        </a:cubicBezTo>
                        <a:cubicBezTo>
                          <a:pt x="21639" y="143413"/>
                          <a:pt x="3674" y="114204"/>
                          <a:pt x="3674" y="78173"/>
                        </a:cubicBezTo>
                        <a:lnTo>
                          <a:pt x="12211" y="44663"/>
                        </a:lnTo>
                        <a:cubicBezTo>
                          <a:pt x="8264" y="44011"/>
                          <a:pt x="5947" y="41284"/>
                          <a:pt x="4106" y="38095"/>
                        </a:cubicBezTo>
                        <a:cubicBezTo>
                          <a:pt x="-3810" y="24385"/>
                          <a:pt x="64" y="7329"/>
                          <a:pt x="12759" y="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445" name="正方形/長方形 67"/>
                  <p:cNvSpPr/>
                  <p:nvPr/>
                </p:nvSpPr>
                <p:spPr>
                  <a:xfrm>
                    <a:off x="3457905" y="5956511"/>
                    <a:ext cx="50129" cy="2569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749072" h="1123608">
                        <a:moveTo>
                          <a:pt x="374536" y="0"/>
                        </a:moveTo>
                        <a:lnTo>
                          <a:pt x="749072" y="374536"/>
                        </a:lnTo>
                        <a:cubicBezTo>
                          <a:pt x="955923" y="581387"/>
                          <a:pt x="955923" y="916758"/>
                          <a:pt x="749072" y="1123608"/>
                        </a:cubicBezTo>
                        <a:cubicBezTo>
                          <a:pt x="542221" y="1330459"/>
                          <a:pt x="206851" y="1330459"/>
                          <a:pt x="0" y="1123608"/>
                        </a:cubicBezTo>
                        <a:cubicBezTo>
                          <a:pt x="-206851" y="916758"/>
                          <a:pt x="-206851" y="581387"/>
                          <a:pt x="0" y="374536"/>
                        </a:cubicBezTo>
                        <a:close/>
                      </a:path>
                    </a:pathLst>
                  </a:custGeom>
                  <a:solidFill>
                    <a:srgbClr val="FF9966"/>
                  </a:solid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446" name="月 1445"/>
                  <p:cNvSpPr/>
                  <p:nvPr/>
                </p:nvSpPr>
                <p:spPr>
                  <a:xfrm>
                    <a:off x="3122829" y="5461673"/>
                    <a:ext cx="127166" cy="775639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447" name="月 1446"/>
                  <p:cNvSpPr/>
                  <p:nvPr/>
                </p:nvSpPr>
                <p:spPr>
                  <a:xfrm flipH="1">
                    <a:off x="3713335" y="5461673"/>
                    <a:ext cx="127166" cy="775639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1448" name="グループ化 1447"/>
                  <p:cNvGrpSpPr/>
                  <p:nvPr/>
                </p:nvGrpSpPr>
                <p:grpSpPr>
                  <a:xfrm>
                    <a:off x="3224378" y="5356184"/>
                    <a:ext cx="203350" cy="299649"/>
                    <a:chOff x="3224378" y="5356184"/>
                    <a:chExt cx="203350" cy="299649"/>
                  </a:xfrm>
                </p:grpSpPr>
                <p:sp>
                  <p:nvSpPr>
                    <p:cNvPr id="1461" name="月 1460"/>
                    <p:cNvSpPr/>
                    <p:nvPr/>
                  </p:nvSpPr>
                  <p:spPr>
                    <a:xfrm>
                      <a:off x="3224378" y="5381649"/>
                      <a:ext cx="58904" cy="274184"/>
                    </a:xfrm>
                    <a:prstGeom prst="moon">
                      <a:avLst/>
                    </a:prstGeom>
                    <a:solidFill>
                      <a:sysClr val="windowText" lastClr="000000"/>
                    </a:solidFill>
                    <a:ln w="635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462" name="月 1461"/>
                    <p:cNvSpPr/>
                    <p:nvPr/>
                  </p:nvSpPr>
                  <p:spPr>
                    <a:xfrm>
                      <a:off x="3296816" y="5367398"/>
                      <a:ext cx="58904" cy="274184"/>
                    </a:xfrm>
                    <a:prstGeom prst="moon">
                      <a:avLst/>
                    </a:prstGeom>
                    <a:solidFill>
                      <a:sysClr val="windowText" lastClr="000000"/>
                    </a:solidFill>
                    <a:ln w="635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463" name="月 1462"/>
                    <p:cNvSpPr/>
                    <p:nvPr/>
                  </p:nvSpPr>
                  <p:spPr>
                    <a:xfrm>
                      <a:off x="3368824" y="5356184"/>
                      <a:ext cx="58904" cy="274184"/>
                    </a:xfrm>
                    <a:prstGeom prst="moon">
                      <a:avLst/>
                    </a:prstGeom>
                    <a:solidFill>
                      <a:sysClr val="windowText" lastClr="000000"/>
                    </a:solidFill>
                    <a:ln w="635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449" name="グループ化 1448"/>
                  <p:cNvGrpSpPr/>
                  <p:nvPr/>
                </p:nvGrpSpPr>
                <p:grpSpPr>
                  <a:xfrm flipH="1">
                    <a:off x="3535012" y="5356184"/>
                    <a:ext cx="203350" cy="299649"/>
                    <a:chOff x="3224378" y="5356184"/>
                    <a:chExt cx="203350" cy="299649"/>
                  </a:xfrm>
                </p:grpSpPr>
                <p:sp>
                  <p:nvSpPr>
                    <p:cNvPr id="1458" name="月 1457"/>
                    <p:cNvSpPr/>
                    <p:nvPr/>
                  </p:nvSpPr>
                  <p:spPr>
                    <a:xfrm>
                      <a:off x="3224378" y="5381649"/>
                      <a:ext cx="58904" cy="274184"/>
                    </a:xfrm>
                    <a:prstGeom prst="moon">
                      <a:avLst/>
                    </a:prstGeom>
                    <a:solidFill>
                      <a:sysClr val="windowText" lastClr="000000"/>
                    </a:solidFill>
                    <a:ln w="635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459" name="月 1458"/>
                    <p:cNvSpPr/>
                    <p:nvPr/>
                  </p:nvSpPr>
                  <p:spPr>
                    <a:xfrm>
                      <a:off x="3296816" y="5367398"/>
                      <a:ext cx="58904" cy="274184"/>
                    </a:xfrm>
                    <a:prstGeom prst="moon">
                      <a:avLst/>
                    </a:prstGeom>
                    <a:solidFill>
                      <a:sysClr val="windowText" lastClr="000000"/>
                    </a:solidFill>
                    <a:ln w="635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460" name="月 1459"/>
                    <p:cNvSpPr/>
                    <p:nvPr/>
                  </p:nvSpPr>
                  <p:spPr>
                    <a:xfrm>
                      <a:off x="3368824" y="5356184"/>
                      <a:ext cx="58904" cy="274184"/>
                    </a:xfrm>
                    <a:prstGeom prst="moon">
                      <a:avLst/>
                    </a:prstGeom>
                    <a:solidFill>
                      <a:sysClr val="windowText" lastClr="000000"/>
                    </a:solidFill>
                    <a:ln w="635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450" name="グループ化 1449"/>
                  <p:cNvGrpSpPr/>
                  <p:nvPr/>
                </p:nvGrpSpPr>
                <p:grpSpPr>
                  <a:xfrm>
                    <a:off x="3270756" y="5383356"/>
                    <a:ext cx="172639" cy="247012"/>
                    <a:chOff x="3224378" y="5356184"/>
                    <a:chExt cx="203350" cy="299649"/>
                  </a:xfrm>
                </p:grpSpPr>
                <p:sp>
                  <p:nvSpPr>
                    <p:cNvPr id="1455" name="月 1454"/>
                    <p:cNvSpPr/>
                    <p:nvPr/>
                  </p:nvSpPr>
                  <p:spPr>
                    <a:xfrm>
                      <a:off x="3224378" y="5381649"/>
                      <a:ext cx="58904" cy="274184"/>
                    </a:xfrm>
                    <a:prstGeom prst="moon">
                      <a:avLst/>
                    </a:prstGeom>
                    <a:solidFill>
                      <a:sysClr val="windowText" lastClr="000000"/>
                    </a:solidFill>
                    <a:ln w="635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456" name="月 1455"/>
                    <p:cNvSpPr/>
                    <p:nvPr/>
                  </p:nvSpPr>
                  <p:spPr>
                    <a:xfrm>
                      <a:off x="3296816" y="5367398"/>
                      <a:ext cx="58904" cy="274184"/>
                    </a:xfrm>
                    <a:prstGeom prst="moon">
                      <a:avLst/>
                    </a:prstGeom>
                    <a:solidFill>
                      <a:sysClr val="windowText" lastClr="000000"/>
                    </a:solidFill>
                    <a:ln w="635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457" name="月 1456"/>
                    <p:cNvSpPr/>
                    <p:nvPr/>
                  </p:nvSpPr>
                  <p:spPr>
                    <a:xfrm>
                      <a:off x="3368824" y="5356184"/>
                      <a:ext cx="58904" cy="274184"/>
                    </a:xfrm>
                    <a:prstGeom prst="moon">
                      <a:avLst/>
                    </a:prstGeom>
                    <a:solidFill>
                      <a:sysClr val="windowText" lastClr="000000"/>
                    </a:solidFill>
                    <a:ln w="635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451" name="グループ化 1450"/>
                  <p:cNvGrpSpPr/>
                  <p:nvPr/>
                </p:nvGrpSpPr>
                <p:grpSpPr>
                  <a:xfrm flipH="1">
                    <a:off x="3526641" y="5383356"/>
                    <a:ext cx="172639" cy="247012"/>
                    <a:chOff x="3224378" y="5356184"/>
                    <a:chExt cx="203350" cy="299649"/>
                  </a:xfrm>
                </p:grpSpPr>
                <p:sp>
                  <p:nvSpPr>
                    <p:cNvPr id="1452" name="月 1451"/>
                    <p:cNvSpPr/>
                    <p:nvPr/>
                  </p:nvSpPr>
                  <p:spPr>
                    <a:xfrm>
                      <a:off x="3224378" y="5381649"/>
                      <a:ext cx="58904" cy="274184"/>
                    </a:xfrm>
                    <a:prstGeom prst="moon">
                      <a:avLst/>
                    </a:prstGeom>
                    <a:solidFill>
                      <a:sysClr val="windowText" lastClr="000000"/>
                    </a:solidFill>
                    <a:ln w="635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453" name="月 1452"/>
                    <p:cNvSpPr/>
                    <p:nvPr/>
                  </p:nvSpPr>
                  <p:spPr>
                    <a:xfrm>
                      <a:off x="3296816" y="5367398"/>
                      <a:ext cx="58904" cy="274184"/>
                    </a:xfrm>
                    <a:prstGeom prst="moon">
                      <a:avLst/>
                    </a:prstGeom>
                    <a:solidFill>
                      <a:sysClr val="windowText" lastClr="000000"/>
                    </a:solidFill>
                    <a:ln w="635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454" name="月 1453"/>
                    <p:cNvSpPr/>
                    <p:nvPr/>
                  </p:nvSpPr>
                  <p:spPr>
                    <a:xfrm>
                      <a:off x="3368824" y="5356184"/>
                      <a:ext cx="58904" cy="274184"/>
                    </a:xfrm>
                    <a:prstGeom prst="moon">
                      <a:avLst/>
                    </a:prstGeom>
                    <a:solidFill>
                      <a:sysClr val="windowText" lastClr="000000"/>
                    </a:solidFill>
                    <a:ln w="635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</p:grpSp>
          </p:grpSp>
          <p:grpSp>
            <p:nvGrpSpPr>
              <p:cNvPr id="1421" name="グループ化 1420"/>
              <p:cNvGrpSpPr/>
              <p:nvPr/>
            </p:nvGrpSpPr>
            <p:grpSpPr>
              <a:xfrm>
                <a:off x="3581026" y="3835011"/>
                <a:ext cx="2667176" cy="932300"/>
                <a:chOff x="-118958" y="1920867"/>
                <a:chExt cx="2667176" cy="932300"/>
              </a:xfrm>
            </p:grpSpPr>
            <p:sp>
              <p:nvSpPr>
                <p:cNvPr id="1422" name="角丸四角形 761"/>
                <p:cNvSpPr/>
                <p:nvPr/>
              </p:nvSpPr>
              <p:spPr bwMode="auto">
                <a:xfrm rot="1800000">
                  <a:off x="-118958" y="1920867"/>
                  <a:ext cx="834282" cy="9323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29985" h="592252">
                      <a:moveTo>
                        <a:pt x="103102" y="13447"/>
                      </a:moveTo>
                      <a:cubicBezTo>
                        <a:pt x="123298" y="4904"/>
                        <a:pt x="145503" y="181"/>
                        <a:pt x="168810" y="181"/>
                      </a:cubicBezTo>
                      <a:lnTo>
                        <a:pt x="183665" y="181"/>
                      </a:lnTo>
                      <a:cubicBezTo>
                        <a:pt x="183961" y="2"/>
                        <a:pt x="184261" y="0"/>
                        <a:pt x="184560" y="0"/>
                      </a:cubicBezTo>
                      <a:lnTo>
                        <a:pt x="455798" y="0"/>
                      </a:lnTo>
                      <a:cubicBezTo>
                        <a:pt x="496770" y="0"/>
                        <a:pt x="529985" y="33215"/>
                        <a:pt x="529985" y="74187"/>
                      </a:cubicBezTo>
                      <a:lnTo>
                        <a:pt x="529984" y="74187"/>
                      </a:lnTo>
                      <a:cubicBezTo>
                        <a:pt x="529984" y="115159"/>
                        <a:pt x="496769" y="148374"/>
                        <a:pt x="455797" y="148374"/>
                      </a:cubicBezTo>
                      <a:lnTo>
                        <a:pt x="421518" y="148374"/>
                      </a:lnTo>
                      <a:cubicBezTo>
                        <a:pt x="460047" y="150245"/>
                        <a:pt x="490399" y="182323"/>
                        <a:pt x="490399" y="221490"/>
                      </a:cubicBezTo>
                      <a:lnTo>
                        <a:pt x="490398" y="221490"/>
                      </a:lnTo>
                      <a:cubicBezTo>
                        <a:pt x="490398" y="260470"/>
                        <a:pt x="460334" y="292429"/>
                        <a:pt x="422067" y="294448"/>
                      </a:cubicBezTo>
                      <a:lnTo>
                        <a:pt x="422067" y="296568"/>
                      </a:lnTo>
                      <a:cubicBezTo>
                        <a:pt x="458483" y="299895"/>
                        <a:pt x="486463" y="330965"/>
                        <a:pt x="486463" y="368570"/>
                      </a:cubicBezTo>
                      <a:lnTo>
                        <a:pt x="486462" y="368570"/>
                      </a:lnTo>
                      <a:cubicBezTo>
                        <a:pt x="486462" y="407445"/>
                        <a:pt x="456559" y="439337"/>
                        <a:pt x="418418" y="441516"/>
                      </a:cubicBezTo>
                      <a:lnTo>
                        <a:pt x="417247" y="447318"/>
                      </a:lnTo>
                      <a:cubicBezTo>
                        <a:pt x="447241" y="455877"/>
                        <a:pt x="468668" y="483781"/>
                        <a:pt x="468668" y="516689"/>
                      </a:cubicBezTo>
                      <a:lnTo>
                        <a:pt x="468667" y="516689"/>
                      </a:lnTo>
                      <a:cubicBezTo>
                        <a:pt x="468667" y="557661"/>
                        <a:pt x="435452" y="590876"/>
                        <a:pt x="394480" y="590876"/>
                      </a:cubicBezTo>
                      <a:lnTo>
                        <a:pt x="260074" y="590875"/>
                      </a:lnTo>
                      <a:cubicBezTo>
                        <a:pt x="257846" y="592206"/>
                        <a:pt x="255557" y="592252"/>
                        <a:pt x="253257" y="592252"/>
                      </a:cubicBezTo>
                      <a:lnTo>
                        <a:pt x="168810" y="592252"/>
                      </a:lnTo>
                      <a:cubicBezTo>
                        <a:pt x="75579" y="592252"/>
                        <a:pt x="0" y="516673"/>
                        <a:pt x="0" y="423442"/>
                      </a:cubicBezTo>
                      <a:lnTo>
                        <a:pt x="0" y="168991"/>
                      </a:lnTo>
                      <a:cubicBezTo>
                        <a:pt x="0" y="99067"/>
                        <a:pt x="42513" y="39073"/>
                        <a:pt x="103102" y="13447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423" name="角丸四角形 761"/>
                <p:cNvSpPr/>
                <p:nvPr/>
              </p:nvSpPr>
              <p:spPr bwMode="auto">
                <a:xfrm rot="19800000" flipH="1">
                  <a:off x="1713938" y="1920867"/>
                  <a:ext cx="834280" cy="9323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29985" h="592252">
                      <a:moveTo>
                        <a:pt x="103102" y="13447"/>
                      </a:moveTo>
                      <a:cubicBezTo>
                        <a:pt x="123298" y="4904"/>
                        <a:pt x="145503" y="181"/>
                        <a:pt x="168810" y="181"/>
                      </a:cubicBezTo>
                      <a:lnTo>
                        <a:pt x="183665" y="181"/>
                      </a:lnTo>
                      <a:cubicBezTo>
                        <a:pt x="183961" y="2"/>
                        <a:pt x="184261" y="0"/>
                        <a:pt x="184560" y="0"/>
                      </a:cubicBezTo>
                      <a:lnTo>
                        <a:pt x="455798" y="0"/>
                      </a:lnTo>
                      <a:cubicBezTo>
                        <a:pt x="496770" y="0"/>
                        <a:pt x="529985" y="33215"/>
                        <a:pt x="529985" y="74187"/>
                      </a:cubicBezTo>
                      <a:lnTo>
                        <a:pt x="529984" y="74187"/>
                      </a:lnTo>
                      <a:cubicBezTo>
                        <a:pt x="529984" y="115159"/>
                        <a:pt x="496769" y="148374"/>
                        <a:pt x="455797" y="148374"/>
                      </a:cubicBezTo>
                      <a:lnTo>
                        <a:pt x="421518" y="148374"/>
                      </a:lnTo>
                      <a:cubicBezTo>
                        <a:pt x="460047" y="150245"/>
                        <a:pt x="490399" y="182323"/>
                        <a:pt x="490399" y="221490"/>
                      </a:cubicBezTo>
                      <a:lnTo>
                        <a:pt x="490398" y="221490"/>
                      </a:lnTo>
                      <a:cubicBezTo>
                        <a:pt x="490398" y="260470"/>
                        <a:pt x="460334" y="292429"/>
                        <a:pt x="422067" y="294448"/>
                      </a:cubicBezTo>
                      <a:lnTo>
                        <a:pt x="422067" y="296568"/>
                      </a:lnTo>
                      <a:cubicBezTo>
                        <a:pt x="458483" y="299895"/>
                        <a:pt x="486463" y="330965"/>
                        <a:pt x="486463" y="368570"/>
                      </a:cubicBezTo>
                      <a:lnTo>
                        <a:pt x="486462" y="368570"/>
                      </a:lnTo>
                      <a:cubicBezTo>
                        <a:pt x="486462" y="407445"/>
                        <a:pt x="456559" y="439337"/>
                        <a:pt x="418418" y="441516"/>
                      </a:cubicBezTo>
                      <a:lnTo>
                        <a:pt x="417247" y="447318"/>
                      </a:lnTo>
                      <a:cubicBezTo>
                        <a:pt x="447241" y="455877"/>
                        <a:pt x="468668" y="483781"/>
                        <a:pt x="468668" y="516689"/>
                      </a:cubicBezTo>
                      <a:lnTo>
                        <a:pt x="468667" y="516689"/>
                      </a:lnTo>
                      <a:cubicBezTo>
                        <a:pt x="468667" y="557661"/>
                        <a:pt x="435452" y="590876"/>
                        <a:pt x="394480" y="590876"/>
                      </a:cubicBezTo>
                      <a:lnTo>
                        <a:pt x="260074" y="590875"/>
                      </a:lnTo>
                      <a:cubicBezTo>
                        <a:pt x="257846" y="592206"/>
                        <a:pt x="255557" y="592252"/>
                        <a:pt x="253257" y="592252"/>
                      </a:cubicBezTo>
                      <a:lnTo>
                        <a:pt x="168810" y="592252"/>
                      </a:lnTo>
                      <a:cubicBezTo>
                        <a:pt x="75579" y="592252"/>
                        <a:pt x="0" y="516673"/>
                        <a:pt x="0" y="423442"/>
                      </a:cubicBezTo>
                      <a:lnTo>
                        <a:pt x="0" y="168991"/>
                      </a:lnTo>
                      <a:cubicBezTo>
                        <a:pt x="0" y="99067"/>
                        <a:pt x="42513" y="39073"/>
                        <a:pt x="103102" y="13447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</p:grpSp>
      <p:grpSp>
        <p:nvGrpSpPr>
          <p:cNvPr id="1537" name="グループ化 1536"/>
          <p:cNvGrpSpPr/>
          <p:nvPr/>
        </p:nvGrpSpPr>
        <p:grpSpPr>
          <a:xfrm>
            <a:off x="6382792" y="1112223"/>
            <a:ext cx="880304" cy="1304959"/>
            <a:chOff x="6382792" y="3023730"/>
            <a:chExt cx="880304" cy="1304959"/>
          </a:xfrm>
        </p:grpSpPr>
        <p:grpSp>
          <p:nvGrpSpPr>
            <p:cNvPr id="1538" name="グループ化 1537"/>
            <p:cNvGrpSpPr/>
            <p:nvPr/>
          </p:nvGrpSpPr>
          <p:grpSpPr>
            <a:xfrm>
              <a:off x="6382792" y="3023730"/>
              <a:ext cx="834570" cy="1241389"/>
              <a:chOff x="4071792" y="5335155"/>
              <a:chExt cx="834570" cy="1241389"/>
            </a:xfrm>
          </p:grpSpPr>
          <p:sp>
            <p:nvSpPr>
              <p:cNvPr id="1590" name="円/楕円 637"/>
              <p:cNvSpPr/>
              <p:nvPr/>
            </p:nvSpPr>
            <p:spPr>
              <a:xfrm>
                <a:off x="4720533" y="6012608"/>
                <a:ext cx="98468" cy="355839"/>
              </a:xfrm>
              <a:custGeom>
                <a:avLst/>
                <a:gdLst/>
                <a:ahLst/>
                <a:cxnLst/>
                <a:rect l="l" t="t" r="r" b="b"/>
                <a:pathLst>
                  <a:path w="125368" h="355839">
                    <a:moveTo>
                      <a:pt x="62684" y="0"/>
                    </a:moveTo>
                    <a:cubicBezTo>
                      <a:pt x="97303" y="0"/>
                      <a:pt x="125368" y="28916"/>
                      <a:pt x="125368" y="64586"/>
                    </a:cubicBezTo>
                    <a:cubicBezTo>
                      <a:pt x="125368" y="89534"/>
                      <a:pt x="111640" y="111178"/>
                      <a:pt x="91177" y="121253"/>
                    </a:cubicBezTo>
                    <a:cubicBezTo>
                      <a:pt x="111640" y="131329"/>
                      <a:pt x="125368" y="152972"/>
                      <a:pt x="125368" y="177920"/>
                    </a:cubicBezTo>
                    <a:cubicBezTo>
                      <a:pt x="125368" y="202868"/>
                      <a:pt x="111640" y="224511"/>
                      <a:pt x="91178" y="234587"/>
                    </a:cubicBezTo>
                    <a:cubicBezTo>
                      <a:pt x="111640" y="244662"/>
                      <a:pt x="125368" y="266306"/>
                      <a:pt x="125368" y="291253"/>
                    </a:cubicBezTo>
                    <a:cubicBezTo>
                      <a:pt x="125368" y="326923"/>
                      <a:pt x="97303" y="355839"/>
                      <a:pt x="62684" y="355839"/>
                    </a:cubicBezTo>
                    <a:cubicBezTo>
                      <a:pt x="28065" y="355839"/>
                      <a:pt x="0" y="326923"/>
                      <a:pt x="0" y="291253"/>
                    </a:cubicBezTo>
                    <a:cubicBezTo>
                      <a:pt x="0" y="266306"/>
                      <a:pt x="13728" y="244662"/>
                      <a:pt x="34191" y="234587"/>
                    </a:cubicBezTo>
                    <a:cubicBezTo>
                      <a:pt x="13728" y="224511"/>
                      <a:pt x="0" y="202868"/>
                      <a:pt x="0" y="177920"/>
                    </a:cubicBezTo>
                    <a:cubicBezTo>
                      <a:pt x="0" y="152972"/>
                      <a:pt x="13729" y="131329"/>
                      <a:pt x="34192" y="121253"/>
                    </a:cubicBezTo>
                    <a:cubicBezTo>
                      <a:pt x="13729" y="111178"/>
                      <a:pt x="0" y="89534"/>
                      <a:pt x="0" y="64586"/>
                    </a:cubicBezTo>
                    <a:cubicBezTo>
                      <a:pt x="0" y="28916"/>
                      <a:pt x="28065" y="0"/>
                      <a:pt x="62684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591" name="円/楕円 637"/>
              <p:cNvSpPr/>
              <p:nvPr/>
            </p:nvSpPr>
            <p:spPr>
              <a:xfrm>
                <a:off x="4175704" y="6012608"/>
                <a:ext cx="98468" cy="355839"/>
              </a:xfrm>
              <a:custGeom>
                <a:avLst/>
                <a:gdLst/>
                <a:ahLst/>
                <a:cxnLst/>
                <a:rect l="l" t="t" r="r" b="b"/>
                <a:pathLst>
                  <a:path w="125368" h="355839">
                    <a:moveTo>
                      <a:pt x="62684" y="0"/>
                    </a:moveTo>
                    <a:cubicBezTo>
                      <a:pt x="97303" y="0"/>
                      <a:pt x="125368" y="28916"/>
                      <a:pt x="125368" y="64586"/>
                    </a:cubicBezTo>
                    <a:cubicBezTo>
                      <a:pt x="125368" y="89534"/>
                      <a:pt x="111640" y="111178"/>
                      <a:pt x="91177" y="121253"/>
                    </a:cubicBezTo>
                    <a:cubicBezTo>
                      <a:pt x="111640" y="131329"/>
                      <a:pt x="125368" y="152972"/>
                      <a:pt x="125368" y="177920"/>
                    </a:cubicBezTo>
                    <a:cubicBezTo>
                      <a:pt x="125368" y="202868"/>
                      <a:pt x="111640" y="224511"/>
                      <a:pt x="91178" y="234587"/>
                    </a:cubicBezTo>
                    <a:cubicBezTo>
                      <a:pt x="111640" y="244662"/>
                      <a:pt x="125368" y="266306"/>
                      <a:pt x="125368" y="291253"/>
                    </a:cubicBezTo>
                    <a:cubicBezTo>
                      <a:pt x="125368" y="326923"/>
                      <a:pt x="97303" y="355839"/>
                      <a:pt x="62684" y="355839"/>
                    </a:cubicBezTo>
                    <a:cubicBezTo>
                      <a:pt x="28065" y="355839"/>
                      <a:pt x="0" y="326923"/>
                      <a:pt x="0" y="291253"/>
                    </a:cubicBezTo>
                    <a:cubicBezTo>
                      <a:pt x="0" y="266306"/>
                      <a:pt x="13728" y="244662"/>
                      <a:pt x="34191" y="234587"/>
                    </a:cubicBezTo>
                    <a:cubicBezTo>
                      <a:pt x="13728" y="224511"/>
                      <a:pt x="0" y="202868"/>
                      <a:pt x="0" y="177920"/>
                    </a:cubicBezTo>
                    <a:cubicBezTo>
                      <a:pt x="0" y="152972"/>
                      <a:pt x="13729" y="131329"/>
                      <a:pt x="34192" y="121253"/>
                    </a:cubicBezTo>
                    <a:cubicBezTo>
                      <a:pt x="13729" y="111178"/>
                      <a:pt x="0" y="89534"/>
                      <a:pt x="0" y="64586"/>
                    </a:cubicBezTo>
                    <a:cubicBezTo>
                      <a:pt x="0" y="28916"/>
                      <a:pt x="28065" y="0"/>
                      <a:pt x="62684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1592" name="グループ化 1591"/>
              <p:cNvGrpSpPr/>
              <p:nvPr/>
            </p:nvGrpSpPr>
            <p:grpSpPr>
              <a:xfrm>
                <a:off x="4175199" y="6106343"/>
                <a:ext cx="620326" cy="470201"/>
                <a:chOff x="4160912" y="6106343"/>
                <a:chExt cx="675818" cy="470201"/>
              </a:xfrm>
            </p:grpSpPr>
            <p:sp>
              <p:nvSpPr>
                <p:cNvPr id="1610" name="片側の 2 つの角を丸めた四角形 1609"/>
                <p:cNvSpPr/>
                <p:nvPr/>
              </p:nvSpPr>
              <p:spPr>
                <a:xfrm>
                  <a:off x="4160912" y="6237312"/>
                  <a:ext cx="675818" cy="339232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7C8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11" name="フリーフォーム 1610"/>
                <p:cNvSpPr/>
                <p:nvPr/>
              </p:nvSpPr>
              <p:spPr>
                <a:xfrm>
                  <a:off x="4329511" y="6106343"/>
                  <a:ext cx="323141" cy="176213"/>
                </a:xfrm>
                <a:custGeom>
                  <a:avLst/>
                  <a:gdLst>
                    <a:gd name="connsiteX0" fmla="*/ 109057 w 323141"/>
                    <a:gd name="connsiteY0" fmla="*/ 0 h 176213"/>
                    <a:gd name="connsiteX1" fmla="*/ 213831 w 323141"/>
                    <a:gd name="connsiteY1" fmla="*/ 0 h 176213"/>
                    <a:gd name="connsiteX2" fmla="*/ 240026 w 323141"/>
                    <a:gd name="connsiteY2" fmla="*/ 26195 h 176213"/>
                    <a:gd name="connsiteX3" fmla="*/ 240026 w 323141"/>
                    <a:gd name="connsiteY3" fmla="*/ 130480 h 176213"/>
                    <a:gd name="connsiteX4" fmla="*/ 323141 w 323141"/>
                    <a:gd name="connsiteY4" fmla="*/ 130480 h 176213"/>
                    <a:gd name="connsiteX5" fmla="*/ 322918 w 323141"/>
                    <a:gd name="connsiteY5" fmla="*/ 131418 h 176213"/>
                    <a:gd name="connsiteX6" fmla="*/ 317770 w 323141"/>
                    <a:gd name="connsiteY6" fmla="*/ 136147 h 176213"/>
                    <a:gd name="connsiteX7" fmla="*/ 161571 w 323141"/>
                    <a:gd name="connsiteY7" fmla="*/ 176213 h 176213"/>
                    <a:gd name="connsiteX8" fmla="*/ 5373 w 323141"/>
                    <a:gd name="connsiteY8" fmla="*/ 136147 h 176213"/>
                    <a:gd name="connsiteX9" fmla="*/ 223 w 323141"/>
                    <a:gd name="connsiteY9" fmla="*/ 131417 h 176213"/>
                    <a:gd name="connsiteX10" fmla="*/ 0 w 323141"/>
                    <a:gd name="connsiteY10" fmla="*/ 130480 h 176213"/>
                    <a:gd name="connsiteX11" fmla="*/ 82862 w 323141"/>
                    <a:gd name="connsiteY11" fmla="*/ 130480 h 176213"/>
                    <a:gd name="connsiteX12" fmla="*/ 82862 w 323141"/>
                    <a:gd name="connsiteY12" fmla="*/ 26195 h 176213"/>
                    <a:gd name="connsiteX13" fmla="*/ 109057 w 323141"/>
                    <a:gd name="connsiteY13" fmla="*/ 0 h 1762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323141" h="176213">
                      <a:moveTo>
                        <a:pt x="109057" y="0"/>
                      </a:moveTo>
                      <a:lnTo>
                        <a:pt x="213831" y="0"/>
                      </a:lnTo>
                      <a:cubicBezTo>
                        <a:pt x="228298" y="0"/>
                        <a:pt x="240026" y="11728"/>
                        <a:pt x="240026" y="26195"/>
                      </a:cubicBezTo>
                      <a:lnTo>
                        <a:pt x="240026" y="130480"/>
                      </a:lnTo>
                      <a:lnTo>
                        <a:pt x="323141" y="130480"/>
                      </a:lnTo>
                      <a:lnTo>
                        <a:pt x="322918" y="131418"/>
                      </a:lnTo>
                      <a:lnTo>
                        <a:pt x="317770" y="136147"/>
                      </a:lnTo>
                      <a:cubicBezTo>
                        <a:pt x="277795" y="160902"/>
                        <a:pt x="222571" y="176213"/>
                        <a:pt x="161571" y="176213"/>
                      </a:cubicBezTo>
                      <a:cubicBezTo>
                        <a:pt x="100572" y="176213"/>
                        <a:pt x="45347" y="160902"/>
                        <a:pt x="5373" y="136147"/>
                      </a:cubicBezTo>
                      <a:lnTo>
                        <a:pt x="223" y="131417"/>
                      </a:lnTo>
                      <a:lnTo>
                        <a:pt x="0" y="130480"/>
                      </a:lnTo>
                      <a:lnTo>
                        <a:pt x="82862" y="130480"/>
                      </a:lnTo>
                      <a:lnTo>
                        <a:pt x="82862" y="26195"/>
                      </a:lnTo>
                      <a:cubicBezTo>
                        <a:pt x="82862" y="11728"/>
                        <a:pt x="94590" y="0"/>
                        <a:pt x="109057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12" name="ハート 63"/>
                <p:cNvSpPr/>
                <p:nvPr/>
              </p:nvSpPr>
              <p:spPr>
                <a:xfrm>
                  <a:off x="4168511" y="6418959"/>
                  <a:ext cx="660619" cy="11835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60619" h="118355">
                      <a:moveTo>
                        <a:pt x="520020" y="389"/>
                      </a:moveTo>
                      <a:cubicBezTo>
                        <a:pt x="530240" y="-1395"/>
                        <a:pt x="540424" y="3052"/>
                        <a:pt x="546274" y="12353"/>
                      </a:cubicBezTo>
                      <a:cubicBezTo>
                        <a:pt x="558635" y="-6458"/>
                        <a:pt x="588076" y="-5650"/>
                        <a:pt x="600264" y="28476"/>
                      </a:cubicBezTo>
                      <a:cubicBezTo>
                        <a:pt x="625230" y="-41430"/>
                        <a:pt x="722599" y="28476"/>
                        <a:pt x="600264" y="118355"/>
                      </a:cubicBezTo>
                      <a:cubicBezTo>
                        <a:pt x="570734" y="96660"/>
                        <a:pt x="554006" y="76128"/>
                        <a:pt x="546274" y="58308"/>
                      </a:cubicBezTo>
                      <a:cubicBezTo>
                        <a:pt x="538542" y="76128"/>
                        <a:pt x="521814" y="96660"/>
                        <a:pt x="492284" y="118355"/>
                      </a:cubicBezTo>
                      <a:cubicBezTo>
                        <a:pt x="462753" y="96659"/>
                        <a:pt x="446025" y="76127"/>
                        <a:pt x="438293" y="58306"/>
                      </a:cubicBezTo>
                      <a:cubicBezTo>
                        <a:pt x="430561" y="76127"/>
                        <a:pt x="413833" y="96659"/>
                        <a:pt x="384302" y="118355"/>
                      </a:cubicBezTo>
                      <a:cubicBezTo>
                        <a:pt x="354771" y="96659"/>
                        <a:pt x="338043" y="76127"/>
                        <a:pt x="330311" y="58306"/>
                      </a:cubicBezTo>
                      <a:cubicBezTo>
                        <a:pt x="322579" y="76127"/>
                        <a:pt x="305851" y="96659"/>
                        <a:pt x="276320" y="118355"/>
                      </a:cubicBezTo>
                      <a:cubicBezTo>
                        <a:pt x="246789" y="96659"/>
                        <a:pt x="230061" y="76127"/>
                        <a:pt x="222329" y="58306"/>
                      </a:cubicBezTo>
                      <a:cubicBezTo>
                        <a:pt x="214597" y="76127"/>
                        <a:pt x="197869" y="96659"/>
                        <a:pt x="168338" y="118355"/>
                      </a:cubicBezTo>
                      <a:cubicBezTo>
                        <a:pt x="138807" y="96659"/>
                        <a:pt x="122079" y="76127"/>
                        <a:pt x="114347" y="58306"/>
                      </a:cubicBezTo>
                      <a:cubicBezTo>
                        <a:pt x="106615" y="76127"/>
                        <a:pt x="89887" y="96659"/>
                        <a:pt x="60356" y="118355"/>
                      </a:cubicBezTo>
                      <a:cubicBezTo>
                        <a:pt x="-31396" y="50946"/>
                        <a:pt x="436" y="-5229"/>
                        <a:pt x="32620" y="389"/>
                      </a:cubicBezTo>
                      <a:cubicBezTo>
                        <a:pt x="43348" y="2261"/>
                        <a:pt x="54114" y="11000"/>
                        <a:pt x="60356" y="28476"/>
                      </a:cubicBezTo>
                      <a:cubicBezTo>
                        <a:pt x="72544" y="-5650"/>
                        <a:pt x="101986" y="-6458"/>
                        <a:pt x="114347" y="12354"/>
                      </a:cubicBezTo>
                      <a:cubicBezTo>
                        <a:pt x="126708" y="-6458"/>
                        <a:pt x="156150" y="-5650"/>
                        <a:pt x="168338" y="28476"/>
                      </a:cubicBezTo>
                      <a:cubicBezTo>
                        <a:pt x="174580" y="11000"/>
                        <a:pt x="185346" y="2261"/>
                        <a:pt x="196074" y="389"/>
                      </a:cubicBezTo>
                      <a:cubicBezTo>
                        <a:pt x="206294" y="-1395"/>
                        <a:pt x="216479" y="3053"/>
                        <a:pt x="222329" y="12354"/>
                      </a:cubicBezTo>
                      <a:cubicBezTo>
                        <a:pt x="234690" y="-6458"/>
                        <a:pt x="264132" y="-5650"/>
                        <a:pt x="276320" y="28476"/>
                      </a:cubicBezTo>
                      <a:cubicBezTo>
                        <a:pt x="282562" y="11000"/>
                        <a:pt x="293328" y="2261"/>
                        <a:pt x="304056" y="389"/>
                      </a:cubicBezTo>
                      <a:cubicBezTo>
                        <a:pt x="314276" y="-1395"/>
                        <a:pt x="324461" y="3053"/>
                        <a:pt x="330311" y="12354"/>
                      </a:cubicBezTo>
                      <a:cubicBezTo>
                        <a:pt x="342672" y="-6458"/>
                        <a:pt x="372114" y="-5650"/>
                        <a:pt x="384302" y="28476"/>
                      </a:cubicBezTo>
                      <a:cubicBezTo>
                        <a:pt x="390544" y="11000"/>
                        <a:pt x="401310" y="2261"/>
                        <a:pt x="412038" y="389"/>
                      </a:cubicBezTo>
                      <a:cubicBezTo>
                        <a:pt x="422258" y="-1395"/>
                        <a:pt x="432443" y="3053"/>
                        <a:pt x="438293" y="12354"/>
                      </a:cubicBezTo>
                      <a:cubicBezTo>
                        <a:pt x="450654" y="-6458"/>
                        <a:pt x="480096" y="-5650"/>
                        <a:pt x="492284" y="28476"/>
                      </a:cubicBezTo>
                      <a:cubicBezTo>
                        <a:pt x="498526" y="11000"/>
                        <a:pt x="509292" y="2261"/>
                        <a:pt x="520020" y="389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593" name="円/楕円 1592"/>
              <p:cNvSpPr/>
              <p:nvPr/>
            </p:nvSpPr>
            <p:spPr>
              <a:xfrm>
                <a:off x="4081536" y="5335155"/>
                <a:ext cx="807653" cy="832160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1594" name="グループ化 1593"/>
              <p:cNvGrpSpPr/>
              <p:nvPr/>
            </p:nvGrpSpPr>
            <p:grpSpPr>
              <a:xfrm>
                <a:off x="4071792" y="5413271"/>
                <a:ext cx="834570" cy="755777"/>
                <a:chOff x="2791855" y="2059454"/>
                <a:chExt cx="1150919" cy="1003058"/>
              </a:xfrm>
              <a:solidFill>
                <a:srgbClr val="FFCC99"/>
              </a:solidFill>
            </p:grpSpPr>
            <p:grpSp>
              <p:nvGrpSpPr>
                <p:cNvPr id="1603" name="グループ化 1602"/>
                <p:cNvGrpSpPr/>
                <p:nvPr/>
              </p:nvGrpSpPr>
              <p:grpSpPr>
                <a:xfrm rot="20700000">
                  <a:off x="2791855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1608" name="円/楕円 1607"/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609" name="円/楕円 1608"/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1604" name="グループ化 1603"/>
                <p:cNvGrpSpPr/>
                <p:nvPr/>
              </p:nvGrpSpPr>
              <p:grpSpPr>
                <a:xfrm rot="900000" flipH="1">
                  <a:off x="3720768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1606" name="円/楕円 1605"/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607" name="円/楕円 1606"/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605" name="円/楕円 1604"/>
                <p:cNvSpPr/>
                <p:nvPr/>
              </p:nvSpPr>
              <p:spPr>
                <a:xfrm>
                  <a:off x="2902857" y="2059454"/>
                  <a:ext cx="928914" cy="1003058"/>
                </a:xfrm>
                <a:prstGeom prst="ellipse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595" name="円/楕円 27"/>
              <p:cNvSpPr/>
              <p:nvPr/>
            </p:nvSpPr>
            <p:spPr>
              <a:xfrm>
                <a:off x="4408958" y="6045708"/>
                <a:ext cx="166531" cy="43193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  <a:gd name="connsiteX0" fmla="*/ 58 w 3255101"/>
                  <a:gd name="connsiteY0" fmla="*/ 3 h 346288"/>
                  <a:gd name="connsiteX1" fmla="*/ 3210476 w 3255101"/>
                  <a:gd name="connsiteY1" fmla="*/ 3 h 346288"/>
                  <a:gd name="connsiteX2" fmla="*/ 1605267 w 3255101"/>
                  <a:gd name="connsiteY2" fmla="*/ 346288 h 346288"/>
                  <a:gd name="connsiteX3" fmla="*/ 58 w 3255101"/>
                  <a:gd name="connsiteY3" fmla="*/ 3 h 3462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255101" h="346288">
                    <a:moveTo>
                      <a:pt x="58" y="3"/>
                    </a:moveTo>
                    <a:cubicBezTo>
                      <a:pt x="267593" y="-57711"/>
                      <a:pt x="2942941" y="-57711"/>
                      <a:pt x="3210476" y="3"/>
                    </a:cubicBezTo>
                    <a:cubicBezTo>
                      <a:pt x="3478011" y="57717"/>
                      <a:pt x="2491799" y="346288"/>
                      <a:pt x="1605267" y="346288"/>
                    </a:cubicBezTo>
                    <a:cubicBezTo>
                      <a:pt x="718735" y="346288"/>
                      <a:pt x="-7588" y="76241"/>
                      <a:pt x="58" y="3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596" name="円/楕円 27"/>
              <p:cNvSpPr/>
              <p:nvPr/>
            </p:nvSpPr>
            <p:spPr>
              <a:xfrm rot="10800000">
                <a:off x="4215125" y="5602523"/>
                <a:ext cx="164248" cy="2910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597" name="円/楕円 27"/>
              <p:cNvSpPr/>
              <p:nvPr/>
            </p:nvSpPr>
            <p:spPr>
              <a:xfrm rot="10800000">
                <a:off x="4591026" y="5602523"/>
                <a:ext cx="164248" cy="2910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598" name="正方形/長方形 67"/>
              <p:cNvSpPr/>
              <p:nvPr/>
            </p:nvSpPr>
            <p:spPr>
              <a:xfrm>
                <a:off x="4466202" y="5956511"/>
                <a:ext cx="50129" cy="25695"/>
              </a:xfrm>
              <a:custGeom>
                <a:avLst/>
                <a:gdLst/>
                <a:ahLst/>
                <a:cxnLst/>
                <a:rect l="l" t="t" r="r" b="b"/>
                <a:pathLst>
                  <a:path w="749072" h="1123608">
                    <a:moveTo>
                      <a:pt x="374536" y="0"/>
                    </a:moveTo>
                    <a:lnTo>
                      <a:pt x="749072" y="374536"/>
                    </a:lnTo>
                    <a:cubicBezTo>
                      <a:pt x="955923" y="581387"/>
                      <a:pt x="955923" y="916758"/>
                      <a:pt x="749072" y="1123608"/>
                    </a:cubicBezTo>
                    <a:cubicBezTo>
                      <a:pt x="542221" y="1330459"/>
                      <a:pt x="206851" y="1330459"/>
                      <a:pt x="0" y="1123608"/>
                    </a:cubicBezTo>
                    <a:cubicBezTo>
                      <a:pt x="-206851" y="916758"/>
                      <a:pt x="-206851" y="581387"/>
                      <a:pt x="0" y="374536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599" name="円/楕円 1598"/>
              <p:cNvSpPr/>
              <p:nvPr/>
            </p:nvSpPr>
            <p:spPr>
              <a:xfrm>
                <a:off x="4222760" y="5893218"/>
                <a:ext cx="90602" cy="49163"/>
              </a:xfrm>
              <a:prstGeom prst="ellipse">
                <a:avLst/>
              </a:prstGeom>
              <a:solidFill>
                <a:srgbClr val="FF7C8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600" name="円/楕円 1599"/>
              <p:cNvSpPr/>
              <p:nvPr/>
            </p:nvSpPr>
            <p:spPr>
              <a:xfrm>
                <a:off x="4672169" y="5893218"/>
                <a:ext cx="90602" cy="49163"/>
              </a:xfrm>
              <a:prstGeom prst="ellipse">
                <a:avLst/>
              </a:prstGeom>
              <a:solidFill>
                <a:srgbClr val="FF7C8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601" name="円/楕円 27"/>
              <p:cNvSpPr/>
              <p:nvPr/>
            </p:nvSpPr>
            <p:spPr>
              <a:xfrm rot="10800000">
                <a:off x="4215125" y="5754923"/>
                <a:ext cx="164248" cy="2910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602" name="円/楕円 27"/>
              <p:cNvSpPr/>
              <p:nvPr/>
            </p:nvSpPr>
            <p:spPr>
              <a:xfrm rot="10800000">
                <a:off x="4591026" y="5754923"/>
                <a:ext cx="164248" cy="2910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539" name="グループ化 1538"/>
            <p:cNvGrpSpPr/>
            <p:nvPr/>
          </p:nvGrpSpPr>
          <p:grpSpPr>
            <a:xfrm>
              <a:off x="6430996" y="3807471"/>
              <a:ext cx="832100" cy="521218"/>
              <a:chOff x="5513458" y="3096618"/>
              <a:chExt cx="2667176" cy="1670693"/>
            </a:xfrm>
          </p:grpSpPr>
          <p:grpSp>
            <p:nvGrpSpPr>
              <p:cNvPr id="1540" name="グループ化 1539"/>
              <p:cNvGrpSpPr/>
              <p:nvPr/>
            </p:nvGrpSpPr>
            <p:grpSpPr>
              <a:xfrm>
                <a:off x="6044796" y="3096618"/>
                <a:ext cx="1556044" cy="966581"/>
                <a:chOff x="6044796" y="3096618"/>
                <a:chExt cx="1556044" cy="966581"/>
              </a:xfrm>
            </p:grpSpPr>
            <p:grpSp>
              <p:nvGrpSpPr>
                <p:cNvPr id="1544" name="グループ化 1543"/>
                <p:cNvGrpSpPr/>
                <p:nvPr/>
              </p:nvGrpSpPr>
              <p:grpSpPr>
                <a:xfrm>
                  <a:off x="6044796" y="3096618"/>
                  <a:ext cx="1556044" cy="966581"/>
                  <a:chOff x="7627353" y="2698603"/>
                  <a:chExt cx="2917825" cy="1812490"/>
                </a:xfrm>
              </p:grpSpPr>
              <p:sp>
                <p:nvSpPr>
                  <p:cNvPr id="1569" name="正方形/長方形 1568"/>
                  <p:cNvSpPr/>
                  <p:nvPr/>
                </p:nvSpPr>
                <p:spPr>
                  <a:xfrm>
                    <a:off x="7731493" y="3369523"/>
                    <a:ext cx="819785" cy="1072937"/>
                  </a:xfrm>
                  <a:prstGeom prst="rect">
                    <a:avLst/>
                  </a:prstGeom>
                  <a:gradFill flip="none" rotWithShape="1">
                    <a:gsLst>
                      <a:gs pos="0">
                        <a:srgbClr val="00B0F0"/>
                      </a:gs>
                      <a:gs pos="100000">
                        <a:srgbClr val="5B9BD5">
                          <a:lumMod val="40000"/>
                          <a:lumOff val="60000"/>
                        </a:srgbClr>
                      </a:gs>
                    </a:gsLst>
                    <a:lin ang="16200000" scaled="1"/>
                    <a:tileRect/>
                  </a:gra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570" name="フリーフォーム 1569"/>
                  <p:cNvSpPr/>
                  <p:nvPr/>
                </p:nvSpPr>
                <p:spPr>
                  <a:xfrm>
                    <a:off x="7627353" y="2698603"/>
                    <a:ext cx="2917825" cy="1812490"/>
                  </a:xfrm>
                  <a:custGeom>
                    <a:avLst/>
                    <a:gdLst>
                      <a:gd name="connsiteX0" fmla="*/ 127000 w 2917825"/>
                      <a:gd name="connsiteY0" fmla="*/ 709020 h 1812490"/>
                      <a:gd name="connsiteX1" fmla="*/ 127000 w 2917825"/>
                      <a:gd name="connsiteY1" fmla="*/ 1698137 h 1812490"/>
                      <a:gd name="connsiteX2" fmla="*/ 898525 w 2917825"/>
                      <a:gd name="connsiteY2" fmla="*/ 1698137 h 1812490"/>
                      <a:gd name="connsiteX3" fmla="*/ 898525 w 2917825"/>
                      <a:gd name="connsiteY3" fmla="*/ 709020 h 1812490"/>
                      <a:gd name="connsiteX4" fmla="*/ 111595 w 2917825"/>
                      <a:gd name="connsiteY4" fmla="*/ 0 h 1812490"/>
                      <a:gd name="connsiteX5" fmla="*/ 2806230 w 2917825"/>
                      <a:gd name="connsiteY5" fmla="*/ 0 h 1812490"/>
                      <a:gd name="connsiteX6" fmla="*/ 2917825 w 2917825"/>
                      <a:gd name="connsiteY6" fmla="*/ 111595 h 1812490"/>
                      <a:gd name="connsiteX7" fmla="*/ 2917825 w 2917825"/>
                      <a:gd name="connsiteY7" fmla="*/ 1700895 h 1812490"/>
                      <a:gd name="connsiteX8" fmla="*/ 2806230 w 2917825"/>
                      <a:gd name="connsiteY8" fmla="*/ 1812490 h 1812490"/>
                      <a:gd name="connsiteX9" fmla="*/ 111595 w 2917825"/>
                      <a:gd name="connsiteY9" fmla="*/ 1812490 h 1812490"/>
                      <a:gd name="connsiteX10" fmla="*/ 0 w 2917825"/>
                      <a:gd name="connsiteY10" fmla="*/ 1700895 h 1812490"/>
                      <a:gd name="connsiteX11" fmla="*/ 0 w 2917825"/>
                      <a:gd name="connsiteY11" fmla="*/ 111595 h 1812490"/>
                      <a:gd name="connsiteX12" fmla="*/ 111595 w 2917825"/>
                      <a:gd name="connsiteY12" fmla="*/ 0 h 181249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2917825" h="1812490">
                        <a:moveTo>
                          <a:pt x="127000" y="709020"/>
                        </a:moveTo>
                        <a:lnTo>
                          <a:pt x="127000" y="1698137"/>
                        </a:lnTo>
                        <a:lnTo>
                          <a:pt x="898525" y="1698137"/>
                        </a:lnTo>
                        <a:lnTo>
                          <a:pt x="898525" y="709020"/>
                        </a:lnTo>
                        <a:close/>
                        <a:moveTo>
                          <a:pt x="111595" y="0"/>
                        </a:moveTo>
                        <a:lnTo>
                          <a:pt x="2806230" y="0"/>
                        </a:lnTo>
                        <a:cubicBezTo>
                          <a:pt x="2867862" y="0"/>
                          <a:pt x="2917825" y="49963"/>
                          <a:pt x="2917825" y="111595"/>
                        </a:cubicBezTo>
                        <a:lnTo>
                          <a:pt x="2917825" y="1700895"/>
                        </a:lnTo>
                        <a:cubicBezTo>
                          <a:pt x="2917825" y="1762527"/>
                          <a:pt x="2867862" y="1812490"/>
                          <a:pt x="2806230" y="1812490"/>
                        </a:cubicBezTo>
                        <a:lnTo>
                          <a:pt x="111595" y="1812490"/>
                        </a:lnTo>
                        <a:cubicBezTo>
                          <a:pt x="49963" y="1812490"/>
                          <a:pt x="0" y="1762527"/>
                          <a:pt x="0" y="1700895"/>
                        </a:cubicBezTo>
                        <a:lnTo>
                          <a:pt x="0" y="111595"/>
                        </a:lnTo>
                        <a:cubicBezTo>
                          <a:pt x="0" y="49963"/>
                          <a:pt x="49963" y="0"/>
                          <a:pt x="111595" y="0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ysClr val="window" lastClr="FFFFFF">
                          <a:lumMod val="75000"/>
                        </a:sysClr>
                      </a:gs>
                      <a:gs pos="100000">
                        <a:sysClr val="window" lastClr="FFFFFF"/>
                      </a:gs>
                    </a:gsLst>
                    <a:lin ang="18900000" scaled="1"/>
                    <a:tileRect/>
                  </a:grad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571" name="正方形/長方形 1570"/>
                  <p:cNvSpPr/>
                  <p:nvPr/>
                </p:nvSpPr>
                <p:spPr>
                  <a:xfrm>
                    <a:off x="8598903" y="3728085"/>
                    <a:ext cx="1828800" cy="676275"/>
                  </a:xfrm>
                  <a:prstGeom prst="rect">
                    <a:avLst/>
                  </a:prstGeom>
                  <a:pattFill prst="weave">
                    <a:fgClr>
                      <a:srgbClr val="ED7D31">
                        <a:lumMod val="60000"/>
                        <a:lumOff val="40000"/>
                      </a:srgbClr>
                    </a:fgClr>
                    <a:bgClr>
                      <a:sysClr val="window" lastClr="FFFFFF"/>
                    </a:bgClr>
                  </a:pattFill>
                  <a:ln w="6350" cap="flat" cmpd="sng" algn="ctr">
                    <a:solidFill>
                      <a:srgbClr val="ED7D31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cxnSp>
                <p:nvCxnSpPr>
                  <p:cNvPr id="1572" name="直線コネクタ 1571"/>
                  <p:cNvCxnSpPr>
                    <a:stCxn id="1571" idx="1"/>
                  </p:cNvCxnSpPr>
                  <p:nvPr/>
                </p:nvCxnSpPr>
                <p:spPr>
                  <a:xfrm>
                    <a:off x="8598903" y="4066223"/>
                    <a:ext cx="1838325" cy="952"/>
                  </a:xfrm>
                  <a:prstGeom prst="line">
                    <a:avLst/>
                  </a:prstGeom>
                  <a:noFill/>
                  <a:ln w="6350" cap="flat" cmpd="sng" algn="ctr">
                    <a:solidFill>
                      <a:srgbClr val="ED7D31">
                        <a:lumMod val="60000"/>
                        <a:lumOff val="40000"/>
                      </a:srgbClr>
                    </a:solidFill>
                    <a:prstDash val="dash"/>
                    <a:miter lim="800000"/>
                  </a:ln>
                  <a:effectLst/>
                </p:spPr>
              </p:cxnSp>
              <p:cxnSp>
                <p:nvCxnSpPr>
                  <p:cNvPr id="1573" name="直線コネクタ 1572"/>
                  <p:cNvCxnSpPr/>
                  <p:nvPr/>
                </p:nvCxnSpPr>
                <p:spPr>
                  <a:xfrm>
                    <a:off x="8598903" y="3894773"/>
                    <a:ext cx="1838325" cy="952"/>
                  </a:xfrm>
                  <a:prstGeom prst="line">
                    <a:avLst/>
                  </a:prstGeom>
                  <a:noFill/>
                  <a:ln w="6350" cap="flat" cmpd="sng" algn="ctr">
                    <a:solidFill>
                      <a:srgbClr val="ED7D31">
                        <a:lumMod val="60000"/>
                        <a:lumOff val="40000"/>
                      </a:srgbClr>
                    </a:solidFill>
                    <a:prstDash val="dash"/>
                    <a:miter lim="800000"/>
                  </a:ln>
                  <a:effectLst/>
                </p:spPr>
              </p:cxnSp>
              <p:cxnSp>
                <p:nvCxnSpPr>
                  <p:cNvPr id="1574" name="直線コネクタ 1573"/>
                  <p:cNvCxnSpPr/>
                  <p:nvPr/>
                </p:nvCxnSpPr>
                <p:spPr>
                  <a:xfrm>
                    <a:off x="8598903" y="4218623"/>
                    <a:ext cx="1838325" cy="952"/>
                  </a:xfrm>
                  <a:prstGeom prst="line">
                    <a:avLst/>
                  </a:prstGeom>
                  <a:noFill/>
                  <a:ln w="6350" cap="flat" cmpd="sng" algn="ctr">
                    <a:solidFill>
                      <a:srgbClr val="ED7D31">
                        <a:lumMod val="60000"/>
                        <a:lumOff val="40000"/>
                      </a:srgbClr>
                    </a:solidFill>
                    <a:prstDash val="dash"/>
                    <a:miter lim="800000"/>
                  </a:ln>
                  <a:effectLst/>
                </p:spPr>
              </p:cxnSp>
              <p:sp>
                <p:nvSpPr>
                  <p:cNvPr id="1575" name="テキスト ボックス 1574"/>
                  <p:cNvSpPr txBox="1"/>
                  <p:nvPr/>
                </p:nvSpPr>
                <p:spPr>
                  <a:xfrm>
                    <a:off x="7731492" y="2748145"/>
                    <a:ext cx="2073580" cy="609327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prstTxWarp prst="textPlain">
                      <a:avLst/>
                    </a:prstTxWarp>
                    <a:spAutoFit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ja-JP" altLang="en-US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氏　名</a:t>
                    </a:r>
                    <a:r>
                      <a:rPr kumimoji="0" lang="ja-JP" altLang="en-US" sz="9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：□□　□□</a:t>
                    </a:r>
                    <a:endParaRPr kumimoji="0" lang="en-US" altLang="ja-JP" sz="9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altLang="ja-JP" sz="9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ja-JP" altLang="en-US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住　所</a:t>
                    </a:r>
                    <a:r>
                      <a:rPr kumimoji="0" lang="ja-JP" altLang="en-US" sz="9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：○○県△△市▽▽町◇丁目□番地○号</a:t>
                    </a:r>
                    <a:endParaRPr kumimoji="0" lang="en-US" altLang="ja-JP" sz="9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altLang="ja-JP" sz="9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ja-JP" altLang="en-US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生年月日</a:t>
                    </a:r>
                    <a:r>
                      <a:rPr kumimoji="0" lang="ja-JP" altLang="en-US" sz="9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：平成○○年○月○日　　</a:t>
                    </a:r>
                    <a:r>
                      <a:rPr kumimoji="0" lang="ja-JP" altLang="en-US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性　別</a:t>
                    </a:r>
                    <a:r>
                      <a:rPr kumimoji="0" lang="ja-JP" altLang="en-US" sz="9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：□</a:t>
                    </a:r>
                  </a:p>
                </p:txBody>
              </p:sp>
              <p:sp>
                <p:nvSpPr>
                  <p:cNvPr id="1576" name="テキスト ボックス 1575"/>
                  <p:cNvSpPr txBox="1"/>
                  <p:nvPr/>
                </p:nvSpPr>
                <p:spPr>
                  <a:xfrm>
                    <a:off x="8613561" y="3467321"/>
                    <a:ext cx="1030371" cy="163358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prstTxWarp prst="textPlain">
                      <a:avLst/>
                    </a:prstTxWarp>
                    <a:spAutoFit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altLang="ja-JP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20XX</a:t>
                    </a:r>
                    <a:r>
                      <a:rPr kumimoji="0" lang="ja-JP" altLang="en-US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年</a:t>
                    </a:r>
                    <a:r>
                      <a:rPr kumimoji="0" lang="en-US" altLang="ja-JP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3</a:t>
                    </a:r>
                    <a:r>
                      <a:rPr kumimoji="0" lang="ja-JP" altLang="en-US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月</a:t>
                    </a:r>
                    <a:r>
                      <a:rPr kumimoji="0" lang="en-US" altLang="ja-JP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31</a:t>
                    </a:r>
                    <a:r>
                      <a:rPr kumimoji="0" lang="ja-JP" altLang="en-US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日まで有効</a:t>
                    </a:r>
                    <a:endParaRPr kumimoji="0" lang="ja-JP" altLang="en-US" sz="9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</p:txBody>
              </p:sp>
              <p:sp>
                <p:nvSpPr>
                  <p:cNvPr id="1577" name="テキスト ボックス 1576"/>
                  <p:cNvSpPr txBox="1"/>
                  <p:nvPr/>
                </p:nvSpPr>
                <p:spPr>
                  <a:xfrm>
                    <a:off x="9934575" y="2795753"/>
                    <a:ext cx="481100" cy="250628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prstTxWarp prst="textPlain">
                      <a:avLst/>
                    </a:prstTxWarp>
                    <a:sp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ja-JP" altLang="en-US" sz="1100" b="1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個人番号</a:t>
                    </a:r>
                    <a:endParaRPr kumimoji="0" lang="en-US" altLang="ja-JP" sz="11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ja-JP" altLang="en-US" sz="1100" b="1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カード</a:t>
                    </a:r>
                  </a:p>
                </p:txBody>
              </p:sp>
              <p:grpSp>
                <p:nvGrpSpPr>
                  <p:cNvPr id="1578" name="グループ化 1577"/>
                  <p:cNvGrpSpPr/>
                  <p:nvPr/>
                </p:nvGrpSpPr>
                <p:grpSpPr>
                  <a:xfrm>
                    <a:off x="9952032" y="3302058"/>
                    <a:ext cx="410617" cy="367596"/>
                    <a:chOff x="5631654" y="-26213"/>
                    <a:chExt cx="404948" cy="418044"/>
                  </a:xfrm>
                </p:grpSpPr>
                <p:grpSp>
                  <p:nvGrpSpPr>
                    <p:cNvPr id="1582" name="グループ化 1581"/>
                    <p:cNvGrpSpPr/>
                    <p:nvPr/>
                  </p:nvGrpSpPr>
                  <p:grpSpPr>
                    <a:xfrm>
                      <a:off x="5631654" y="-26202"/>
                      <a:ext cx="404948" cy="334849"/>
                      <a:chOff x="4339640" y="3267059"/>
                      <a:chExt cx="309314" cy="240355"/>
                    </a:xfrm>
                    <a:gradFill flip="none" rotWithShape="1">
                      <a:gsLst>
                        <a:gs pos="0">
                          <a:srgbClr val="FFC000">
                            <a:lumMod val="67000"/>
                          </a:srgbClr>
                        </a:gs>
                        <a:gs pos="48000">
                          <a:srgbClr val="FFC000">
                            <a:lumMod val="97000"/>
                            <a:lumOff val="3000"/>
                          </a:srgbClr>
                        </a:gs>
                        <a:gs pos="100000">
                          <a:srgbClr val="FFC000">
                            <a:lumMod val="60000"/>
                            <a:lumOff val="40000"/>
                          </a:srgbClr>
                        </a:gs>
                      </a:gsLst>
                      <a:lin ang="18900000" scaled="1"/>
                      <a:tileRect/>
                    </a:gradFill>
                  </p:grpSpPr>
                  <p:sp>
                    <p:nvSpPr>
                      <p:cNvPr id="1586" name="片側の 2 つの角を丸めた四角形 1585"/>
                      <p:cNvSpPr/>
                      <p:nvPr/>
                    </p:nvSpPr>
                    <p:spPr>
                      <a:xfrm>
                        <a:off x="4339641" y="3267059"/>
                        <a:ext cx="309313" cy="61252"/>
                      </a:xfrm>
                      <a:prstGeom prst="round2SameRect">
                        <a:avLst>
                          <a:gd name="adj1" fmla="val 50000"/>
                          <a:gd name="adj2" fmla="val 0"/>
                        </a:avLst>
                      </a:prstGeom>
                      <a:noFill/>
                      <a:ln w="6350" cap="flat" cmpd="sng" algn="ctr">
                        <a:solidFill>
                          <a:srgbClr val="5B9BD5">
                            <a:lumMod val="60000"/>
                            <a:lumOff val="40000"/>
                          </a:srgbClr>
                        </a:solidFill>
                        <a:prstDash val="dash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587" name="正方形/長方形 1586"/>
                      <p:cNvSpPr/>
                      <p:nvPr/>
                    </p:nvSpPr>
                    <p:spPr>
                      <a:xfrm>
                        <a:off x="4339640" y="3328311"/>
                        <a:ext cx="309313" cy="59701"/>
                      </a:xfrm>
                      <a:prstGeom prst="rect">
                        <a:avLst/>
                      </a:prstGeom>
                      <a:noFill/>
                      <a:ln w="6350" cap="flat" cmpd="sng" algn="ctr">
                        <a:solidFill>
                          <a:srgbClr val="5B9BD5">
                            <a:lumMod val="60000"/>
                            <a:lumOff val="40000"/>
                          </a:srgbClr>
                        </a:solidFill>
                        <a:prstDash val="dash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588" name="正方形/長方形 1587"/>
                      <p:cNvSpPr/>
                      <p:nvPr/>
                    </p:nvSpPr>
                    <p:spPr>
                      <a:xfrm>
                        <a:off x="4339640" y="3388012"/>
                        <a:ext cx="309313" cy="59701"/>
                      </a:xfrm>
                      <a:prstGeom prst="rect">
                        <a:avLst/>
                      </a:prstGeom>
                      <a:noFill/>
                      <a:ln w="6350" cap="flat" cmpd="sng" algn="ctr">
                        <a:solidFill>
                          <a:srgbClr val="5B9BD5">
                            <a:lumMod val="60000"/>
                            <a:lumOff val="40000"/>
                          </a:srgbClr>
                        </a:solidFill>
                        <a:prstDash val="dash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589" name="正方形/長方形 1588"/>
                      <p:cNvSpPr/>
                      <p:nvPr/>
                    </p:nvSpPr>
                    <p:spPr>
                      <a:xfrm>
                        <a:off x="4339640" y="3447713"/>
                        <a:ext cx="309313" cy="59701"/>
                      </a:xfrm>
                      <a:prstGeom prst="rect">
                        <a:avLst/>
                      </a:prstGeom>
                      <a:noFill/>
                      <a:ln w="6350" cap="flat" cmpd="sng" algn="ctr">
                        <a:solidFill>
                          <a:srgbClr val="5B9BD5">
                            <a:lumMod val="60000"/>
                            <a:lumOff val="40000"/>
                          </a:srgbClr>
                        </a:solidFill>
                        <a:prstDash val="dash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1583" name="フリーフォーム 1582"/>
                    <p:cNvSpPr/>
                    <p:nvPr/>
                  </p:nvSpPr>
                  <p:spPr>
                    <a:xfrm rot="10800000">
                      <a:off x="5911187" y="308657"/>
                      <a:ext cx="125414" cy="83174"/>
                    </a:xfrm>
                    <a:custGeom>
                      <a:avLst/>
                      <a:gdLst>
                        <a:gd name="connsiteX0" fmla="*/ 125414 w 125414"/>
                        <a:gd name="connsiteY0" fmla="*/ 83174 h 83174"/>
                        <a:gd name="connsiteX1" fmla="*/ 0 w 125414"/>
                        <a:gd name="connsiteY1" fmla="*/ 83174 h 83174"/>
                        <a:gd name="connsiteX2" fmla="*/ 0 w 125414"/>
                        <a:gd name="connsiteY2" fmla="*/ 41587 h 83174"/>
                        <a:gd name="connsiteX3" fmla="*/ 41587 w 125414"/>
                        <a:gd name="connsiteY3" fmla="*/ 0 h 83174"/>
                        <a:gd name="connsiteX4" fmla="*/ 125414 w 125414"/>
                        <a:gd name="connsiteY4" fmla="*/ 0 h 83174"/>
                        <a:gd name="connsiteX5" fmla="*/ 125414 w 125414"/>
                        <a:gd name="connsiteY5" fmla="*/ 83174 h 8317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25414" h="83174">
                          <a:moveTo>
                            <a:pt x="125414" y="83174"/>
                          </a:moveTo>
                          <a:lnTo>
                            <a:pt x="0" y="83174"/>
                          </a:lnTo>
                          <a:lnTo>
                            <a:pt x="0" y="41587"/>
                          </a:lnTo>
                          <a:cubicBezTo>
                            <a:pt x="0" y="18619"/>
                            <a:pt x="18619" y="0"/>
                            <a:pt x="41587" y="0"/>
                          </a:cubicBezTo>
                          <a:lnTo>
                            <a:pt x="125414" y="0"/>
                          </a:lnTo>
                          <a:lnTo>
                            <a:pt x="125414" y="83174"/>
                          </a:lnTo>
                          <a:close/>
                        </a:path>
                      </a:pathLst>
                    </a:custGeom>
                    <a:noFill/>
                    <a:ln w="6350" cap="flat" cmpd="sng" algn="ctr">
                      <a:solidFill>
                        <a:srgbClr val="5B9BD5">
                          <a:lumMod val="60000"/>
                          <a:lumOff val="40000"/>
                        </a:srgbClr>
                      </a:solidFill>
                      <a:prstDash val="dash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584" name="フリーフォーム 1583"/>
                    <p:cNvSpPr/>
                    <p:nvPr/>
                  </p:nvSpPr>
                  <p:spPr>
                    <a:xfrm rot="10800000">
                      <a:off x="5631655" y="308657"/>
                      <a:ext cx="279531" cy="83174"/>
                    </a:xfrm>
                    <a:custGeom>
                      <a:avLst/>
                      <a:gdLst>
                        <a:gd name="connsiteX0" fmla="*/ 316495 w 316495"/>
                        <a:gd name="connsiteY0" fmla="*/ 83174 h 83174"/>
                        <a:gd name="connsiteX1" fmla="*/ 0 w 316495"/>
                        <a:gd name="connsiteY1" fmla="*/ 83174 h 83174"/>
                        <a:gd name="connsiteX2" fmla="*/ 0 w 316495"/>
                        <a:gd name="connsiteY2" fmla="*/ 0 h 83174"/>
                        <a:gd name="connsiteX3" fmla="*/ 274908 w 316495"/>
                        <a:gd name="connsiteY3" fmla="*/ 0 h 83174"/>
                        <a:gd name="connsiteX4" fmla="*/ 316495 w 316495"/>
                        <a:gd name="connsiteY4" fmla="*/ 41587 h 83174"/>
                        <a:gd name="connsiteX5" fmla="*/ 316495 w 316495"/>
                        <a:gd name="connsiteY5" fmla="*/ 83174 h 8317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316495" h="83174">
                          <a:moveTo>
                            <a:pt x="316495" y="83174"/>
                          </a:moveTo>
                          <a:lnTo>
                            <a:pt x="0" y="83174"/>
                          </a:lnTo>
                          <a:lnTo>
                            <a:pt x="0" y="0"/>
                          </a:lnTo>
                          <a:lnTo>
                            <a:pt x="274908" y="0"/>
                          </a:lnTo>
                          <a:cubicBezTo>
                            <a:pt x="297876" y="0"/>
                            <a:pt x="316495" y="18619"/>
                            <a:pt x="316495" y="41587"/>
                          </a:cubicBezTo>
                          <a:lnTo>
                            <a:pt x="316495" y="83174"/>
                          </a:lnTo>
                          <a:close/>
                        </a:path>
                      </a:pathLst>
                    </a:custGeom>
                    <a:noFill/>
                    <a:ln w="6350" cap="flat" cmpd="sng" algn="ctr">
                      <a:solidFill>
                        <a:srgbClr val="5B9BD5">
                          <a:lumMod val="60000"/>
                          <a:lumOff val="40000"/>
                        </a:srgbClr>
                      </a:solidFill>
                      <a:prstDash val="dash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585" name="フリーフォーム 1584"/>
                    <p:cNvSpPr/>
                    <p:nvPr/>
                  </p:nvSpPr>
                  <p:spPr>
                    <a:xfrm>
                      <a:off x="5752939" y="-26213"/>
                      <a:ext cx="283662" cy="334864"/>
                    </a:xfrm>
                    <a:custGeom>
                      <a:avLst/>
                      <a:gdLst>
                        <a:gd name="connsiteX0" fmla="*/ 0 w 283662"/>
                        <a:gd name="connsiteY0" fmla="*/ 0 h 334864"/>
                        <a:gd name="connsiteX1" fmla="*/ 240995 w 283662"/>
                        <a:gd name="connsiteY1" fmla="*/ 0 h 334864"/>
                        <a:gd name="connsiteX2" fmla="*/ 283662 w 283662"/>
                        <a:gd name="connsiteY2" fmla="*/ 42667 h 334864"/>
                        <a:gd name="connsiteX3" fmla="*/ 283661 w 283662"/>
                        <a:gd name="connsiteY3" fmla="*/ 85333 h 334864"/>
                        <a:gd name="connsiteX4" fmla="*/ 158246 w 283662"/>
                        <a:gd name="connsiteY4" fmla="*/ 85333 h 334864"/>
                        <a:gd name="connsiteX5" fmla="*/ 158246 w 283662"/>
                        <a:gd name="connsiteY5" fmla="*/ 334864 h 334864"/>
                        <a:gd name="connsiteX6" fmla="*/ 0 w 283662"/>
                        <a:gd name="connsiteY6" fmla="*/ 334864 h 33486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283662" h="334864">
                          <a:moveTo>
                            <a:pt x="0" y="0"/>
                          </a:moveTo>
                          <a:lnTo>
                            <a:pt x="240995" y="0"/>
                          </a:lnTo>
                          <a:cubicBezTo>
                            <a:pt x="264559" y="0"/>
                            <a:pt x="283662" y="19103"/>
                            <a:pt x="283662" y="42667"/>
                          </a:cubicBezTo>
                          <a:cubicBezTo>
                            <a:pt x="283662" y="56889"/>
                            <a:pt x="283661" y="71111"/>
                            <a:pt x="283661" y="85333"/>
                          </a:cubicBezTo>
                          <a:lnTo>
                            <a:pt x="158246" y="85333"/>
                          </a:lnTo>
                          <a:lnTo>
                            <a:pt x="158246" y="334864"/>
                          </a:lnTo>
                          <a:lnTo>
                            <a:pt x="0" y="334864"/>
                          </a:lnTo>
                          <a:close/>
                        </a:path>
                      </a:pathLst>
                    </a:custGeom>
                    <a:noFill/>
                    <a:ln w="6350" cap="flat" cmpd="sng" algn="ctr">
                      <a:solidFill>
                        <a:srgbClr val="5B9BD5">
                          <a:lumMod val="60000"/>
                          <a:lumOff val="40000"/>
                        </a:srgbClr>
                      </a:solidFill>
                      <a:prstDash val="dash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579" name="グループ化 1578"/>
                  <p:cNvGrpSpPr/>
                  <p:nvPr/>
                </p:nvGrpSpPr>
                <p:grpSpPr>
                  <a:xfrm>
                    <a:off x="9977307" y="3327653"/>
                    <a:ext cx="368964" cy="324779"/>
                    <a:chOff x="14159332" y="3300413"/>
                    <a:chExt cx="423443" cy="372734"/>
                  </a:xfrm>
                </p:grpSpPr>
                <p:sp>
                  <p:nvSpPr>
                    <p:cNvPr id="1580" name="フリーフォーム 1579"/>
                    <p:cNvSpPr/>
                    <p:nvPr/>
                  </p:nvSpPr>
                  <p:spPr>
                    <a:xfrm>
                      <a:off x="14159332" y="3300413"/>
                      <a:ext cx="423443" cy="372734"/>
                    </a:xfrm>
                    <a:custGeom>
                      <a:avLst/>
                      <a:gdLst>
                        <a:gd name="connsiteX0" fmla="*/ 30795 w 301205"/>
                        <a:gd name="connsiteY0" fmla="*/ 13897 h 272925"/>
                        <a:gd name="connsiteX1" fmla="*/ 14192 w 301205"/>
                        <a:gd name="connsiteY1" fmla="*/ 30500 h 272925"/>
                        <a:gd name="connsiteX2" fmla="*/ 14192 w 301205"/>
                        <a:gd name="connsiteY2" fmla="*/ 242426 h 272925"/>
                        <a:gd name="connsiteX3" fmla="*/ 30795 w 301205"/>
                        <a:gd name="connsiteY3" fmla="*/ 259029 h 272925"/>
                        <a:gd name="connsiteX4" fmla="*/ 270411 w 301205"/>
                        <a:gd name="connsiteY4" fmla="*/ 259029 h 272925"/>
                        <a:gd name="connsiteX5" fmla="*/ 287014 w 301205"/>
                        <a:gd name="connsiteY5" fmla="*/ 242426 h 272925"/>
                        <a:gd name="connsiteX6" fmla="*/ 287014 w 301205"/>
                        <a:gd name="connsiteY6" fmla="*/ 30500 h 272925"/>
                        <a:gd name="connsiteX7" fmla="*/ 270411 w 301205"/>
                        <a:gd name="connsiteY7" fmla="*/ 13897 h 272925"/>
                        <a:gd name="connsiteX8" fmla="*/ 26438 w 301205"/>
                        <a:gd name="connsiteY8" fmla="*/ 0 h 272925"/>
                        <a:gd name="connsiteX9" fmla="*/ 274767 w 301205"/>
                        <a:gd name="connsiteY9" fmla="*/ 0 h 272925"/>
                        <a:gd name="connsiteX10" fmla="*/ 301205 w 301205"/>
                        <a:gd name="connsiteY10" fmla="*/ 26438 h 272925"/>
                        <a:gd name="connsiteX11" fmla="*/ 301205 w 301205"/>
                        <a:gd name="connsiteY11" fmla="*/ 246487 h 272925"/>
                        <a:gd name="connsiteX12" fmla="*/ 274767 w 301205"/>
                        <a:gd name="connsiteY12" fmla="*/ 272925 h 272925"/>
                        <a:gd name="connsiteX13" fmla="*/ 26438 w 301205"/>
                        <a:gd name="connsiteY13" fmla="*/ 272925 h 272925"/>
                        <a:gd name="connsiteX14" fmla="*/ 0 w 301205"/>
                        <a:gd name="connsiteY14" fmla="*/ 246487 h 272925"/>
                        <a:gd name="connsiteX15" fmla="*/ 0 w 301205"/>
                        <a:gd name="connsiteY15" fmla="*/ 26438 h 272925"/>
                        <a:gd name="connsiteX16" fmla="*/ 26438 w 301205"/>
                        <a:gd name="connsiteY16" fmla="*/ 0 h 27292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</a:cxnLst>
                      <a:rect l="l" t="t" r="r" b="b"/>
                      <a:pathLst>
                        <a:path w="301205" h="272925">
                          <a:moveTo>
                            <a:pt x="30795" y="13897"/>
                          </a:moveTo>
                          <a:cubicBezTo>
                            <a:pt x="21625" y="13897"/>
                            <a:pt x="14192" y="21330"/>
                            <a:pt x="14192" y="30500"/>
                          </a:cubicBezTo>
                          <a:lnTo>
                            <a:pt x="14192" y="242426"/>
                          </a:lnTo>
                          <a:cubicBezTo>
                            <a:pt x="14192" y="251596"/>
                            <a:pt x="21625" y="259029"/>
                            <a:pt x="30795" y="259029"/>
                          </a:cubicBezTo>
                          <a:lnTo>
                            <a:pt x="270411" y="259029"/>
                          </a:lnTo>
                          <a:cubicBezTo>
                            <a:pt x="279581" y="259029"/>
                            <a:pt x="287014" y="251596"/>
                            <a:pt x="287014" y="242426"/>
                          </a:cubicBezTo>
                          <a:lnTo>
                            <a:pt x="287014" y="30500"/>
                          </a:lnTo>
                          <a:cubicBezTo>
                            <a:pt x="287014" y="21330"/>
                            <a:pt x="279581" y="13897"/>
                            <a:pt x="270411" y="13897"/>
                          </a:cubicBezTo>
                          <a:close/>
                          <a:moveTo>
                            <a:pt x="26438" y="0"/>
                          </a:moveTo>
                          <a:lnTo>
                            <a:pt x="274767" y="0"/>
                          </a:lnTo>
                          <a:cubicBezTo>
                            <a:pt x="289368" y="0"/>
                            <a:pt x="301205" y="11837"/>
                            <a:pt x="301205" y="26438"/>
                          </a:cubicBezTo>
                          <a:lnTo>
                            <a:pt x="301205" y="246487"/>
                          </a:lnTo>
                          <a:cubicBezTo>
                            <a:pt x="301205" y="261088"/>
                            <a:pt x="289368" y="272925"/>
                            <a:pt x="274767" y="272925"/>
                          </a:cubicBezTo>
                          <a:lnTo>
                            <a:pt x="26438" y="272925"/>
                          </a:lnTo>
                          <a:cubicBezTo>
                            <a:pt x="11837" y="272925"/>
                            <a:pt x="0" y="261088"/>
                            <a:pt x="0" y="246487"/>
                          </a:cubicBezTo>
                          <a:lnTo>
                            <a:pt x="0" y="26438"/>
                          </a:lnTo>
                          <a:cubicBezTo>
                            <a:pt x="0" y="11837"/>
                            <a:pt x="11837" y="0"/>
                            <a:pt x="26438" y="0"/>
                          </a:cubicBezTo>
                          <a:close/>
                        </a:path>
                      </a:pathLst>
                    </a:custGeom>
                    <a:solidFill>
                      <a:srgbClr val="FF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581" name="テキスト ボックス 1580"/>
                    <p:cNvSpPr txBox="1"/>
                    <p:nvPr/>
                  </p:nvSpPr>
                  <p:spPr>
                    <a:xfrm rot="5400000">
                      <a:off x="14224628" y="3310159"/>
                      <a:ext cx="292850" cy="340037"/>
                    </a:xfrm>
                    <a:prstGeom prst="rect">
                      <a:avLst/>
                    </a:prstGeom>
                    <a:noFill/>
                  </p:spPr>
                  <p:txBody>
                    <a:bodyPr vert="eaVert" wrap="none" rtlCol="0">
                      <a:prstTxWarp prst="textPlain">
                        <a:avLst/>
                      </a:prstTxWarp>
                      <a:spAutoFit/>
                    </a:bodyPr>
                    <a:lstStyle/>
                    <a:p>
                      <a:pPr marL="0" marR="0" lvl="0" indent="0" algn="dist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ja-JP" altLang="en-US" sz="1400" b="1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個　人</a:t>
                      </a:r>
                      <a:endParaRPr kumimoji="0" lang="en-US" altLang="ja-JP" sz="1400" b="1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marL="0" marR="0" lvl="0" indent="0" algn="dist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ja-JP" altLang="en-US" sz="1400" b="1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番　号</a:t>
                      </a:r>
                      <a:endParaRPr kumimoji="0" lang="en-US" altLang="ja-JP" sz="1400" b="1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marL="0" marR="0" lvl="0" indent="0" algn="dist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ja-JP" altLang="en-US" sz="1400" b="1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カード</a:t>
                      </a:r>
                    </a:p>
                  </p:txBody>
                </p:sp>
              </p:grpSp>
            </p:grpSp>
            <p:grpSp>
              <p:nvGrpSpPr>
                <p:cNvPr id="1545" name="グループ化 1544"/>
                <p:cNvGrpSpPr/>
                <p:nvPr/>
              </p:nvGrpSpPr>
              <p:grpSpPr>
                <a:xfrm>
                  <a:off x="6161909" y="3508277"/>
                  <a:ext cx="335603" cy="499196"/>
                  <a:chOff x="4071792" y="5335155"/>
                  <a:chExt cx="834570" cy="1241389"/>
                </a:xfrm>
              </p:grpSpPr>
              <p:sp>
                <p:nvSpPr>
                  <p:cNvPr id="1546" name="円/楕円 637"/>
                  <p:cNvSpPr/>
                  <p:nvPr/>
                </p:nvSpPr>
                <p:spPr>
                  <a:xfrm>
                    <a:off x="4720533" y="6012608"/>
                    <a:ext cx="98468" cy="35583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25368" h="355839">
                        <a:moveTo>
                          <a:pt x="62684" y="0"/>
                        </a:moveTo>
                        <a:cubicBezTo>
                          <a:pt x="97303" y="0"/>
                          <a:pt x="125368" y="28916"/>
                          <a:pt x="125368" y="64586"/>
                        </a:cubicBezTo>
                        <a:cubicBezTo>
                          <a:pt x="125368" y="89534"/>
                          <a:pt x="111640" y="111178"/>
                          <a:pt x="91177" y="121253"/>
                        </a:cubicBezTo>
                        <a:cubicBezTo>
                          <a:pt x="111640" y="131329"/>
                          <a:pt x="125368" y="152972"/>
                          <a:pt x="125368" y="177920"/>
                        </a:cubicBezTo>
                        <a:cubicBezTo>
                          <a:pt x="125368" y="202868"/>
                          <a:pt x="111640" y="224511"/>
                          <a:pt x="91178" y="234587"/>
                        </a:cubicBezTo>
                        <a:cubicBezTo>
                          <a:pt x="111640" y="244662"/>
                          <a:pt x="125368" y="266306"/>
                          <a:pt x="125368" y="291253"/>
                        </a:cubicBezTo>
                        <a:cubicBezTo>
                          <a:pt x="125368" y="326923"/>
                          <a:pt x="97303" y="355839"/>
                          <a:pt x="62684" y="355839"/>
                        </a:cubicBezTo>
                        <a:cubicBezTo>
                          <a:pt x="28065" y="355839"/>
                          <a:pt x="0" y="326923"/>
                          <a:pt x="0" y="291253"/>
                        </a:cubicBezTo>
                        <a:cubicBezTo>
                          <a:pt x="0" y="266306"/>
                          <a:pt x="13728" y="244662"/>
                          <a:pt x="34191" y="234587"/>
                        </a:cubicBezTo>
                        <a:cubicBezTo>
                          <a:pt x="13728" y="224511"/>
                          <a:pt x="0" y="202868"/>
                          <a:pt x="0" y="177920"/>
                        </a:cubicBezTo>
                        <a:cubicBezTo>
                          <a:pt x="0" y="152972"/>
                          <a:pt x="13729" y="131329"/>
                          <a:pt x="34192" y="121253"/>
                        </a:cubicBezTo>
                        <a:cubicBezTo>
                          <a:pt x="13729" y="111178"/>
                          <a:pt x="0" y="89534"/>
                          <a:pt x="0" y="64586"/>
                        </a:cubicBezTo>
                        <a:cubicBezTo>
                          <a:pt x="0" y="28916"/>
                          <a:pt x="28065" y="0"/>
                          <a:pt x="62684" y="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547" name="円/楕円 637"/>
                  <p:cNvSpPr/>
                  <p:nvPr/>
                </p:nvSpPr>
                <p:spPr>
                  <a:xfrm>
                    <a:off x="4175704" y="6012608"/>
                    <a:ext cx="98468" cy="35583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25368" h="355839">
                        <a:moveTo>
                          <a:pt x="62684" y="0"/>
                        </a:moveTo>
                        <a:cubicBezTo>
                          <a:pt x="97303" y="0"/>
                          <a:pt x="125368" y="28916"/>
                          <a:pt x="125368" y="64586"/>
                        </a:cubicBezTo>
                        <a:cubicBezTo>
                          <a:pt x="125368" y="89534"/>
                          <a:pt x="111640" y="111178"/>
                          <a:pt x="91177" y="121253"/>
                        </a:cubicBezTo>
                        <a:cubicBezTo>
                          <a:pt x="111640" y="131329"/>
                          <a:pt x="125368" y="152972"/>
                          <a:pt x="125368" y="177920"/>
                        </a:cubicBezTo>
                        <a:cubicBezTo>
                          <a:pt x="125368" y="202868"/>
                          <a:pt x="111640" y="224511"/>
                          <a:pt x="91178" y="234587"/>
                        </a:cubicBezTo>
                        <a:cubicBezTo>
                          <a:pt x="111640" y="244662"/>
                          <a:pt x="125368" y="266306"/>
                          <a:pt x="125368" y="291253"/>
                        </a:cubicBezTo>
                        <a:cubicBezTo>
                          <a:pt x="125368" y="326923"/>
                          <a:pt x="97303" y="355839"/>
                          <a:pt x="62684" y="355839"/>
                        </a:cubicBezTo>
                        <a:cubicBezTo>
                          <a:pt x="28065" y="355839"/>
                          <a:pt x="0" y="326923"/>
                          <a:pt x="0" y="291253"/>
                        </a:cubicBezTo>
                        <a:cubicBezTo>
                          <a:pt x="0" y="266306"/>
                          <a:pt x="13728" y="244662"/>
                          <a:pt x="34191" y="234587"/>
                        </a:cubicBezTo>
                        <a:cubicBezTo>
                          <a:pt x="13728" y="224511"/>
                          <a:pt x="0" y="202868"/>
                          <a:pt x="0" y="177920"/>
                        </a:cubicBezTo>
                        <a:cubicBezTo>
                          <a:pt x="0" y="152972"/>
                          <a:pt x="13729" y="131329"/>
                          <a:pt x="34192" y="121253"/>
                        </a:cubicBezTo>
                        <a:cubicBezTo>
                          <a:pt x="13729" y="111178"/>
                          <a:pt x="0" y="89534"/>
                          <a:pt x="0" y="64586"/>
                        </a:cubicBezTo>
                        <a:cubicBezTo>
                          <a:pt x="0" y="28916"/>
                          <a:pt x="28065" y="0"/>
                          <a:pt x="62684" y="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1548" name="グループ化 1547"/>
                  <p:cNvGrpSpPr/>
                  <p:nvPr/>
                </p:nvGrpSpPr>
                <p:grpSpPr>
                  <a:xfrm>
                    <a:off x="4175199" y="6106343"/>
                    <a:ext cx="620326" cy="470201"/>
                    <a:chOff x="4160912" y="6106343"/>
                    <a:chExt cx="675818" cy="470201"/>
                  </a:xfrm>
                </p:grpSpPr>
                <p:sp>
                  <p:nvSpPr>
                    <p:cNvPr id="1566" name="片側の 2 つの角を丸めた四角形 1565"/>
                    <p:cNvSpPr/>
                    <p:nvPr/>
                  </p:nvSpPr>
                  <p:spPr>
                    <a:xfrm>
                      <a:off x="4160912" y="6237312"/>
                      <a:ext cx="675818" cy="339232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rgbClr val="FF7C80"/>
                    </a:solidFill>
                    <a:ln w="635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567" name="フリーフォーム 1566"/>
                    <p:cNvSpPr/>
                    <p:nvPr/>
                  </p:nvSpPr>
                  <p:spPr>
                    <a:xfrm>
                      <a:off x="4329511" y="6106343"/>
                      <a:ext cx="323141" cy="176213"/>
                    </a:xfrm>
                    <a:custGeom>
                      <a:avLst/>
                      <a:gdLst>
                        <a:gd name="connsiteX0" fmla="*/ 109057 w 323141"/>
                        <a:gd name="connsiteY0" fmla="*/ 0 h 176213"/>
                        <a:gd name="connsiteX1" fmla="*/ 213831 w 323141"/>
                        <a:gd name="connsiteY1" fmla="*/ 0 h 176213"/>
                        <a:gd name="connsiteX2" fmla="*/ 240026 w 323141"/>
                        <a:gd name="connsiteY2" fmla="*/ 26195 h 176213"/>
                        <a:gd name="connsiteX3" fmla="*/ 240026 w 323141"/>
                        <a:gd name="connsiteY3" fmla="*/ 130480 h 176213"/>
                        <a:gd name="connsiteX4" fmla="*/ 323141 w 323141"/>
                        <a:gd name="connsiteY4" fmla="*/ 130480 h 176213"/>
                        <a:gd name="connsiteX5" fmla="*/ 322918 w 323141"/>
                        <a:gd name="connsiteY5" fmla="*/ 131418 h 176213"/>
                        <a:gd name="connsiteX6" fmla="*/ 317770 w 323141"/>
                        <a:gd name="connsiteY6" fmla="*/ 136147 h 176213"/>
                        <a:gd name="connsiteX7" fmla="*/ 161571 w 323141"/>
                        <a:gd name="connsiteY7" fmla="*/ 176213 h 176213"/>
                        <a:gd name="connsiteX8" fmla="*/ 5373 w 323141"/>
                        <a:gd name="connsiteY8" fmla="*/ 136147 h 176213"/>
                        <a:gd name="connsiteX9" fmla="*/ 223 w 323141"/>
                        <a:gd name="connsiteY9" fmla="*/ 131417 h 176213"/>
                        <a:gd name="connsiteX10" fmla="*/ 0 w 323141"/>
                        <a:gd name="connsiteY10" fmla="*/ 130480 h 176213"/>
                        <a:gd name="connsiteX11" fmla="*/ 82862 w 323141"/>
                        <a:gd name="connsiteY11" fmla="*/ 130480 h 176213"/>
                        <a:gd name="connsiteX12" fmla="*/ 82862 w 323141"/>
                        <a:gd name="connsiteY12" fmla="*/ 26195 h 176213"/>
                        <a:gd name="connsiteX13" fmla="*/ 109057 w 323141"/>
                        <a:gd name="connsiteY13" fmla="*/ 0 h 17621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</a:cxnLst>
                      <a:rect l="l" t="t" r="r" b="b"/>
                      <a:pathLst>
                        <a:path w="323141" h="176213">
                          <a:moveTo>
                            <a:pt x="109057" y="0"/>
                          </a:moveTo>
                          <a:lnTo>
                            <a:pt x="213831" y="0"/>
                          </a:lnTo>
                          <a:cubicBezTo>
                            <a:pt x="228298" y="0"/>
                            <a:pt x="240026" y="11728"/>
                            <a:pt x="240026" y="26195"/>
                          </a:cubicBezTo>
                          <a:lnTo>
                            <a:pt x="240026" y="130480"/>
                          </a:lnTo>
                          <a:lnTo>
                            <a:pt x="323141" y="130480"/>
                          </a:lnTo>
                          <a:lnTo>
                            <a:pt x="322918" y="131418"/>
                          </a:lnTo>
                          <a:lnTo>
                            <a:pt x="317770" y="136147"/>
                          </a:lnTo>
                          <a:cubicBezTo>
                            <a:pt x="277795" y="160902"/>
                            <a:pt x="222571" y="176213"/>
                            <a:pt x="161571" y="176213"/>
                          </a:cubicBezTo>
                          <a:cubicBezTo>
                            <a:pt x="100572" y="176213"/>
                            <a:pt x="45347" y="160902"/>
                            <a:pt x="5373" y="136147"/>
                          </a:cubicBezTo>
                          <a:lnTo>
                            <a:pt x="223" y="131417"/>
                          </a:lnTo>
                          <a:lnTo>
                            <a:pt x="0" y="130480"/>
                          </a:lnTo>
                          <a:lnTo>
                            <a:pt x="82862" y="130480"/>
                          </a:lnTo>
                          <a:lnTo>
                            <a:pt x="82862" y="26195"/>
                          </a:lnTo>
                          <a:cubicBezTo>
                            <a:pt x="82862" y="11728"/>
                            <a:pt x="94590" y="0"/>
                            <a:pt x="109057" y="0"/>
                          </a:cubicBezTo>
                          <a:close/>
                        </a:path>
                      </a:pathLst>
                    </a:custGeom>
                    <a:solidFill>
                      <a:srgbClr val="FFCC99"/>
                    </a:solidFill>
                    <a:ln w="635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568" name="ハート 63"/>
                    <p:cNvSpPr/>
                    <p:nvPr/>
                  </p:nvSpPr>
                  <p:spPr>
                    <a:xfrm>
                      <a:off x="4168511" y="6418959"/>
                      <a:ext cx="660619" cy="11835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660619" h="118355">
                          <a:moveTo>
                            <a:pt x="520020" y="389"/>
                          </a:moveTo>
                          <a:cubicBezTo>
                            <a:pt x="530240" y="-1395"/>
                            <a:pt x="540424" y="3052"/>
                            <a:pt x="546274" y="12353"/>
                          </a:cubicBezTo>
                          <a:cubicBezTo>
                            <a:pt x="558635" y="-6458"/>
                            <a:pt x="588076" y="-5650"/>
                            <a:pt x="600264" y="28476"/>
                          </a:cubicBezTo>
                          <a:cubicBezTo>
                            <a:pt x="625230" y="-41430"/>
                            <a:pt x="722599" y="28476"/>
                            <a:pt x="600264" y="118355"/>
                          </a:cubicBezTo>
                          <a:cubicBezTo>
                            <a:pt x="570734" y="96660"/>
                            <a:pt x="554006" y="76128"/>
                            <a:pt x="546274" y="58308"/>
                          </a:cubicBezTo>
                          <a:cubicBezTo>
                            <a:pt x="538542" y="76128"/>
                            <a:pt x="521814" y="96660"/>
                            <a:pt x="492284" y="118355"/>
                          </a:cubicBezTo>
                          <a:cubicBezTo>
                            <a:pt x="462753" y="96659"/>
                            <a:pt x="446025" y="76127"/>
                            <a:pt x="438293" y="58306"/>
                          </a:cubicBezTo>
                          <a:cubicBezTo>
                            <a:pt x="430561" y="76127"/>
                            <a:pt x="413833" y="96659"/>
                            <a:pt x="384302" y="118355"/>
                          </a:cubicBezTo>
                          <a:cubicBezTo>
                            <a:pt x="354771" y="96659"/>
                            <a:pt x="338043" y="76127"/>
                            <a:pt x="330311" y="58306"/>
                          </a:cubicBezTo>
                          <a:cubicBezTo>
                            <a:pt x="322579" y="76127"/>
                            <a:pt x="305851" y="96659"/>
                            <a:pt x="276320" y="118355"/>
                          </a:cubicBezTo>
                          <a:cubicBezTo>
                            <a:pt x="246789" y="96659"/>
                            <a:pt x="230061" y="76127"/>
                            <a:pt x="222329" y="58306"/>
                          </a:cubicBezTo>
                          <a:cubicBezTo>
                            <a:pt x="214597" y="76127"/>
                            <a:pt x="197869" y="96659"/>
                            <a:pt x="168338" y="118355"/>
                          </a:cubicBezTo>
                          <a:cubicBezTo>
                            <a:pt x="138807" y="96659"/>
                            <a:pt x="122079" y="76127"/>
                            <a:pt x="114347" y="58306"/>
                          </a:cubicBezTo>
                          <a:cubicBezTo>
                            <a:pt x="106615" y="76127"/>
                            <a:pt x="89887" y="96659"/>
                            <a:pt x="60356" y="118355"/>
                          </a:cubicBezTo>
                          <a:cubicBezTo>
                            <a:pt x="-31396" y="50946"/>
                            <a:pt x="436" y="-5229"/>
                            <a:pt x="32620" y="389"/>
                          </a:cubicBezTo>
                          <a:cubicBezTo>
                            <a:pt x="43348" y="2261"/>
                            <a:pt x="54114" y="11000"/>
                            <a:pt x="60356" y="28476"/>
                          </a:cubicBezTo>
                          <a:cubicBezTo>
                            <a:pt x="72544" y="-5650"/>
                            <a:pt x="101986" y="-6458"/>
                            <a:pt x="114347" y="12354"/>
                          </a:cubicBezTo>
                          <a:cubicBezTo>
                            <a:pt x="126708" y="-6458"/>
                            <a:pt x="156150" y="-5650"/>
                            <a:pt x="168338" y="28476"/>
                          </a:cubicBezTo>
                          <a:cubicBezTo>
                            <a:pt x="174580" y="11000"/>
                            <a:pt x="185346" y="2261"/>
                            <a:pt x="196074" y="389"/>
                          </a:cubicBezTo>
                          <a:cubicBezTo>
                            <a:pt x="206294" y="-1395"/>
                            <a:pt x="216479" y="3053"/>
                            <a:pt x="222329" y="12354"/>
                          </a:cubicBezTo>
                          <a:cubicBezTo>
                            <a:pt x="234690" y="-6458"/>
                            <a:pt x="264132" y="-5650"/>
                            <a:pt x="276320" y="28476"/>
                          </a:cubicBezTo>
                          <a:cubicBezTo>
                            <a:pt x="282562" y="11000"/>
                            <a:pt x="293328" y="2261"/>
                            <a:pt x="304056" y="389"/>
                          </a:cubicBezTo>
                          <a:cubicBezTo>
                            <a:pt x="314276" y="-1395"/>
                            <a:pt x="324461" y="3053"/>
                            <a:pt x="330311" y="12354"/>
                          </a:cubicBezTo>
                          <a:cubicBezTo>
                            <a:pt x="342672" y="-6458"/>
                            <a:pt x="372114" y="-5650"/>
                            <a:pt x="384302" y="28476"/>
                          </a:cubicBezTo>
                          <a:cubicBezTo>
                            <a:pt x="390544" y="11000"/>
                            <a:pt x="401310" y="2261"/>
                            <a:pt x="412038" y="389"/>
                          </a:cubicBezTo>
                          <a:cubicBezTo>
                            <a:pt x="422258" y="-1395"/>
                            <a:pt x="432443" y="3053"/>
                            <a:pt x="438293" y="12354"/>
                          </a:cubicBezTo>
                          <a:cubicBezTo>
                            <a:pt x="450654" y="-6458"/>
                            <a:pt x="480096" y="-5650"/>
                            <a:pt x="492284" y="28476"/>
                          </a:cubicBezTo>
                          <a:cubicBezTo>
                            <a:pt x="498526" y="11000"/>
                            <a:pt x="509292" y="2261"/>
                            <a:pt x="520020" y="389"/>
                          </a:cubicBezTo>
                          <a:close/>
                        </a:path>
                      </a:pathLst>
                    </a:custGeom>
                    <a:solidFill>
                      <a:sysClr val="window" lastClr="FFFFFF"/>
                    </a:solidFill>
                    <a:ln w="635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1549" name="円/楕円 1548"/>
                  <p:cNvSpPr/>
                  <p:nvPr/>
                </p:nvSpPr>
                <p:spPr>
                  <a:xfrm>
                    <a:off x="4081536" y="5335155"/>
                    <a:ext cx="807653" cy="832160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1550" name="グループ化 1549"/>
                  <p:cNvGrpSpPr/>
                  <p:nvPr/>
                </p:nvGrpSpPr>
                <p:grpSpPr>
                  <a:xfrm>
                    <a:off x="4071792" y="5413271"/>
                    <a:ext cx="834570" cy="755777"/>
                    <a:chOff x="2791855" y="2059454"/>
                    <a:chExt cx="1150919" cy="1003058"/>
                  </a:xfrm>
                  <a:solidFill>
                    <a:srgbClr val="FFCC99"/>
                  </a:solidFill>
                </p:grpSpPr>
                <p:grpSp>
                  <p:nvGrpSpPr>
                    <p:cNvPr id="1559" name="グループ化 1558"/>
                    <p:cNvGrpSpPr/>
                    <p:nvPr/>
                  </p:nvGrpSpPr>
                  <p:grpSpPr>
                    <a:xfrm rot="20700000">
                      <a:off x="2791855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1564" name="円/楕円 1563"/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grpFill/>
                      <a:ln w="6350" cap="flat" cmpd="sng" algn="ctr">
                        <a:solidFill>
                          <a:schemeClr val="tx1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565" name="円/楕円 1564"/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rgbClr val="FF9966"/>
                      </a:solidFill>
                      <a:ln w="6350" cap="flat" cmpd="sng" algn="ctr">
                        <a:solidFill>
                          <a:schemeClr val="tx1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1560" name="グループ化 1559"/>
                    <p:cNvGrpSpPr/>
                    <p:nvPr/>
                  </p:nvGrpSpPr>
                  <p:grpSpPr>
                    <a:xfrm rot="900000" flipH="1">
                      <a:off x="3720768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1562" name="円/楕円 1561"/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grpFill/>
                      <a:ln w="6350" cap="flat" cmpd="sng" algn="ctr">
                        <a:solidFill>
                          <a:schemeClr val="tx1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563" name="円/楕円 1562"/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rgbClr val="FF9966"/>
                      </a:solidFill>
                      <a:ln w="6350" cap="flat" cmpd="sng" algn="ctr">
                        <a:solidFill>
                          <a:schemeClr val="tx1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1561" name="円/楕円 1560"/>
                    <p:cNvSpPr/>
                    <p:nvPr/>
                  </p:nvSpPr>
                  <p:spPr>
                    <a:xfrm>
                      <a:off x="2902857" y="2059454"/>
                      <a:ext cx="928914" cy="1003058"/>
                    </a:xfrm>
                    <a:prstGeom prst="ellipse">
                      <a:avLst/>
                    </a:prstGeom>
                    <a:grpFill/>
                    <a:ln w="635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1551" name="円/楕円 127"/>
                  <p:cNvSpPr/>
                  <p:nvPr/>
                </p:nvSpPr>
                <p:spPr>
                  <a:xfrm>
                    <a:off x="4253449" y="5688572"/>
                    <a:ext cx="83926" cy="14341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83926" h="143413">
                        <a:moveTo>
                          <a:pt x="12759" y="0"/>
                        </a:moveTo>
                        <a:cubicBezTo>
                          <a:pt x="8263" y="9969"/>
                          <a:pt x="9023" y="21953"/>
                          <a:pt x="14783" y="31931"/>
                        </a:cubicBezTo>
                        <a:lnTo>
                          <a:pt x="15311" y="32495"/>
                        </a:lnTo>
                        <a:cubicBezTo>
                          <a:pt x="22472" y="20393"/>
                          <a:pt x="32600" y="12933"/>
                          <a:pt x="43800" y="12933"/>
                        </a:cubicBezTo>
                        <a:cubicBezTo>
                          <a:pt x="65961" y="12933"/>
                          <a:pt x="83926" y="42142"/>
                          <a:pt x="83926" y="78173"/>
                        </a:cubicBezTo>
                        <a:cubicBezTo>
                          <a:pt x="83926" y="114204"/>
                          <a:pt x="65961" y="143413"/>
                          <a:pt x="43800" y="143413"/>
                        </a:cubicBezTo>
                        <a:cubicBezTo>
                          <a:pt x="21639" y="143413"/>
                          <a:pt x="3674" y="114204"/>
                          <a:pt x="3674" y="78173"/>
                        </a:cubicBezTo>
                        <a:lnTo>
                          <a:pt x="12211" y="44663"/>
                        </a:lnTo>
                        <a:cubicBezTo>
                          <a:pt x="8264" y="44011"/>
                          <a:pt x="5947" y="41284"/>
                          <a:pt x="4106" y="38095"/>
                        </a:cubicBezTo>
                        <a:cubicBezTo>
                          <a:pt x="-3810" y="24385"/>
                          <a:pt x="64" y="7329"/>
                          <a:pt x="12759" y="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552" name="円/楕円 27"/>
                  <p:cNvSpPr/>
                  <p:nvPr/>
                </p:nvSpPr>
                <p:spPr>
                  <a:xfrm>
                    <a:off x="4408958" y="6043182"/>
                    <a:ext cx="164248" cy="4571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553" name="円/楕円 27"/>
                  <p:cNvSpPr/>
                  <p:nvPr/>
                </p:nvSpPr>
                <p:spPr>
                  <a:xfrm rot="10800000">
                    <a:off x="4215125" y="5602523"/>
                    <a:ext cx="164248" cy="291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554" name="円/楕円 27"/>
                  <p:cNvSpPr/>
                  <p:nvPr/>
                </p:nvSpPr>
                <p:spPr>
                  <a:xfrm rot="10800000">
                    <a:off x="4591026" y="5602523"/>
                    <a:ext cx="164248" cy="291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555" name="円/楕円 127"/>
                  <p:cNvSpPr/>
                  <p:nvPr/>
                </p:nvSpPr>
                <p:spPr>
                  <a:xfrm>
                    <a:off x="4651627" y="5688572"/>
                    <a:ext cx="83926" cy="14341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83926" h="143413">
                        <a:moveTo>
                          <a:pt x="12759" y="0"/>
                        </a:moveTo>
                        <a:cubicBezTo>
                          <a:pt x="8263" y="9969"/>
                          <a:pt x="9023" y="21953"/>
                          <a:pt x="14783" y="31931"/>
                        </a:cubicBezTo>
                        <a:lnTo>
                          <a:pt x="15311" y="32495"/>
                        </a:lnTo>
                        <a:cubicBezTo>
                          <a:pt x="22472" y="20393"/>
                          <a:pt x="32600" y="12933"/>
                          <a:pt x="43800" y="12933"/>
                        </a:cubicBezTo>
                        <a:cubicBezTo>
                          <a:pt x="65961" y="12933"/>
                          <a:pt x="83926" y="42142"/>
                          <a:pt x="83926" y="78173"/>
                        </a:cubicBezTo>
                        <a:cubicBezTo>
                          <a:pt x="83926" y="114204"/>
                          <a:pt x="65961" y="143413"/>
                          <a:pt x="43800" y="143413"/>
                        </a:cubicBezTo>
                        <a:cubicBezTo>
                          <a:pt x="21639" y="143413"/>
                          <a:pt x="3674" y="114204"/>
                          <a:pt x="3674" y="78173"/>
                        </a:cubicBezTo>
                        <a:lnTo>
                          <a:pt x="12211" y="44663"/>
                        </a:lnTo>
                        <a:cubicBezTo>
                          <a:pt x="8264" y="44011"/>
                          <a:pt x="5947" y="41284"/>
                          <a:pt x="4106" y="38095"/>
                        </a:cubicBezTo>
                        <a:cubicBezTo>
                          <a:pt x="-3810" y="24385"/>
                          <a:pt x="64" y="7329"/>
                          <a:pt x="12759" y="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556" name="正方形/長方形 67"/>
                  <p:cNvSpPr/>
                  <p:nvPr/>
                </p:nvSpPr>
                <p:spPr>
                  <a:xfrm>
                    <a:off x="4466202" y="5956511"/>
                    <a:ext cx="50129" cy="2569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749072" h="1123608">
                        <a:moveTo>
                          <a:pt x="374536" y="0"/>
                        </a:moveTo>
                        <a:lnTo>
                          <a:pt x="749072" y="374536"/>
                        </a:lnTo>
                        <a:cubicBezTo>
                          <a:pt x="955923" y="581387"/>
                          <a:pt x="955923" y="916758"/>
                          <a:pt x="749072" y="1123608"/>
                        </a:cubicBezTo>
                        <a:cubicBezTo>
                          <a:pt x="542221" y="1330459"/>
                          <a:pt x="206851" y="1330459"/>
                          <a:pt x="0" y="1123608"/>
                        </a:cubicBezTo>
                        <a:cubicBezTo>
                          <a:pt x="-206851" y="916758"/>
                          <a:pt x="-206851" y="581387"/>
                          <a:pt x="0" y="374536"/>
                        </a:cubicBezTo>
                        <a:close/>
                      </a:path>
                    </a:pathLst>
                  </a:custGeom>
                  <a:solidFill>
                    <a:srgbClr val="FF9966"/>
                  </a:solid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557" name="円/楕円 1556"/>
                  <p:cNvSpPr/>
                  <p:nvPr/>
                </p:nvSpPr>
                <p:spPr>
                  <a:xfrm>
                    <a:off x="4222760" y="5893218"/>
                    <a:ext cx="90602" cy="49163"/>
                  </a:xfrm>
                  <a:prstGeom prst="ellipse">
                    <a:avLst/>
                  </a:prstGeom>
                  <a:solidFill>
                    <a:srgbClr val="FF7C80"/>
                  </a:solid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558" name="円/楕円 1557"/>
                  <p:cNvSpPr/>
                  <p:nvPr/>
                </p:nvSpPr>
                <p:spPr>
                  <a:xfrm>
                    <a:off x="4672169" y="5893218"/>
                    <a:ext cx="90602" cy="49163"/>
                  </a:xfrm>
                  <a:prstGeom prst="ellipse">
                    <a:avLst/>
                  </a:prstGeom>
                  <a:solidFill>
                    <a:srgbClr val="FF7C80"/>
                  </a:solid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1541" name="グループ化 1540"/>
              <p:cNvGrpSpPr/>
              <p:nvPr/>
            </p:nvGrpSpPr>
            <p:grpSpPr>
              <a:xfrm>
                <a:off x="5513458" y="3835011"/>
                <a:ext cx="2667176" cy="932300"/>
                <a:chOff x="-118958" y="1920867"/>
                <a:chExt cx="2667176" cy="932300"/>
              </a:xfrm>
            </p:grpSpPr>
            <p:sp>
              <p:nvSpPr>
                <p:cNvPr id="1542" name="角丸四角形 761"/>
                <p:cNvSpPr/>
                <p:nvPr/>
              </p:nvSpPr>
              <p:spPr bwMode="auto">
                <a:xfrm rot="1800000">
                  <a:off x="-118958" y="1920867"/>
                  <a:ext cx="834282" cy="9323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29985" h="592252">
                      <a:moveTo>
                        <a:pt x="103102" y="13447"/>
                      </a:moveTo>
                      <a:cubicBezTo>
                        <a:pt x="123298" y="4904"/>
                        <a:pt x="145503" y="181"/>
                        <a:pt x="168810" y="181"/>
                      </a:cubicBezTo>
                      <a:lnTo>
                        <a:pt x="183665" y="181"/>
                      </a:lnTo>
                      <a:cubicBezTo>
                        <a:pt x="183961" y="2"/>
                        <a:pt x="184261" y="0"/>
                        <a:pt x="184560" y="0"/>
                      </a:cubicBezTo>
                      <a:lnTo>
                        <a:pt x="455798" y="0"/>
                      </a:lnTo>
                      <a:cubicBezTo>
                        <a:pt x="496770" y="0"/>
                        <a:pt x="529985" y="33215"/>
                        <a:pt x="529985" y="74187"/>
                      </a:cubicBezTo>
                      <a:lnTo>
                        <a:pt x="529984" y="74187"/>
                      </a:lnTo>
                      <a:cubicBezTo>
                        <a:pt x="529984" y="115159"/>
                        <a:pt x="496769" y="148374"/>
                        <a:pt x="455797" y="148374"/>
                      </a:cubicBezTo>
                      <a:lnTo>
                        <a:pt x="421518" y="148374"/>
                      </a:lnTo>
                      <a:cubicBezTo>
                        <a:pt x="460047" y="150245"/>
                        <a:pt x="490399" y="182323"/>
                        <a:pt x="490399" y="221490"/>
                      </a:cubicBezTo>
                      <a:lnTo>
                        <a:pt x="490398" y="221490"/>
                      </a:lnTo>
                      <a:cubicBezTo>
                        <a:pt x="490398" y="260470"/>
                        <a:pt x="460334" y="292429"/>
                        <a:pt x="422067" y="294448"/>
                      </a:cubicBezTo>
                      <a:lnTo>
                        <a:pt x="422067" y="296568"/>
                      </a:lnTo>
                      <a:cubicBezTo>
                        <a:pt x="458483" y="299895"/>
                        <a:pt x="486463" y="330965"/>
                        <a:pt x="486463" y="368570"/>
                      </a:cubicBezTo>
                      <a:lnTo>
                        <a:pt x="486462" y="368570"/>
                      </a:lnTo>
                      <a:cubicBezTo>
                        <a:pt x="486462" y="407445"/>
                        <a:pt x="456559" y="439337"/>
                        <a:pt x="418418" y="441516"/>
                      </a:cubicBezTo>
                      <a:lnTo>
                        <a:pt x="417247" y="447318"/>
                      </a:lnTo>
                      <a:cubicBezTo>
                        <a:pt x="447241" y="455877"/>
                        <a:pt x="468668" y="483781"/>
                        <a:pt x="468668" y="516689"/>
                      </a:cubicBezTo>
                      <a:lnTo>
                        <a:pt x="468667" y="516689"/>
                      </a:lnTo>
                      <a:cubicBezTo>
                        <a:pt x="468667" y="557661"/>
                        <a:pt x="435452" y="590876"/>
                        <a:pt x="394480" y="590876"/>
                      </a:cubicBezTo>
                      <a:lnTo>
                        <a:pt x="260074" y="590875"/>
                      </a:lnTo>
                      <a:cubicBezTo>
                        <a:pt x="257846" y="592206"/>
                        <a:pt x="255557" y="592252"/>
                        <a:pt x="253257" y="592252"/>
                      </a:cubicBezTo>
                      <a:lnTo>
                        <a:pt x="168810" y="592252"/>
                      </a:lnTo>
                      <a:cubicBezTo>
                        <a:pt x="75579" y="592252"/>
                        <a:pt x="0" y="516673"/>
                        <a:pt x="0" y="423442"/>
                      </a:cubicBezTo>
                      <a:lnTo>
                        <a:pt x="0" y="168991"/>
                      </a:lnTo>
                      <a:cubicBezTo>
                        <a:pt x="0" y="99067"/>
                        <a:pt x="42513" y="39073"/>
                        <a:pt x="103102" y="13447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543" name="角丸四角形 761"/>
                <p:cNvSpPr/>
                <p:nvPr/>
              </p:nvSpPr>
              <p:spPr bwMode="auto">
                <a:xfrm rot="19800000" flipH="1">
                  <a:off x="1713938" y="1920867"/>
                  <a:ext cx="834280" cy="9323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29985" h="592252">
                      <a:moveTo>
                        <a:pt x="103102" y="13447"/>
                      </a:moveTo>
                      <a:cubicBezTo>
                        <a:pt x="123298" y="4904"/>
                        <a:pt x="145503" y="181"/>
                        <a:pt x="168810" y="181"/>
                      </a:cubicBezTo>
                      <a:lnTo>
                        <a:pt x="183665" y="181"/>
                      </a:lnTo>
                      <a:cubicBezTo>
                        <a:pt x="183961" y="2"/>
                        <a:pt x="184261" y="0"/>
                        <a:pt x="184560" y="0"/>
                      </a:cubicBezTo>
                      <a:lnTo>
                        <a:pt x="455798" y="0"/>
                      </a:lnTo>
                      <a:cubicBezTo>
                        <a:pt x="496770" y="0"/>
                        <a:pt x="529985" y="33215"/>
                        <a:pt x="529985" y="74187"/>
                      </a:cubicBezTo>
                      <a:lnTo>
                        <a:pt x="529984" y="74187"/>
                      </a:lnTo>
                      <a:cubicBezTo>
                        <a:pt x="529984" y="115159"/>
                        <a:pt x="496769" y="148374"/>
                        <a:pt x="455797" y="148374"/>
                      </a:cubicBezTo>
                      <a:lnTo>
                        <a:pt x="421518" y="148374"/>
                      </a:lnTo>
                      <a:cubicBezTo>
                        <a:pt x="460047" y="150245"/>
                        <a:pt x="490399" y="182323"/>
                        <a:pt x="490399" y="221490"/>
                      </a:cubicBezTo>
                      <a:lnTo>
                        <a:pt x="490398" y="221490"/>
                      </a:lnTo>
                      <a:cubicBezTo>
                        <a:pt x="490398" y="260470"/>
                        <a:pt x="460334" y="292429"/>
                        <a:pt x="422067" y="294448"/>
                      </a:cubicBezTo>
                      <a:lnTo>
                        <a:pt x="422067" y="296568"/>
                      </a:lnTo>
                      <a:cubicBezTo>
                        <a:pt x="458483" y="299895"/>
                        <a:pt x="486463" y="330965"/>
                        <a:pt x="486463" y="368570"/>
                      </a:cubicBezTo>
                      <a:lnTo>
                        <a:pt x="486462" y="368570"/>
                      </a:lnTo>
                      <a:cubicBezTo>
                        <a:pt x="486462" y="407445"/>
                        <a:pt x="456559" y="439337"/>
                        <a:pt x="418418" y="441516"/>
                      </a:cubicBezTo>
                      <a:lnTo>
                        <a:pt x="417247" y="447318"/>
                      </a:lnTo>
                      <a:cubicBezTo>
                        <a:pt x="447241" y="455877"/>
                        <a:pt x="468668" y="483781"/>
                        <a:pt x="468668" y="516689"/>
                      </a:cubicBezTo>
                      <a:lnTo>
                        <a:pt x="468667" y="516689"/>
                      </a:lnTo>
                      <a:cubicBezTo>
                        <a:pt x="468667" y="557661"/>
                        <a:pt x="435452" y="590876"/>
                        <a:pt x="394480" y="590876"/>
                      </a:cubicBezTo>
                      <a:lnTo>
                        <a:pt x="260074" y="590875"/>
                      </a:lnTo>
                      <a:cubicBezTo>
                        <a:pt x="257846" y="592206"/>
                        <a:pt x="255557" y="592252"/>
                        <a:pt x="253257" y="592252"/>
                      </a:cubicBezTo>
                      <a:lnTo>
                        <a:pt x="168810" y="592252"/>
                      </a:lnTo>
                      <a:cubicBezTo>
                        <a:pt x="75579" y="592252"/>
                        <a:pt x="0" y="516673"/>
                        <a:pt x="0" y="423442"/>
                      </a:cubicBezTo>
                      <a:lnTo>
                        <a:pt x="0" y="168991"/>
                      </a:lnTo>
                      <a:cubicBezTo>
                        <a:pt x="0" y="99067"/>
                        <a:pt x="42513" y="39073"/>
                        <a:pt x="103102" y="13447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</p:grpSp>
      <p:grpSp>
        <p:nvGrpSpPr>
          <p:cNvPr id="1613" name="グループ化 1612"/>
          <p:cNvGrpSpPr/>
          <p:nvPr/>
        </p:nvGrpSpPr>
        <p:grpSpPr>
          <a:xfrm>
            <a:off x="8278084" y="1126040"/>
            <a:ext cx="837619" cy="1291142"/>
            <a:chOff x="8278084" y="3037547"/>
            <a:chExt cx="837619" cy="1291142"/>
          </a:xfrm>
        </p:grpSpPr>
        <p:grpSp>
          <p:nvGrpSpPr>
            <p:cNvPr id="1614" name="グループ化 1613"/>
            <p:cNvGrpSpPr/>
            <p:nvPr/>
          </p:nvGrpSpPr>
          <p:grpSpPr>
            <a:xfrm>
              <a:off x="8281133" y="3037547"/>
              <a:ext cx="834570" cy="1227572"/>
              <a:chOff x="5151912" y="5348972"/>
              <a:chExt cx="834570" cy="1227572"/>
            </a:xfrm>
          </p:grpSpPr>
          <p:grpSp>
            <p:nvGrpSpPr>
              <p:cNvPr id="1678" name="グループ化 1677"/>
              <p:cNvGrpSpPr/>
              <p:nvPr/>
            </p:nvGrpSpPr>
            <p:grpSpPr>
              <a:xfrm>
                <a:off x="5259033" y="6106343"/>
                <a:ext cx="620326" cy="470201"/>
                <a:chOff x="5241032" y="6106343"/>
                <a:chExt cx="675818" cy="470201"/>
              </a:xfrm>
            </p:grpSpPr>
            <p:sp>
              <p:nvSpPr>
                <p:cNvPr id="1696" name="片側の 2 つの角を丸めた四角形 1695"/>
                <p:cNvSpPr/>
                <p:nvPr/>
              </p:nvSpPr>
              <p:spPr>
                <a:xfrm>
                  <a:off x="5241032" y="6237312"/>
                  <a:ext cx="675818" cy="339232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C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97" name="フリーフォーム 1696"/>
                <p:cNvSpPr/>
                <p:nvPr/>
              </p:nvSpPr>
              <p:spPr>
                <a:xfrm>
                  <a:off x="5409631" y="6106343"/>
                  <a:ext cx="323141" cy="176213"/>
                </a:xfrm>
                <a:custGeom>
                  <a:avLst/>
                  <a:gdLst>
                    <a:gd name="connsiteX0" fmla="*/ 109057 w 323141"/>
                    <a:gd name="connsiteY0" fmla="*/ 0 h 176213"/>
                    <a:gd name="connsiteX1" fmla="*/ 213831 w 323141"/>
                    <a:gd name="connsiteY1" fmla="*/ 0 h 176213"/>
                    <a:gd name="connsiteX2" fmla="*/ 240026 w 323141"/>
                    <a:gd name="connsiteY2" fmla="*/ 26195 h 176213"/>
                    <a:gd name="connsiteX3" fmla="*/ 240026 w 323141"/>
                    <a:gd name="connsiteY3" fmla="*/ 130480 h 176213"/>
                    <a:gd name="connsiteX4" fmla="*/ 323141 w 323141"/>
                    <a:gd name="connsiteY4" fmla="*/ 130480 h 176213"/>
                    <a:gd name="connsiteX5" fmla="*/ 322918 w 323141"/>
                    <a:gd name="connsiteY5" fmla="*/ 131418 h 176213"/>
                    <a:gd name="connsiteX6" fmla="*/ 317770 w 323141"/>
                    <a:gd name="connsiteY6" fmla="*/ 136147 h 176213"/>
                    <a:gd name="connsiteX7" fmla="*/ 161571 w 323141"/>
                    <a:gd name="connsiteY7" fmla="*/ 176213 h 176213"/>
                    <a:gd name="connsiteX8" fmla="*/ 5373 w 323141"/>
                    <a:gd name="connsiteY8" fmla="*/ 136147 h 176213"/>
                    <a:gd name="connsiteX9" fmla="*/ 223 w 323141"/>
                    <a:gd name="connsiteY9" fmla="*/ 131417 h 176213"/>
                    <a:gd name="connsiteX10" fmla="*/ 0 w 323141"/>
                    <a:gd name="connsiteY10" fmla="*/ 130480 h 176213"/>
                    <a:gd name="connsiteX11" fmla="*/ 82862 w 323141"/>
                    <a:gd name="connsiteY11" fmla="*/ 130480 h 176213"/>
                    <a:gd name="connsiteX12" fmla="*/ 82862 w 323141"/>
                    <a:gd name="connsiteY12" fmla="*/ 26195 h 176213"/>
                    <a:gd name="connsiteX13" fmla="*/ 109057 w 323141"/>
                    <a:gd name="connsiteY13" fmla="*/ 0 h 1762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323141" h="176213">
                      <a:moveTo>
                        <a:pt x="109057" y="0"/>
                      </a:moveTo>
                      <a:lnTo>
                        <a:pt x="213831" y="0"/>
                      </a:lnTo>
                      <a:cubicBezTo>
                        <a:pt x="228298" y="0"/>
                        <a:pt x="240026" y="11728"/>
                        <a:pt x="240026" y="26195"/>
                      </a:cubicBezTo>
                      <a:lnTo>
                        <a:pt x="240026" y="130480"/>
                      </a:lnTo>
                      <a:lnTo>
                        <a:pt x="323141" y="130480"/>
                      </a:lnTo>
                      <a:lnTo>
                        <a:pt x="322918" y="131418"/>
                      </a:lnTo>
                      <a:lnTo>
                        <a:pt x="317770" y="136147"/>
                      </a:lnTo>
                      <a:cubicBezTo>
                        <a:pt x="277795" y="160902"/>
                        <a:pt x="222571" y="176213"/>
                        <a:pt x="161571" y="176213"/>
                      </a:cubicBezTo>
                      <a:cubicBezTo>
                        <a:pt x="100572" y="176213"/>
                        <a:pt x="45347" y="160902"/>
                        <a:pt x="5373" y="136147"/>
                      </a:cubicBezTo>
                      <a:lnTo>
                        <a:pt x="223" y="131417"/>
                      </a:lnTo>
                      <a:lnTo>
                        <a:pt x="0" y="130480"/>
                      </a:lnTo>
                      <a:lnTo>
                        <a:pt x="82862" y="130480"/>
                      </a:lnTo>
                      <a:lnTo>
                        <a:pt x="82862" y="26195"/>
                      </a:lnTo>
                      <a:cubicBezTo>
                        <a:pt x="82862" y="11728"/>
                        <a:pt x="94590" y="0"/>
                        <a:pt x="109057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98" name="円/楕円 1697"/>
                <p:cNvSpPr/>
                <p:nvPr/>
              </p:nvSpPr>
              <p:spPr>
                <a:xfrm>
                  <a:off x="5289530" y="6330266"/>
                  <a:ext cx="106188" cy="106188"/>
                </a:xfrm>
                <a:prstGeom prst="ellipse">
                  <a:avLst/>
                </a:prstGeom>
                <a:solidFill>
                  <a:srgbClr val="FFC000">
                    <a:lumMod val="20000"/>
                    <a:lumOff val="8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99" name="円/楕円 1698"/>
                <p:cNvSpPr/>
                <p:nvPr/>
              </p:nvSpPr>
              <p:spPr>
                <a:xfrm>
                  <a:off x="5410120" y="6426366"/>
                  <a:ext cx="102312" cy="106188"/>
                </a:xfrm>
                <a:prstGeom prst="ellipse">
                  <a:avLst/>
                </a:prstGeom>
                <a:solidFill>
                  <a:srgbClr val="FFC000">
                    <a:lumMod val="20000"/>
                    <a:lumOff val="8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700" name="円/楕円 1699"/>
                <p:cNvSpPr/>
                <p:nvPr/>
              </p:nvSpPr>
              <p:spPr>
                <a:xfrm>
                  <a:off x="5526834" y="6330266"/>
                  <a:ext cx="106188" cy="106188"/>
                </a:xfrm>
                <a:prstGeom prst="ellipse">
                  <a:avLst/>
                </a:prstGeom>
                <a:solidFill>
                  <a:srgbClr val="FFC000">
                    <a:lumMod val="20000"/>
                    <a:lumOff val="8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701" name="円/楕円 1700"/>
                <p:cNvSpPr/>
                <p:nvPr/>
              </p:nvSpPr>
              <p:spPr>
                <a:xfrm>
                  <a:off x="5647424" y="6426366"/>
                  <a:ext cx="102312" cy="106188"/>
                </a:xfrm>
                <a:prstGeom prst="ellipse">
                  <a:avLst/>
                </a:prstGeom>
                <a:solidFill>
                  <a:srgbClr val="FFC000">
                    <a:lumMod val="20000"/>
                    <a:lumOff val="8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702" name="円/楕円 1701"/>
                <p:cNvSpPr/>
                <p:nvPr/>
              </p:nvSpPr>
              <p:spPr>
                <a:xfrm>
                  <a:off x="5764138" y="6330266"/>
                  <a:ext cx="106188" cy="106188"/>
                </a:xfrm>
                <a:prstGeom prst="ellipse">
                  <a:avLst/>
                </a:prstGeom>
                <a:solidFill>
                  <a:srgbClr val="FFC000">
                    <a:lumMod val="20000"/>
                    <a:lumOff val="8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679" name="片側の 2 つの角を丸めた四角形 1678"/>
              <p:cNvSpPr/>
              <p:nvPr/>
            </p:nvSpPr>
            <p:spPr>
              <a:xfrm>
                <a:off x="5176088" y="5348972"/>
                <a:ext cx="786216" cy="752893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1680" name="グループ化 1679"/>
              <p:cNvGrpSpPr/>
              <p:nvPr/>
            </p:nvGrpSpPr>
            <p:grpSpPr>
              <a:xfrm>
                <a:off x="5151912" y="5423057"/>
                <a:ext cx="834570" cy="745992"/>
                <a:chOff x="2791855" y="2072442"/>
                <a:chExt cx="1150919" cy="990072"/>
              </a:xfrm>
              <a:solidFill>
                <a:srgbClr val="FFCC99"/>
              </a:solidFill>
            </p:grpSpPr>
            <p:grpSp>
              <p:nvGrpSpPr>
                <p:cNvPr id="1689" name="グループ化 1688"/>
                <p:cNvGrpSpPr/>
                <p:nvPr/>
              </p:nvGrpSpPr>
              <p:grpSpPr>
                <a:xfrm rot="20700000">
                  <a:off x="2791855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1694" name="円/楕円 1693"/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695" name="円/楕円 1694"/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1690" name="グループ化 1689"/>
                <p:cNvGrpSpPr/>
                <p:nvPr/>
              </p:nvGrpSpPr>
              <p:grpSpPr>
                <a:xfrm rot="900000" flipH="1">
                  <a:off x="3720768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1692" name="円/楕円 1691"/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693" name="円/楕円 1692"/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691" name="円/楕円 1690"/>
                <p:cNvSpPr/>
                <p:nvPr/>
              </p:nvSpPr>
              <p:spPr>
                <a:xfrm>
                  <a:off x="2902857" y="2072442"/>
                  <a:ext cx="928914" cy="990072"/>
                </a:xfrm>
                <a:prstGeom prst="ellipse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681" name="円/楕円 27"/>
              <p:cNvSpPr/>
              <p:nvPr/>
            </p:nvSpPr>
            <p:spPr>
              <a:xfrm>
                <a:off x="5489079" y="6057935"/>
                <a:ext cx="164247" cy="61446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  <a:gd name="connsiteX0" fmla="*/ -1 w 3210417"/>
                  <a:gd name="connsiteY0" fmla="*/ 33035 h 379320"/>
                  <a:gd name="connsiteX1" fmla="*/ 1605199 w 3210417"/>
                  <a:gd name="connsiteY1" fmla="*/ 68463 h 379320"/>
                  <a:gd name="connsiteX2" fmla="*/ 3210417 w 3210417"/>
                  <a:gd name="connsiteY2" fmla="*/ 33035 h 379320"/>
                  <a:gd name="connsiteX3" fmla="*/ 1605208 w 3210417"/>
                  <a:gd name="connsiteY3" fmla="*/ 379320 h 379320"/>
                  <a:gd name="connsiteX4" fmla="*/ -1 w 3210417"/>
                  <a:gd name="connsiteY4" fmla="*/ 33035 h 379320"/>
                  <a:gd name="connsiteX0" fmla="*/ 38 w 3210456"/>
                  <a:gd name="connsiteY0" fmla="*/ 43637 h 773725"/>
                  <a:gd name="connsiteX1" fmla="*/ 1605238 w 3210456"/>
                  <a:gd name="connsiteY1" fmla="*/ 79065 h 773725"/>
                  <a:gd name="connsiteX2" fmla="*/ 3210456 w 3210456"/>
                  <a:gd name="connsiteY2" fmla="*/ 43637 h 773725"/>
                  <a:gd name="connsiteX3" fmla="*/ 1642474 w 3210456"/>
                  <a:gd name="connsiteY3" fmla="*/ 773725 h 773725"/>
                  <a:gd name="connsiteX4" fmla="*/ 38 w 3210456"/>
                  <a:gd name="connsiteY4" fmla="*/ 43637 h 7737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56" h="773725">
                    <a:moveTo>
                      <a:pt x="38" y="43637"/>
                    </a:moveTo>
                    <a:cubicBezTo>
                      <a:pt x="-6168" y="-72140"/>
                      <a:pt x="718706" y="79065"/>
                      <a:pt x="1605238" y="79065"/>
                    </a:cubicBezTo>
                    <a:cubicBezTo>
                      <a:pt x="2491770" y="79065"/>
                      <a:pt x="3210456" y="-47605"/>
                      <a:pt x="3210456" y="43637"/>
                    </a:cubicBezTo>
                    <a:cubicBezTo>
                      <a:pt x="3210456" y="134879"/>
                      <a:pt x="2529006" y="773725"/>
                      <a:pt x="1642474" y="773725"/>
                    </a:cubicBezTo>
                    <a:cubicBezTo>
                      <a:pt x="755942" y="773725"/>
                      <a:pt x="6244" y="159414"/>
                      <a:pt x="38" y="43637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682" name="円/楕円 27"/>
              <p:cNvSpPr/>
              <p:nvPr/>
            </p:nvSpPr>
            <p:spPr>
              <a:xfrm rot="10800000">
                <a:off x="5295245" y="5602523"/>
                <a:ext cx="164248" cy="2910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683" name="円/楕円 27"/>
              <p:cNvSpPr/>
              <p:nvPr/>
            </p:nvSpPr>
            <p:spPr>
              <a:xfrm rot="10800000">
                <a:off x="5687088" y="5602523"/>
                <a:ext cx="164248" cy="2910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684" name="正方形/長方形 67"/>
              <p:cNvSpPr/>
              <p:nvPr/>
            </p:nvSpPr>
            <p:spPr>
              <a:xfrm>
                <a:off x="5548114" y="5956511"/>
                <a:ext cx="50129" cy="25695"/>
              </a:xfrm>
              <a:custGeom>
                <a:avLst/>
                <a:gdLst/>
                <a:ahLst/>
                <a:cxnLst/>
                <a:rect l="l" t="t" r="r" b="b"/>
                <a:pathLst>
                  <a:path w="749072" h="1123608">
                    <a:moveTo>
                      <a:pt x="374536" y="0"/>
                    </a:moveTo>
                    <a:lnTo>
                      <a:pt x="749072" y="374536"/>
                    </a:lnTo>
                    <a:cubicBezTo>
                      <a:pt x="955923" y="581387"/>
                      <a:pt x="955923" y="916758"/>
                      <a:pt x="749072" y="1123608"/>
                    </a:cubicBezTo>
                    <a:cubicBezTo>
                      <a:pt x="542221" y="1330459"/>
                      <a:pt x="206851" y="1330459"/>
                      <a:pt x="0" y="1123608"/>
                    </a:cubicBezTo>
                    <a:cubicBezTo>
                      <a:pt x="-206851" y="916758"/>
                      <a:pt x="-206851" y="581387"/>
                      <a:pt x="0" y="374536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685" name="円/楕円 1684"/>
              <p:cNvSpPr/>
              <p:nvPr/>
            </p:nvSpPr>
            <p:spPr>
              <a:xfrm>
                <a:off x="5295679" y="5883058"/>
                <a:ext cx="90602" cy="49163"/>
              </a:xfrm>
              <a:prstGeom prst="ellipse">
                <a:avLst/>
              </a:prstGeom>
              <a:solidFill>
                <a:srgbClr val="FF7C8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686" name="円/楕円 1685"/>
              <p:cNvSpPr/>
              <p:nvPr/>
            </p:nvSpPr>
            <p:spPr>
              <a:xfrm>
                <a:off x="5745088" y="5883058"/>
                <a:ext cx="90602" cy="49163"/>
              </a:xfrm>
              <a:prstGeom prst="ellipse">
                <a:avLst/>
              </a:prstGeom>
              <a:solidFill>
                <a:srgbClr val="FF7C8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687" name="円/楕円 27"/>
              <p:cNvSpPr/>
              <p:nvPr/>
            </p:nvSpPr>
            <p:spPr>
              <a:xfrm rot="10800000">
                <a:off x="5295245" y="5754923"/>
                <a:ext cx="164248" cy="2910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688" name="円/楕円 27"/>
              <p:cNvSpPr/>
              <p:nvPr/>
            </p:nvSpPr>
            <p:spPr>
              <a:xfrm rot="10800000">
                <a:off x="5687088" y="5754923"/>
                <a:ext cx="164248" cy="2910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615" name="グループ化 1614"/>
            <p:cNvGrpSpPr/>
            <p:nvPr/>
          </p:nvGrpSpPr>
          <p:grpSpPr>
            <a:xfrm>
              <a:off x="8278084" y="3807471"/>
              <a:ext cx="832100" cy="521218"/>
              <a:chOff x="7360546" y="3096618"/>
              <a:chExt cx="2667176" cy="1670693"/>
            </a:xfrm>
          </p:grpSpPr>
          <p:grpSp>
            <p:nvGrpSpPr>
              <p:cNvPr id="1616" name="グループ化 1615"/>
              <p:cNvGrpSpPr/>
              <p:nvPr/>
            </p:nvGrpSpPr>
            <p:grpSpPr>
              <a:xfrm>
                <a:off x="7918863" y="3096618"/>
                <a:ext cx="1556044" cy="966581"/>
                <a:chOff x="7918863" y="3096618"/>
                <a:chExt cx="1556044" cy="966581"/>
              </a:xfrm>
            </p:grpSpPr>
            <p:grpSp>
              <p:nvGrpSpPr>
                <p:cNvPr id="1620" name="グループ化 1619"/>
                <p:cNvGrpSpPr/>
                <p:nvPr/>
              </p:nvGrpSpPr>
              <p:grpSpPr>
                <a:xfrm>
                  <a:off x="7918863" y="3096618"/>
                  <a:ext cx="1556044" cy="966581"/>
                  <a:chOff x="7627353" y="2698603"/>
                  <a:chExt cx="2917825" cy="1812490"/>
                </a:xfrm>
              </p:grpSpPr>
              <p:sp>
                <p:nvSpPr>
                  <p:cNvPr id="1657" name="正方形/長方形 1656"/>
                  <p:cNvSpPr/>
                  <p:nvPr/>
                </p:nvSpPr>
                <p:spPr>
                  <a:xfrm>
                    <a:off x="7731493" y="3369523"/>
                    <a:ext cx="819785" cy="1072937"/>
                  </a:xfrm>
                  <a:prstGeom prst="rect">
                    <a:avLst/>
                  </a:prstGeom>
                  <a:gradFill flip="none" rotWithShape="1">
                    <a:gsLst>
                      <a:gs pos="0">
                        <a:srgbClr val="00B0F0"/>
                      </a:gs>
                      <a:gs pos="100000">
                        <a:srgbClr val="5B9BD5">
                          <a:lumMod val="40000"/>
                          <a:lumOff val="60000"/>
                        </a:srgbClr>
                      </a:gs>
                    </a:gsLst>
                    <a:lin ang="16200000" scaled="1"/>
                    <a:tileRect/>
                  </a:gra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658" name="フリーフォーム 1657"/>
                  <p:cNvSpPr/>
                  <p:nvPr/>
                </p:nvSpPr>
                <p:spPr>
                  <a:xfrm>
                    <a:off x="7627353" y="2698603"/>
                    <a:ext cx="2917825" cy="1812490"/>
                  </a:xfrm>
                  <a:custGeom>
                    <a:avLst/>
                    <a:gdLst>
                      <a:gd name="connsiteX0" fmla="*/ 127000 w 2917825"/>
                      <a:gd name="connsiteY0" fmla="*/ 709020 h 1812490"/>
                      <a:gd name="connsiteX1" fmla="*/ 127000 w 2917825"/>
                      <a:gd name="connsiteY1" fmla="*/ 1698137 h 1812490"/>
                      <a:gd name="connsiteX2" fmla="*/ 898525 w 2917825"/>
                      <a:gd name="connsiteY2" fmla="*/ 1698137 h 1812490"/>
                      <a:gd name="connsiteX3" fmla="*/ 898525 w 2917825"/>
                      <a:gd name="connsiteY3" fmla="*/ 709020 h 1812490"/>
                      <a:gd name="connsiteX4" fmla="*/ 111595 w 2917825"/>
                      <a:gd name="connsiteY4" fmla="*/ 0 h 1812490"/>
                      <a:gd name="connsiteX5" fmla="*/ 2806230 w 2917825"/>
                      <a:gd name="connsiteY5" fmla="*/ 0 h 1812490"/>
                      <a:gd name="connsiteX6" fmla="*/ 2917825 w 2917825"/>
                      <a:gd name="connsiteY6" fmla="*/ 111595 h 1812490"/>
                      <a:gd name="connsiteX7" fmla="*/ 2917825 w 2917825"/>
                      <a:gd name="connsiteY7" fmla="*/ 1700895 h 1812490"/>
                      <a:gd name="connsiteX8" fmla="*/ 2806230 w 2917825"/>
                      <a:gd name="connsiteY8" fmla="*/ 1812490 h 1812490"/>
                      <a:gd name="connsiteX9" fmla="*/ 111595 w 2917825"/>
                      <a:gd name="connsiteY9" fmla="*/ 1812490 h 1812490"/>
                      <a:gd name="connsiteX10" fmla="*/ 0 w 2917825"/>
                      <a:gd name="connsiteY10" fmla="*/ 1700895 h 1812490"/>
                      <a:gd name="connsiteX11" fmla="*/ 0 w 2917825"/>
                      <a:gd name="connsiteY11" fmla="*/ 111595 h 1812490"/>
                      <a:gd name="connsiteX12" fmla="*/ 111595 w 2917825"/>
                      <a:gd name="connsiteY12" fmla="*/ 0 h 181249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2917825" h="1812490">
                        <a:moveTo>
                          <a:pt x="127000" y="709020"/>
                        </a:moveTo>
                        <a:lnTo>
                          <a:pt x="127000" y="1698137"/>
                        </a:lnTo>
                        <a:lnTo>
                          <a:pt x="898525" y="1698137"/>
                        </a:lnTo>
                        <a:lnTo>
                          <a:pt x="898525" y="709020"/>
                        </a:lnTo>
                        <a:close/>
                        <a:moveTo>
                          <a:pt x="111595" y="0"/>
                        </a:moveTo>
                        <a:lnTo>
                          <a:pt x="2806230" y="0"/>
                        </a:lnTo>
                        <a:cubicBezTo>
                          <a:pt x="2867862" y="0"/>
                          <a:pt x="2917825" y="49963"/>
                          <a:pt x="2917825" y="111595"/>
                        </a:cubicBezTo>
                        <a:lnTo>
                          <a:pt x="2917825" y="1700895"/>
                        </a:lnTo>
                        <a:cubicBezTo>
                          <a:pt x="2917825" y="1762527"/>
                          <a:pt x="2867862" y="1812490"/>
                          <a:pt x="2806230" y="1812490"/>
                        </a:cubicBezTo>
                        <a:lnTo>
                          <a:pt x="111595" y="1812490"/>
                        </a:lnTo>
                        <a:cubicBezTo>
                          <a:pt x="49963" y="1812490"/>
                          <a:pt x="0" y="1762527"/>
                          <a:pt x="0" y="1700895"/>
                        </a:cubicBezTo>
                        <a:lnTo>
                          <a:pt x="0" y="111595"/>
                        </a:lnTo>
                        <a:cubicBezTo>
                          <a:pt x="0" y="49963"/>
                          <a:pt x="49963" y="0"/>
                          <a:pt x="111595" y="0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ysClr val="window" lastClr="FFFFFF">
                          <a:lumMod val="75000"/>
                        </a:sysClr>
                      </a:gs>
                      <a:gs pos="100000">
                        <a:sysClr val="window" lastClr="FFFFFF"/>
                      </a:gs>
                    </a:gsLst>
                    <a:lin ang="18900000" scaled="1"/>
                    <a:tileRect/>
                  </a:grad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659" name="正方形/長方形 1658"/>
                  <p:cNvSpPr/>
                  <p:nvPr/>
                </p:nvSpPr>
                <p:spPr>
                  <a:xfrm>
                    <a:off x="8598903" y="3728085"/>
                    <a:ext cx="1828800" cy="676275"/>
                  </a:xfrm>
                  <a:prstGeom prst="rect">
                    <a:avLst/>
                  </a:prstGeom>
                  <a:pattFill prst="weave">
                    <a:fgClr>
                      <a:srgbClr val="ED7D31">
                        <a:lumMod val="60000"/>
                        <a:lumOff val="40000"/>
                      </a:srgbClr>
                    </a:fgClr>
                    <a:bgClr>
                      <a:sysClr val="window" lastClr="FFFFFF"/>
                    </a:bgClr>
                  </a:pattFill>
                  <a:ln w="6350" cap="flat" cmpd="sng" algn="ctr">
                    <a:solidFill>
                      <a:srgbClr val="ED7D31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cxnSp>
                <p:nvCxnSpPr>
                  <p:cNvPr id="1660" name="直線コネクタ 1659"/>
                  <p:cNvCxnSpPr>
                    <a:stCxn id="1659" idx="1"/>
                  </p:cNvCxnSpPr>
                  <p:nvPr/>
                </p:nvCxnSpPr>
                <p:spPr>
                  <a:xfrm>
                    <a:off x="8598903" y="4066223"/>
                    <a:ext cx="1838325" cy="952"/>
                  </a:xfrm>
                  <a:prstGeom prst="line">
                    <a:avLst/>
                  </a:prstGeom>
                  <a:noFill/>
                  <a:ln w="6350" cap="flat" cmpd="sng" algn="ctr">
                    <a:solidFill>
                      <a:srgbClr val="ED7D31">
                        <a:lumMod val="60000"/>
                        <a:lumOff val="40000"/>
                      </a:srgbClr>
                    </a:solidFill>
                    <a:prstDash val="dash"/>
                    <a:miter lim="800000"/>
                  </a:ln>
                  <a:effectLst/>
                </p:spPr>
              </p:cxnSp>
              <p:cxnSp>
                <p:nvCxnSpPr>
                  <p:cNvPr id="1661" name="直線コネクタ 1660"/>
                  <p:cNvCxnSpPr/>
                  <p:nvPr/>
                </p:nvCxnSpPr>
                <p:spPr>
                  <a:xfrm>
                    <a:off x="8598903" y="3894773"/>
                    <a:ext cx="1838325" cy="952"/>
                  </a:xfrm>
                  <a:prstGeom prst="line">
                    <a:avLst/>
                  </a:prstGeom>
                  <a:noFill/>
                  <a:ln w="6350" cap="flat" cmpd="sng" algn="ctr">
                    <a:solidFill>
                      <a:srgbClr val="ED7D31">
                        <a:lumMod val="60000"/>
                        <a:lumOff val="40000"/>
                      </a:srgbClr>
                    </a:solidFill>
                    <a:prstDash val="dash"/>
                    <a:miter lim="800000"/>
                  </a:ln>
                  <a:effectLst/>
                </p:spPr>
              </p:cxnSp>
              <p:cxnSp>
                <p:nvCxnSpPr>
                  <p:cNvPr id="1662" name="直線コネクタ 1661"/>
                  <p:cNvCxnSpPr/>
                  <p:nvPr/>
                </p:nvCxnSpPr>
                <p:spPr>
                  <a:xfrm>
                    <a:off x="8598903" y="4218623"/>
                    <a:ext cx="1838325" cy="952"/>
                  </a:xfrm>
                  <a:prstGeom prst="line">
                    <a:avLst/>
                  </a:prstGeom>
                  <a:noFill/>
                  <a:ln w="6350" cap="flat" cmpd="sng" algn="ctr">
                    <a:solidFill>
                      <a:srgbClr val="ED7D31">
                        <a:lumMod val="60000"/>
                        <a:lumOff val="40000"/>
                      </a:srgbClr>
                    </a:solidFill>
                    <a:prstDash val="dash"/>
                    <a:miter lim="800000"/>
                  </a:ln>
                  <a:effectLst/>
                </p:spPr>
              </p:cxnSp>
              <p:sp>
                <p:nvSpPr>
                  <p:cNvPr id="1663" name="テキスト ボックス 1662"/>
                  <p:cNvSpPr txBox="1"/>
                  <p:nvPr/>
                </p:nvSpPr>
                <p:spPr>
                  <a:xfrm>
                    <a:off x="7731492" y="2748145"/>
                    <a:ext cx="2073580" cy="609327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prstTxWarp prst="textPlain">
                      <a:avLst/>
                    </a:prstTxWarp>
                    <a:spAutoFit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ja-JP" altLang="en-US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氏　名</a:t>
                    </a:r>
                    <a:r>
                      <a:rPr kumimoji="0" lang="ja-JP" altLang="en-US" sz="9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：□□　□□</a:t>
                    </a:r>
                    <a:endParaRPr kumimoji="0" lang="en-US" altLang="ja-JP" sz="9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altLang="ja-JP" sz="9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ja-JP" altLang="en-US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住　所</a:t>
                    </a:r>
                    <a:r>
                      <a:rPr kumimoji="0" lang="ja-JP" altLang="en-US" sz="9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：○○県△△市▽▽町◇丁目□番地○号</a:t>
                    </a:r>
                    <a:endParaRPr kumimoji="0" lang="en-US" altLang="ja-JP" sz="9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altLang="ja-JP" sz="9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ja-JP" altLang="en-US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生年月日</a:t>
                    </a:r>
                    <a:r>
                      <a:rPr kumimoji="0" lang="ja-JP" altLang="en-US" sz="9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：平成○○年○月○日　　</a:t>
                    </a:r>
                    <a:r>
                      <a:rPr kumimoji="0" lang="ja-JP" altLang="en-US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性　別</a:t>
                    </a:r>
                    <a:r>
                      <a:rPr kumimoji="0" lang="ja-JP" altLang="en-US" sz="9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：□</a:t>
                    </a:r>
                  </a:p>
                </p:txBody>
              </p:sp>
              <p:sp>
                <p:nvSpPr>
                  <p:cNvPr id="1664" name="テキスト ボックス 1663"/>
                  <p:cNvSpPr txBox="1"/>
                  <p:nvPr/>
                </p:nvSpPr>
                <p:spPr>
                  <a:xfrm>
                    <a:off x="8613561" y="3467321"/>
                    <a:ext cx="1030371" cy="163358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prstTxWarp prst="textPlain">
                      <a:avLst/>
                    </a:prstTxWarp>
                    <a:spAutoFit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altLang="ja-JP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20XX</a:t>
                    </a:r>
                    <a:r>
                      <a:rPr kumimoji="0" lang="ja-JP" altLang="en-US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年</a:t>
                    </a:r>
                    <a:r>
                      <a:rPr kumimoji="0" lang="en-US" altLang="ja-JP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3</a:t>
                    </a:r>
                    <a:r>
                      <a:rPr kumimoji="0" lang="ja-JP" altLang="en-US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月</a:t>
                    </a:r>
                    <a:r>
                      <a:rPr kumimoji="0" lang="en-US" altLang="ja-JP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31</a:t>
                    </a:r>
                    <a:r>
                      <a:rPr kumimoji="0" lang="ja-JP" altLang="en-US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日まで有効</a:t>
                    </a:r>
                    <a:endParaRPr kumimoji="0" lang="ja-JP" altLang="en-US" sz="9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</p:txBody>
              </p:sp>
              <p:sp>
                <p:nvSpPr>
                  <p:cNvPr id="1665" name="テキスト ボックス 1664"/>
                  <p:cNvSpPr txBox="1"/>
                  <p:nvPr/>
                </p:nvSpPr>
                <p:spPr>
                  <a:xfrm>
                    <a:off x="9934575" y="2795753"/>
                    <a:ext cx="481100" cy="250628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prstTxWarp prst="textPlain">
                      <a:avLst/>
                    </a:prstTxWarp>
                    <a:sp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ja-JP" altLang="en-US" sz="1100" b="1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個人番号</a:t>
                    </a:r>
                    <a:endParaRPr kumimoji="0" lang="en-US" altLang="ja-JP" sz="11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ja-JP" altLang="en-US" sz="1100" b="1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カード</a:t>
                    </a:r>
                  </a:p>
                </p:txBody>
              </p:sp>
              <p:grpSp>
                <p:nvGrpSpPr>
                  <p:cNvPr id="1666" name="グループ化 1665"/>
                  <p:cNvGrpSpPr/>
                  <p:nvPr/>
                </p:nvGrpSpPr>
                <p:grpSpPr>
                  <a:xfrm>
                    <a:off x="9952032" y="3302058"/>
                    <a:ext cx="410617" cy="367596"/>
                    <a:chOff x="5631654" y="-26213"/>
                    <a:chExt cx="404948" cy="418044"/>
                  </a:xfrm>
                </p:grpSpPr>
                <p:grpSp>
                  <p:nvGrpSpPr>
                    <p:cNvPr id="1670" name="グループ化 1669"/>
                    <p:cNvGrpSpPr/>
                    <p:nvPr/>
                  </p:nvGrpSpPr>
                  <p:grpSpPr>
                    <a:xfrm>
                      <a:off x="5631654" y="-26202"/>
                      <a:ext cx="404948" cy="334849"/>
                      <a:chOff x="4339640" y="3267059"/>
                      <a:chExt cx="309314" cy="240355"/>
                    </a:xfrm>
                    <a:gradFill flip="none" rotWithShape="1">
                      <a:gsLst>
                        <a:gs pos="0">
                          <a:srgbClr val="FFC000">
                            <a:lumMod val="67000"/>
                          </a:srgbClr>
                        </a:gs>
                        <a:gs pos="48000">
                          <a:srgbClr val="FFC000">
                            <a:lumMod val="97000"/>
                            <a:lumOff val="3000"/>
                          </a:srgbClr>
                        </a:gs>
                        <a:gs pos="100000">
                          <a:srgbClr val="FFC000">
                            <a:lumMod val="60000"/>
                            <a:lumOff val="40000"/>
                          </a:srgbClr>
                        </a:gs>
                      </a:gsLst>
                      <a:lin ang="18900000" scaled="1"/>
                      <a:tileRect/>
                    </a:gradFill>
                  </p:grpSpPr>
                  <p:sp>
                    <p:nvSpPr>
                      <p:cNvPr id="1674" name="片側の 2 つの角を丸めた四角形 1673"/>
                      <p:cNvSpPr/>
                      <p:nvPr/>
                    </p:nvSpPr>
                    <p:spPr>
                      <a:xfrm>
                        <a:off x="4339641" y="3267059"/>
                        <a:ext cx="309313" cy="61252"/>
                      </a:xfrm>
                      <a:prstGeom prst="round2SameRect">
                        <a:avLst>
                          <a:gd name="adj1" fmla="val 50000"/>
                          <a:gd name="adj2" fmla="val 0"/>
                        </a:avLst>
                      </a:prstGeom>
                      <a:noFill/>
                      <a:ln w="6350" cap="flat" cmpd="sng" algn="ctr">
                        <a:solidFill>
                          <a:srgbClr val="5B9BD5">
                            <a:lumMod val="60000"/>
                            <a:lumOff val="40000"/>
                          </a:srgbClr>
                        </a:solidFill>
                        <a:prstDash val="dash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675" name="正方形/長方形 1674"/>
                      <p:cNvSpPr/>
                      <p:nvPr/>
                    </p:nvSpPr>
                    <p:spPr>
                      <a:xfrm>
                        <a:off x="4339640" y="3328311"/>
                        <a:ext cx="309313" cy="59701"/>
                      </a:xfrm>
                      <a:prstGeom prst="rect">
                        <a:avLst/>
                      </a:prstGeom>
                      <a:noFill/>
                      <a:ln w="6350" cap="flat" cmpd="sng" algn="ctr">
                        <a:solidFill>
                          <a:srgbClr val="5B9BD5">
                            <a:lumMod val="60000"/>
                            <a:lumOff val="40000"/>
                          </a:srgbClr>
                        </a:solidFill>
                        <a:prstDash val="dash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676" name="正方形/長方形 1675"/>
                      <p:cNvSpPr/>
                      <p:nvPr/>
                    </p:nvSpPr>
                    <p:spPr>
                      <a:xfrm>
                        <a:off x="4339640" y="3388012"/>
                        <a:ext cx="309313" cy="59701"/>
                      </a:xfrm>
                      <a:prstGeom prst="rect">
                        <a:avLst/>
                      </a:prstGeom>
                      <a:noFill/>
                      <a:ln w="6350" cap="flat" cmpd="sng" algn="ctr">
                        <a:solidFill>
                          <a:srgbClr val="5B9BD5">
                            <a:lumMod val="60000"/>
                            <a:lumOff val="40000"/>
                          </a:srgbClr>
                        </a:solidFill>
                        <a:prstDash val="dash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677" name="正方形/長方形 1676"/>
                      <p:cNvSpPr/>
                      <p:nvPr/>
                    </p:nvSpPr>
                    <p:spPr>
                      <a:xfrm>
                        <a:off x="4339640" y="3447713"/>
                        <a:ext cx="309313" cy="59701"/>
                      </a:xfrm>
                      <a:prstGeom prst="rect">
                        <a:avLst/>
                      </a:prstGeom>
                      <a:noFill/>
                      <a:ln w="6350" cap="flat" cmpd="sng" algn="ctr">
                        <a:solidFill>
                          <a:srgbClr val="5B9BD5">
                            <a:lumMod val="60000"/>
                            <a:lumOff val="40000"/>
                          </a:srgbClr>
                        </a:solidFill>
                        <a:prstDash val="dash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1671" name="フリーフォーム 1670"/>
                    <p:cNvSpPr/>
                    <p:nvPr/>
                  </p:nvSpPr>
                  <p:spPr>
                    <a:xfrm rot="10800000">
                      <a:off x="5911187" y="308657"/>
                      <a:ext cx="125414" cy="83174"/>
                    </a:xfrm>
                    <a:custGeom>
                      <a:avLst/>
                      <a:gdLst>
                        <a:gd name="connsiteX0" fmla="*/ 125414 w 125414"/>
                        <a:gd name="connsiteY0" fmla="*/ 83174 h 83174"/>
                        <a:gd name="connsiteX1" fmla="*/ 0 w 125414"/>
                        <a:gd name="connsiteY1" fmla="*/ 83174 h 83174"/>
                        <a:gd name="connsiteX2" fmla="*/ 0 w 125414"/>
                        <a:gd name="connsiteY2" fmla="*/ 41587 h 83174"/>
                        <a:gd name="connsiteX3" fmla="*/ 41587 w 125414"/>
                        <a:gd name="connsiteY3" fmla="*/ 0 h 83174"/>
                        <a:gd name="connsiteX4" fmla="*/ 125414 w 125414"/>
                        <a:gd name="connsiteY4" fmla="*/ 0 h 83174"/>
                        <a:gd name="connsiteX5" fmla="*/ 125414 w 125414"/>
                        <a:gd name="connsiteY5" fmla="*/ 83174 h 8317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25414" h="83174">
                          <a:moveTo>
                            <a:pt x="125414" y="83174"/>
                          </a:moveTo>
                          <a:lnTo>
                            <a:pt x="0" y="83174"/>
                          </a:lnTo>
                          <a:lnTo>
                            <a:pt x="0" y="41587"/>
                          </a:lnTo>
                          <a:cubicBezTo>
                            <a:pt x="0" y="18619"/>
                            <a:pt x="18619" y="0"/>
                            <a:pt x="41587" y="0"/>
                          </a:cubicBezTo>
                          <a:lnTo>
                            <a:pt x="125414" y="0"/>
                          </a:lnTo>
                          <a:lnTo>
                            <a:pt x="125414" y="83174"/>
                          </a:lnTo>
                          <a:close/>
                        </a:path>
                      </a:pathLst>
                    </a:custGeom>
                    <a:noFill/>
                    <a:ln w="6350" cap="flat" cmpd="sng" algn="ctr">
                      <a:solidFill>
                        <a:srgbClr val="5B9BD5">
                          <a:lumMod val="60000"/>
                          <a:lumOff val="40000"/>
                        </a:srgbClr>
                      </a:solidFill>
                      <a:prstDash val="dash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672" name="フリーフォーム 1671"/>
                    <p:cNvSpPr/>
                    <p:nvPr/>
                  </p:nvSpPr>
                  <p:spPr>
                    <a:xfrm rot="10800000">
                      <a:off x="5631655" y="308657"/>
                      <a:ext cx="279531" cy="83174"/>
                    </a:xfrm>
                    <a:custGeom>
                      <a:avLst/>
                      <a:gdLst>
                        <a:gd name="connsiteX0" fmla="*/ 316495 w 316495"/>
                        <a:gd name="connsiteY0" fmla="*/ 83174 h 83174"/>
                        <a:gd name="connsiteX1" fmla="*/ 0 w 316495"/>
                        <a:gd name="connsiteY1" fmla="*/ 83174 h 83174"/>
                        <a:gd name="connsiteX2" fmla="*/ 0 w 316495"/>
                        <a:gd name="connsiteY2" fmla="*/ 0 h 83174"/>
                        <a:gd name="connsiteX3" fmla="*/ 274908 w 316495"/>
                        <a:gd name="connsiteY3" fmla="*/ 0 h 83174"/>
                        <a:gd name="connsiteX4" fmla="*/ 316495 w 316495"/>
                        <a:gd name="connsiteY4" fmla="*/ 41587 h 83174"/>
                        <a:gd name="connsiteX5" fmla="*/ 316495 w 316495"/>
                        <a:gd name="connsiteY5" fmla="*/ 83174 h 8317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316495" h="83174">
                          <a:moveTo>
                            <a:pt x="316495" y="83174"/>
                          </a:moveTo>
                          <a:lnTo>
                            <a:pt x="0" y="83174"/>
                          </a:lnTo>
                          <a:lnTo>
                            <a:pt x="0" y="0"/>
                          </a:lnTo>
                          <a:lnTo>
                            <a:pt x="274908" y="0"/>
                          </a:lnTo>
                          <a:cubicBezTo>
                            <a:pt x="297876" y="0"/>
                            <a:pt x="316495" y="18619"/>
                            <a:pt x="316495" y="41587"/>
                          </a:cubicBezTo>
                          <a:lnTo>
                            <a:pt x="316495" y="83174"/>
                          </a:lnTo>
                          <a:close/>
                        </a:path>
                      </a:pathLst>
                    </a:custGeom>
                    <a:noFill/>
                    <a:ln w="6350" cap="flat" cmpd="sng" algn="ctr">
                      <a:solidFill>
                        <a:srgbClr val="5B9BD5">
                          <a:lumMod val="60000"/>
                          <a:lumOff val="40000"/>
                        </a:srgbClr>
                      </a:solidFill>
                      <a:prstDash val="dash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673" name="フリーフォーム 1672"/>
                    <p:cNvSpPr/>
                    <p:nvPr/>
                  </p:nvSpPr>
                  <p:spPr>
                    <a:xfrm>
                      <a:off x="5752939" y="-26213"/>
                      <a:ext cx="283662" cy="334864"/>
                    </a:xfrm>
                    <a:custGeom>
                      <a:avLst/>
                      <a:gdLst>
                        <a:gd name="connsiteX0" fmla="*/ 0 w 283662"/>
                        <a:gd name="connsiteY0" fmla="*/ 0 h 334864"/>
                        <a:gd name="connsiteX1" fmla="*/ 240995 w 283662"/>
                        <a:gd name="connsiteY1" fmla="*/ 0 h 334864"/>
                        <a:gd name="connsiteX2" fmla="*/ 283662 w 283662"/>
                        <a:gd name="connsiteY2" fmla="*/ 42667 h 334864"/>
                        <a:gd name="connsiteX3" fmla="*/ 283661 w 283662"/>
                        <a:gd name="connsiteY3" fmla="*/ 85333 h 334864"/>
                        <a:gd name="connsiteX4" fmla="*/ 158246 w 283662"/>
                        <a:gd name="connsiteY4" fmla="*/ 85333 h 334864"/>
                        <a:gd name="connsiteX5" fmla="*/ 158246 w 283662"/>
                        <a:gd name="connsiteY5" fmla="*/ 334864 h 334864"/>
                        <a:gd name="connsiteX6" fmla="*/ 0 w 283662"/>
                        <a:gd name="connsiteY6" fmla="*/ 334864 h 33486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283662" h="334864">
                          <a:moveTo>
                            <a:pt x="0" y="0"/>
                          </a:moveTo>
                          <a:lnTo>
                            <a:pt x="240995" y="0"/>
                          </a:lnTo>
                          <a:cubicBezTo>
                            <a:pt x="264559" y="0"/>
                            <a:pt x="283662" y="19103"/>
                            <a:pt x="283662" y="42667"/>
                          </a:cubicBezTo>
                          <a:cubicBezTo>
                            <a:pt x="283662" y="56889"/>
                            <a:pt x="283661" y="71111"/>
                            <a:pt x="283661" y="85333"/>
                          </a:cubicBezTo>
                          <a:lnTo>
                            <a:pt x="158246" y="85333"/>
                          </a:lnTo>
                          <a:lnTo>
                            <a:pt x="158246" y="334864"/>
                          </a:lnTo>
                          <a:lnTo>
                            <a:pt x="0" y="334864"/>
                          </a:lnTo>
                          <a:close/>
                        </a:path>
                      </a:pathLst>
                    </a:custGeom>
                    <a:noFill/>
                    <a:ln w="6350" cap="flat" cmpd="sng" algn="ctr">
                      <a:solidFill>
                        <a:srgbClr val="5B9BD5">
                          <a:lumMod val="60000"/>
                          <a:lumOff val="40000"/>
                        </a:srgbClr>
                      </a:solidFill>
                      <a:prstDash val="dash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667" name="グループ化 1666"/>
                  <p:cNvGrpSpPr/>
                  <p:nvPr/>
                </p:nvGrpSpPr>
                <p:grpSpPr>
                  <a:xfrm>
                    <a:off x="9977307" y="3327653"/>
                    <a:ext cx="368964" cy="324779"/>
                    <a:chOff x="14159332" y="3300413"/>
                    <a:chExt cx="423443" cy="372734"/>
                  </a:xfrm>
                </p:grpSpPr>
                <p:sp>
                  <p:nvSpPr>
                    <p:cNvPr id="1668" name="フリーフォーム 1667"/>
                    <p:cNvSpPr/>
                    <p:nvPr/>
                  </p:nvSpPr>
                  <p:spPr>
                    <a:xfrm>
                      <a:off x="14159332" y="3300413"/>
                      <a:ext cx="423443" cy="372734"/>
                    </a:xfrm>
                    <a:custGeom>
                      <a:avLst/>
                      <a:gdLst>
                        <a:gd name="connsiteX0" fmla="*/ 30795 w 301205"/>
                        <a:gd name="connsiteY0" fmla="*/ 13897 h 272925"/>
                        <a:gd name="connsiteX1" fmla="*/ 14192 w 301205"/>
                        <a:gd name="connsiteY1" fmla="*/ 30500 h 272925"/>
                        <a:gd name="connsiteX2" fmla="*/ 14192 w 301205"/>
                        <a:gd name="connsiteY2" fmla="*/ 242426 h 272925"/>
                        <a:gd name="connsiteX3" fmla="*/ 30795 w 301205"/>
                        <a:gd name="connsiteY3" fmla="*/ 259029 h 272925"/>
                        <a:gd name="connsiteX4" fmla="*/ 270411 w 301205"/>
                        <a:gd name="connsiteY4" fmla="*/ 259029 h 272925"/>
                        <a:gd name="connsiteX5" fmla="*/ 287014 w 301205"/>
                        <a:gd name="connsiteY5" fmla="*/ 242426 h 272925"/>
                        <a:gd name="connsiteX6" fmla="*/ 287014 w 301205"/>
                        <a:gd name="connsiteY6" fmla="*/ 30500 h 272925"/>
                        <a:gd name="connsiteX7" fmla="*/ 270411 w 301205"/>
                        <a:gd name="connsiteY7" fmla="*/ 13897 h 272925"/>
                        <a:gd name="connsiteX8" fmla="*/ 26438 w 301205"/>
                        <a:gd name="connsiteY8" fmla="*/ 0 h 272925"/>
                        <a:gd name="connsiteX9" fmla="*/ 274767 w 301205"/>
                        <a:gd name="connsiteY9" fmla="*/ 0 h 272925"/>
                        <a:gd name="connsiteX10" fmla="*/ 301205 w 301205"/>
                        <a:gd name="connsiteY10" fmla="*/ 26438 h 272925"/>
                        <a:gd name="connsiteX11" fmla="*/ 301205 w 301205"/>
                        <a:gd name="connsiteY11" fmla="*/ 246487 h 272925"/>
                        <a:gd name="connsiteX12" fmla="*/ 274767 w 301205"/>
                        <a:gd name="connsiteY12" fmla="*/ 272925 h 272925"/>
                        <a:gd name="connsiteX13" fmla="*/ 26438 w 301205"/>
                        <a:gd name="connsiteY13" fmla="*/ 272925 h 272925"/>
                        <a:gd name="connsiteX14" fmla="*/ 0 w 301205"/>
                        <a:gd name="connsiteY14" fmla="*/ 246487 h 272925"/>
                        <a:gd name="connsiteX15" fmla="*/ 0 w 301205"/>
                        <a:gd name="connsiteY15" fmla="*/ 26438 h 272925"/>
                        <a:gd name="connsiteX16" fmla="*/ 26438 w 301205"/>
                        <a:gd name="connsiteY16" fmla="*/ 0 h 27292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</a:cxnLst>
                      <a:rect l="l" t="t" r="r" b="b"/>
                      <a:pathLst>
                        <a:path w="301205" h="272925">
                          <a:moveTo>
                            <a:pt x="30795" y="13897"/>
                          </a:moveTo>
                          <a:cubicBezTo>
                            <a:pt x="21625" y="13897"/>
                            <a:pt x="14192" y="21330"/>
                            <a:pt x="14192" y="30500"/>
                          </a:cubicBezTo>
                          <a:lnTo>
                            <a:pt x="14192" y="242426"/>
                          </a:lnTo>
                          <a:cubicBezTo>
                            <a:pt x="14192" y="251596"/>
                            <a:pt x="21625" y="259029"/>
                            <a:pt x="30795" y="259029"/>
                          </a:cubicBezTo>
                          <a:lnTo>
                            <a:pt x="270411" y="259029"/>
                          </a:lnTo>
                          <a:cubicBezTo>
                            <a:pt x="279581" y="259029"/>
                            <a:pt x="287014" y="251596"/>
                            <a:pt x="287014" y="242426"/>
                          </a:cubicBezTo>
                          <a:lnTo>
                            <a:pt x="287014" y="30500"/>
                          </a:lnTo>
                          <a:cubicBezTo>
                            <a:pt x="287014" y="21330"/>
                            <a:pt x="279581" y="13897"/>
                            <a:pt x="270411" y="13897"/>
                          </a:cubicBezTo>
                          <a:close/>
                          <a:moveTo>
                            <a:pt x="26438" y="0"/>
                          </a:moveTo>
                          <a:lnTo>
                            <a:pt x="274767" y="0"/>
                          </a:lnTo>
                          <a:cubicBezTo>
                            <a:pt x="289368" y="0"/>
                            <a:pt x="301205" y="11837"/>
                            <a:pt x="301205" y="26438"/>
                          </a:cubicBezTo>
                          <a:lnTo>
                            <a:pt x="301205" y="246487"/>
                          </a:lnTo>
                          <a:cubicBezTo>
                            <a:pt x="301205" y="261088"/>
                            <a:pt x="289368" y="272925"/>
                            <a:pt x="274767" y="272925"/>
                          </a:cubicBezTo>
                          <a:lnTo>
                            <a:pt x="26438" y="272925"/>
                          </a:lnTo>
                          <a:cubicBezTo>
                            <a:pt x="11837" y="272925"/>
                            <a:pt x="0" y="261088"/>
                            <a:pt x="0" y="246487"/>
                          </a:cubicBezTo>
                          <a:lnTo>
                            <a:pt x="0" y="26438"/>
                          </a:lnTo>
                          <a:cubicBezTo>
                            <a:pt x="0" y="11837"/>
                            <a:pt x="11837" y="0"/>
                            <a:pt x="26438" y="0"/>
                          </a:cubicBezTo>
                          <a:close/>
                        </a:path>
                      </a:pathLst>
                    </a:custGeom>
                    <a:solidFill>
                      <a:srgbClr val="FF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669" name="テキスト ボックス 1668"/>
                    <p:cNvSpPr txBox="1"/>
                    <p:nvPr/>
                  </p:nvSpPr>
                  <p:spPr>
                    <a:xfrm rot="5400000">
                      <a:off x="14224628" y="3310159"/>
                      <a:ext cx="292850" cy="340037"/>
                    </a:xfrm>
                    <a:prstGeom prst="rect">
                      <a:avLst/>
                    </a:prstGeom>
                    <a:noFill/>
                  </p:spPr>
                  <p:txBody>
                    <a:bodyPr vert="eaVert" wrap="none" rtlCol="0">
                      <a:prstTxWarp prst="textPlain">
                        <a:avLst/>
                      </a:prstTxWarp>
                      <a:spAutoFit/>
                    </a:bodyPr>
                    <a:lstStyle/>
                    <a:p>
                      <a:pPr marL="0" marR="0" lvl="0" indent="0" algn="dist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ja-JP" altLang="en-US" sz="1400" b="1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個　人</a:t>
                      </a:r>
                      <a:endParaRPr kumimoji="0" lang="en-US" altLang="ja-JP" sz="1400" b="1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marL="0" marR="0" lvl="0" indent="0" algn="dist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ja-JP" altLang="en-US" sz="1400" b="1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番　号</a:t>
                      </a:r>
                      <a:endParaRPr kumimoji="0" lang="en-US" altLang="ja-JP" sz="1400" b="1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marL="0" marR="0" lvl="0" indent="0" algn="dist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ja-JP" altLang="en-US" sz="1400" b="1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カード</a:t>
                      </a:r>
                    </a:p>
                  </p:txBody>
                </p:sp>
              </p:grpSp>
            </p:grpSp>
            <p:grpSp>
              <p:nvGrpSpPr>
                <p:cNvPr id="1621" name="グループ化 1620"/>
                <p:cNvGrpSpPr/>
                <p:nvPr/>
              </p:nvGrpSpPr>
              <p:grpSpPr>
                <a:xfrm>
                  <a:off x="8029405" y="3504741"/>
                  <a:ext cx="335603" cy="493640"/>
                  <a:chOff x="5151912" y="5348972"/>
                  <a:chExt cx="834570" cy="1227572"/>
                </a:xfrm>
              </p:grpSpPr>
              <p:grpSp>
                <p:nvGrpSpPr>
                  <p:cNvPr id="1622" name="グループ化 1621"/>
                  <p:cNvGrpSpPr/>
                  <p:nvPr/>
                </p:nvGrpSpPr>
                <p:grpSpPr>
                  <a:xfrm>
                    <a:off x="5151912" y="5348972"/>
                    <a:ext cx="834570" cy="1227572"/>
                    <a:chOff x="5151912" y="5348972"/>
                    <a:chExt cx="834570" cy="1227572"/>
                  </a:xfrm>
                </p:grpSpPr>
                <p:grpSp>
                  <p:nvGrpSpPr>
                    <p:cNvPr id="1624" name="グループ化 1623"/>
                    <p:cNvGrpSpPr/>
                    <p:nvPr/>
                  </p:nvGrpSpPr>
                  <p:grpSpPr>
                    <a:xfrm>
                      <a:off x="5259033" y="6106343"/>
                      <a:ext cx="620326" cy="470201"/>
                      <a:chOff x="5241032" y="6106343"/>
                      <a:chExt cx="675818" cy="470201"/>
                    </a:xfrm>
                  </p:grpSpPr>
                  <p:sp>
                    <p:nvSpPr>
                      <p:cNvPr id="1650" name="片側の 2 つの角を丸めた四角形 1649"/>
                      <p:cNvSpPr/>
                      <p:nvPr/>
                    </p:nvSpPr>
                    <p:spPr>
                      <a:xfrm>
                        <a:off x="5241032" y="6237312"/>
                        <a:ext cx="675818" cy="339232"/>
                      </a:xfrm>
                      <a:prstGeom prst="round2SameRect">
                        <a:avLst>
                          <a:gd name="adj1" fmla="val 50000"/>
                          <a:gd name="adj2" fmla="val 0"/>
                        </a:avLst>
                      </a:prstGeom>
                      <a:solidFill>
                        <a:srgbClr val="FFC000"/>
                      </a:solidFill>
                      <a:ln w="6350" cap="flat" cmpd="sng" algn="ctr">
                        <a:solidFill>
                          <a:schemeClr val="tx1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651" name="フリーフォーム 1650"/>
                      <p:cNvSpPr/>
                      <p:nvPr/>
                    </p:nvSpPr>
                    <p:spPr>
                      <a:xfrm>
                        <a:off x="5409631" y="6106343"/>
                        <a:ext cx="323141" cy="176213"/>
                      </a:xfrm>
                      <a:custGeom>
                        <a:avLst/>
                        <a:gdLst>
                          <a:gd name="connsiteX0" fmla="*/ 109057 w 323141"/>
                          <a:gd name="connsiteY0" fmla="*/ 0 h 176213"/>
                          <a:gd name="connsiteX1" fmla="*/ 213831 w 323141"/>
                          <a:gd name="connsiteY1" fmla="*/ 0 h 176213"/>
                          <a:gd name="connsiteX2" fmla="*/ 240026 w 323141"/>
                          <a:gd name="connsiteY2" fmla="*/ 26195 h 176213"/>
                          <a:gd name="connsiteX3" fmla="*/ 240026 w 323141"/>
                          <a:gd name="connsiteY3" fmla="*/ 130480 h 176213"/>
                          <a:gd name="connsiteX4" fmla="*/ 323141 w 323141"/>
                          <a:gd name="connsiteY4" fmla="*/ 130480 h 176213"/>
                          <a:gd name="connsiteX5" fmla="*/ 322918 w 323141"/>
                          <a:gd name="connsiteY5" fmla="*/ 131418 h 176213"/>
                          <a:gd name="connsiteX6" fmla="*/ 317770 w 323141"/>
                          <a:gd name="connsiteY6" fmla="*/ 136147 h 176213"/>
                          <a:gd name="connsiteX7" fmla="*/ 161571 w 323141"/>
                          <a:gd name="connsiteY7" fmla="*/ 176213 h 176213"/>
                          <a:gd name="connsiteX8" fmla="*/ 5373 w 323141"/>
                          <a:gd name="connsiteY8" fmla="*/ 136147 h 176213"/>
                          <a:gd name="connsiteX9" fmla="*/ 223 w 323141"/>
                          <a:gd name="connsiteY9" fmla="*/ 131417 h 176213"/>
                          <a:gd name="connsiteX10" fmla="*/ 0 w 323141"/>
                          <a:gd name="connsiteY10" fmla="*/ 130480 h 176213"/>
                          <a:gd name="connsiteX11" fmla="*/ 82862 w 323141"/>
                          <a:gd name="connsiteY11" fmla="*/ 130480 h 176213"/>
                          <a:gd name="connsiteX12" fmla="*/ 82862 w 323141"/>
                          <a:gd name="connsiteY12" fmla="*/ 26195 h 176213"/>
                          <a:gd name="connsiteX13" fmla="*/ 109057 w 323141"/>
                          <a:gd name="connsiteY13" fmla="*/ 0 h 176213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</a:cxnLst>
                        <a:rect l="l" t="t" r="r" b="b"/>
                        <a:pathLst>
                          <a:path w="323141" h="176213">
                            <a:moveTo>
                              <a:pt x="109057" y="0"/>
                            </a:moveTo>
                            <a:lnTo>
                              <a:pt x="213831" y="0"/>
                            </a:lnTo>
                            <a:cubicBezTo>
                              <a:pt x="228298" y="0"/>
                              <a:pt x="240026" y="11728"/>
                              <a:pt x="240026" y="26195"/>
                            </a:cubicBezTo>
                            <a:lnTo>
                              <a:pt x="240026" y="130480"/>
                            </a:lnTo>
                            <a:lnTo>
                              <a:pt x="323141" y="130480"/>
                            </a:lnTo>
                            <a:lnTo>
                              <a:pt x="322918" y="131418"/>
                            </a:lnTo>
                            <a:lnTo>
                              <a:pt x="317770" y="136147"/>
                            </a:lnTo>
                            <a:cubicBezTo>
                              <a:pt x="277795" y="160902"/>
                              <a:pt x="222571" y="176213"/>
                              <a:pt x="161571" y="176213"/>
                            </a:cubicBezTo>
                            <a:cubicBezTo>
                              <a:pt x="100572" y="176213"/>
                              <a:pt x="45347" y="160902"/>
                              <a:pt x="5373" y="136147"/>
                            </a:cubicBezTo>
                            <a:lnTo>
                              <a:pt x="223" y="131417"/>
                            </a:lnTo>
                            <a:lnTo>
                              <a:pt x="0" y="130480"/>
                            </a:lnTo>
                            <a:lnTo>
                              <a:pt x="82862" y="130480"/>
                            </a:lnTo>
                            <a:lnTo>
                              <a:pt x="82862" y="26195"/>
                            </a:lnTo>
                            <a:cubicBezTo>
                              <a:pt x="82862" y="11728"/>
                              <a:pt x="94590" y="0"/>
                              <a:pt x="109057" y="0"/>
                            </a:cubicBezTo>
                            <a:close/>
                          </a:path>
                        </a:pathLst>
                      </a:custGeom>
                      <a:solidFill>
                        <a:srgbClr val="FFCC99"/>
                      </a:solidFill>
                      <a:ln w="6350" cap="flat" cmpd="sng" algn="ctr">
                        <a:solidFill>
                          <a:schemeClr val="tx1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652" name="円/楕円 1651"/>
                      <p:cNvSpPr/>
                      <p:nvPr/>
                    </p:nvSpPr>
                    <p:spPr>
                      <a:xfrm>
                        <a:off x="5289530" y="6330266"/>
                        <a:ext cx="106188" cy="106188"/>
                      </a:xfrm>
                      <a:prstGeom prst="ellipse">
                        <a:avLst/>
                      </a:prstGeom>
                      <a:solidFill>
                        <a:srgbClr val="FFC000">
                          <a:lumMod val="20000"/>
                          <a:lumOff val="80000"/>
                        </a:srgbClr>
                      </a:solidFill>
                      <a:ln w="6350" cap="flat" cmpd="sng" algn="ctr">
                        <a:solidFill>
                          <a:schemeClr val="tx1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653" name="円/楕円 1652"/>
                      <p:cNvSpPr/>
                      <p:nvPr/>
                    </p:nvSpPr>
                    <p:spPr>
                      <a:xfrm>
                        <a:off x="5410120" y="6426366"/>
                        <a:ext cx="102312" cy="106188"/>
                      </a:xfrm>
                      <a:prstGeom prst="ellipse">
                        <a:avLst/>
                      </a:prstGeom>
                      <a:solidFill>
                        <a:srgbClr val="FFC000">
                          <a:lumMod val="20000"/>
                          <a:lumOff val="80000"/>
                        </a:srgbClr>
                      </a:solidFill>
                      <a:ln w="6350" cap="flat" cmpd="sng" algn="ctr">
                        <a:solidFill>
                          <a:schemeClr val="tx1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654" name="円/楕円 1653"/>
                      <p:cNvSpPr/>
                      <p:nvPr/>
                    </p:nvSpPr>
                    <p:spPr>
                      <a:xfrm>
                        <a:off x="5526834" y="6330266"/>
                        <a:ext cx="106188" cy="106188"/>
                      </a:xfrm>
                      <a:prstGeom prst="ellipse">
                        <a:avLst/>
                      </a:prstGeom>
                      <a:solidFill>
                        <a:srgbClr val="FFC000">
                          <a:lumMod val="20000"/>
                          <a:lumOff val="80000"/>
                        </a:srgbClr>
                      </a:solidFill>
                      <a:ln w="6350" cap="flat" cmpd="sng" algn="ctr">
                        <a:solidFill>
                          <a:schemeClr val="tx1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655" name="円/楕円 1654"/>
                      <p:cNvSpPr/>
                      <p:nvPr/>
                    </p:nvSpPr>
                    <p:spPr>
                      <a:xfrm>
                        <a:off x="5647424" y="6426366"/>
                        <a:ext cx="102312" cy="106188"/>
                      </a:xfrm>
                      <a:prstGeom prst="ellipse">
                        <a:avLst/>
                      </a:prstGeom>
                      <a:solidFill>
                        <a:srgbClr val="FFC000">
                          <a:lumMod val="20000"/>
                          <a:lumOff val="80000"/>
                        </a:srgbClr>
                      </a:solidFill>
                      <a:ln w="6350" cap="flat" cmpd="sng" algn="ctr">
                        <a:solidFill>
                          <a:schemeClr val="tx1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656" name="円/楕円 1655"/>
                      <p:cNvSpPr/>
                      <p:nvPr/>
                    </p:nvSpPr>
                    <p:spPr>
                      <a:xfrm>
                        <a:off x="5764138" y="6330266"/>
                        <a:ext cx="106188" cy="106188"/>
                      </a:xfrm>
                      <a:prstGeom prst="ellipse">
                        <a:avLst/>
                      </a:prstGeom>
                      <a:solidFill>
                        <a:srgbClr val="FFC000">
                          <a:lumMod val="20000"/>
                          <a:lumOff val="80000"/>
                        </a:srgbClr>
                      </a:solidFill>
                      <a:ln w="6350" cap="flat" cmpd="sng" algn="ctr">
                        <a:solidFill>
                          <a:schemeClr val="tx1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1625" name="片側の 2 つの角を丸めた四角形 1624"/>
                    <p:cNvSpPr/>
                    <p:nvPr/>
                  </p:nvSpPr>
                  <p:spPr>
                    <a:xfrm>
                      <a:off x="5176088" y="5348972"/>
                      <a:ext cx="786216" cy="752893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ysClr val="windowText" lastClr="000000"/>
                    </a:solidFill>
                    <a:ln w="635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grpSp>
                  <p:nvGrpSpPr>
                    <p:cNvPr id="1626" name="グループ化 1625"/>
                    <p:cNvGrpSpPr/>
                    <p:nvPr/>
                  </p:nvGrpSpPr>
                  <p:grpSpPr>
                    <a:xfrm>
                      <a:off x="5151912" y="5423057"/>
                      <a:ext cx="834570" cy="745992"/>
                      <a:chOff x="2791855" y="2072442"/>
                      <a:chExt cx="1150919" cy="990072"/>
                    </a:xfrm>
                    <a:solidFill>
                      <a:srgbClr val="FFCC99"/>
                    </a:solidFill>
                  </p:grpSpPr>
                  <p:grpSp>
                    <p:nvGrpSpPr>
                      <p:cNvPr id="1643" name="グループ化 1642"/>
                      <p:cNvGrpSpPr/>
                      <p:nvPr/>
                    </p:nvGrpSpPr>
                    <p:grpSpPr>
                      <a:xfrm rot="20700000">
                        <a:off x="2791855" y="2459301"/>
                        <a:ext cx="222006" cy="333008"/>
                        <a:chOff x="2680607" y="2825750"/>
                        <a:chExt cx="157843" cy="236764"/>
                      </a:xfrm>
                      <a:grpFill/>
                    </p:grpSpPr>
                    <p:sp>
                      <p:nvSpPr>
                        <p:cNvPr id="1648" name="円/楕円 1647"/>
                        <p:cNvSpPr/>
                        <p:nvPr/>
                      </p:nvSpPr>
                      <p:spPr>
                        <a:xfrm>
                          <a:off x="2680607" y="2825750"/>
                          <a:ext cx="157843" cy="236764"/>
                        </a:xfrm>
                        <a:prstGeom prst="ellipse">
                          <a:avLst/>
                        </a:prstGeom>
                        <a:grpFill/>
                        <a:ln w="6350" cap="flat" cmpd="sng" algn="ctr">
                          <a:solidFill>
                            <a:schemeClr val="tx1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1649" name="円/楕円 1648"/>
                        <p:cNvSpPr/>
                        <p:nvPr/>
                      </p:nvSpPr>
                      <p:spPr>
                        <a:xfrm>
                          <a:off x="2709182" y="2867025"/>
                          <a:ext cx="100694" cy="154214"/>
                        </a:xfrm>
                        <a:prstGeom prst="ellipse">
                          <a:avLst/>
                        </a:prstGeom>
                        <a:solidFill>
                          <a:srgbClr val="FF9966"/>
                        </a:solidFill>
                        <a:ln w="6350" cap="flat" cmpd="sng" algn="ctr">
                          <a:solidFill>
                            <a:schemeClr val="tx1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</p:grpSp>
                  <p:grpSp>
                    <p:nvGrpSpPr>
                      <p:cNvPr id="1644" name="グループ化 1643"/>
                      <p:cNvGrpSpPr/>
                      <p:nvPr/>
                    </p:nvGrpSpPr>
                    <p:grpSpPr>
                      <a:xfrm rot="900000" flipH="1">
                        <a:off x="3720768" y="2459301"/>
                        <a:ext cx="222006" cy="333008"/>
                        <a:chOff x="2680607" y="2825750"/>
                        <a:chExt cx="157843" cy="236764"/>
                      </a:xfrm>
                      <a:grpFill/>
                    </p:grpSpPr>
                    <p:sp>
                      <p:nvSpPr>
                        <p:cNvPr id="1646" name="円/楕円 1645"/>
                        <p:cNvSpPr/>
                        <p:nvPr/>
                      </p:nvSpPr>
                      <p:spPr>
                        <a:xfrm>
                          <a:off x="2680607" y="2825750"/>
                          <a:ext cx="157843" cy="236764"/>
                        </a:xfrm>
                        <a:prstGeom prst="ellipse">
                          <a:avLst/>
                        </a:prstGeom>
                        <a:grpFill/>
                        <a:ln w="6350" cap="flat" cmpd="sng" algn="ctr">
                          <a:solidFill>
                            <a:schemeClr val="tx1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1647" name="円/楕円 1646"/>
                        <p:cNvSpPr/>
                        <p:nvPr/>
                      </p:nvSpPr>
                      <p:spPr>
                        <a:xfrm>
                          <a:off x="2709182" y="2867025"/>
                          <a:ext cx="100694" cy="154214"/>
                        </a:xfrm>
                        <a:prstGeom prst="ellipse">
                          <a:avLst/>
                        </a:prstGeom>
                        <a:solidFill>
                          <a:srgbClr val="FF9966"/>
                        </a:solidFill>
                        <a:ln w="6350" cap="flat" cmpd="sng" algn="ctr">
                          <a:solidFill>
                            <a:schemeClr val="tx1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</p:grpSp>
                  <p:sp>
                    <p:nvSpPr>
                      <p:cNvPr id="1645" name="円/楕円 1644"/>
                      <p:cNvSpPr/>
                      <p:nvPr/>
                    </p:nvSpPr>
                    <p:spPr>
                      <a:xfrm>
                        <a:off x="2902857" y="2072442"/>
                        <a:ext cx="928914" cy="990072"/>
                      </a:xfrm>
                      <a:prstGeom prst="ellipse">
                        <a:avLst/>
                      </a:prstGeom>
                      <a:grpFill/>
                      <a:ln w="6350" cap="flat" cmpd="sng" algn="ctr">
                        <a:solidFill>
                          <a:schemeClr val="tx1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1627" name="円/楕円 27"/>
                    <p:cNvSpPr/>
                    <p:nvPr/>
                  </p:nvSpPr>
                  <p:spPr>
                    <a:xfrm>
                      <a:off x="5489078" y="6059792"/>
                      <a:ext cx="164248" cy="29109"/>
                    </a:xfrm>
                    <a:custGeom>
                      <a:avLst/>
                      <a:gdLst>
                        <a:gd name="connsiteX0" fmla="*/ 0 w 3210417"/>
                        <a:gd name="connsiteY0" fmla="*/ 346285 h 692570"/>
                        <a:gd name="connsiteX1" fmla="*/ 1605209 w 3210417"/>
                        <a:gd name="connsiteY1" fmla="*/ 0 h 692570"/>
                        <a:gd name="connsiteX2" fmla="*/ 3210418 w 3210417"/>
                        <a:gd name="connsiteY2" fmla="*/ 346285 h 692570"/>
                        <a:gd name="connsiteX3" fmla="*/ 1605209 w 3210417"/>
                        <a:gd name="connsiteY3" fmla="*/ 692570 h 692570"/>
                        <a:gd name="connsiteX4" fmla="*/ 0 w 3210417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57559 h 403844"/>
                        <a:gd name="connsiteX1" fmla="*/ 1605209 w 3210418"/>
                        <a:gd name="connsiteY1" fmla="*/ 212924 h 403844"/>
                        <a:gd name="connsiteX2" fmla="*/ 3210418 w 3210418"/>
                        <a:gd name="connsiteY2" fmla="*/ 57559 h 403844"/>
                        <a:gd name="connsiteX3" fmla="*/ 1605209 w 3210418"/>
                        <a:gd name="connsiteY3" fmla="*/ 403844 h 403844"/>
                        <a:gd name="connsiteX4" fmla="*/ 0 w 3210418"/>
                        <a:gd name="connsiteY4" fmla="*/ 57559 h 403844"/>
                        <a:gd name="connsiteX0" fmla="*/ 58 w 3210476"/>
                        <a:gd name="connsiteY0" fmla="*/ 57559 h 403844"/>
                        <a:gd name="connsiteX1" fmla="*/ 1605267 w 3210476"/>
                        <a:gd name="connsiteY1" fmla="*/ 212924 h 403844"/>
                        <a:gd name="connsiteX2" fmla="*/ 3210476 w 3210476"/>
                        <a:gd name="connsiteY2" fmla="*/ 57559 h 403844"/>
                        <a:gd name="connsiteX3" fmla="*/ 1605267 w 3210476"/>
                        <a:gd name="connsiteY3" fmla="*/ 403844 h 403844"/>
                        <a:gd name="connsiteX4" fmla="*/ 58 w 3210476"/>
                        <a:gd name="connsiteY4" fmla="*/ 57559 h 403844"/>
                        <a:gd name="connsiteX0" fmla="*/ 58 w 3210534"/>
                        <a:gd name="connsiteY0" fmla="*/ 15401 h 361686"/>
                        <a:gd name="connsiteX1" fmla="*/ 1605267 w 3210534"/>
                        <a:gd name="connsiteY1" fmla="*/ 170766 h 361686"/>
                        <a:gd name="connsiteX2" fmla="*/ 3210476 w 3210534"/>
                        <a:gd name="connsiteY2" fmla="*/ 15401 h 361686"/>
                        <a:gd name="connsiteX3" fmla="*/ 1605267 w 3210534"/>
                        <a:gd name="connsiteY3" fmla="*/ 361686 h 361686"/>
                        <a:gd name="connsiteX4" fmla="*/ 58 w 3210534"/>
                        <a:gd name="connsiteY4" fmla="*/ 15401 h 361686"/>
                        <a:gd name="connsiteX0" fmla="*/ 58 w 3210476"/>
                        <a:gd name="connsiteY0" fmla="*/ 20254 h 366539"/>
                        <a:gd name="connsiteX1" fmla="*/ 1605267 w 3210476"/>
                        <a:gd name="connsiteY1" fmla="*/ 175619 h 366539"/>
                        <a:gd name="connsiteX2" fmla="*/ 3210476 w 3210476"/>
                        <a:gd name="connsiteY2" fmla="*/ 20254 h 366539"/>
                        <a:gd name="connsiteX3" fmla="*/ 1605267 w 3210476"/>
                        <a:gd name="connsiteY3" fmla="*/ 366539 h 366539"/>
                        <a:gd name="connsiteX4" fmla="*/ 58 w 3210476"/>
                        <a:gd name="connsiteY4" fmla="*/ 20254 h 36653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210476" h="366539">
                          <a:moveTo>
                            <a:pt x="58" y="20254"/>
                          </a:moveTo>
                          <a:cubicBezTo>
                            <a:pt x="7704" y="-55984"/>
                            <a:pt x="718735" y="175619"/>
                            <a:pt x="1605267" y="175619"/>
                          </a:cubicBezTo>
                          <a:cubicBezTo>
                            <a:pt x="2491799" y="175619"/>
                            <a:pt x="3210476" y="-70988"/>
                            <a:pt x="3210476" y="20254"/>
                          </a:cubicBezTo>
                          <a:cubicBezTo>
                            <a:pt x="3210476" y="111496"/>
                            <a:pt x="2491799" y="366539"/>
                            <a:pt x="1605267" y="366539"/>
                          </a:cubicBezTo>
                          <a:cubicBezTo>
                            <a:pt x="718735" y="366539"/>
                            <a:pt x="-7588" y="96492"/>
                            <a:pt x="58" y="20254"/>
                          </a:cubicBezTo>
                          <a:close/>
                        </a:path>
                      </a:pathLst>
                    </a:custGeom>
                    <a:solidFill>
                      <a:srgbClr val="FFCC99"/>
                    </a:solidFill>
                    <a:ln w="635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628" name="円/楕円 27"/>
                    <p:cNvSpPr/>
                    <p:nvPr/>
                  </p:nvSpPr>
                  <p:spPr>
                    <a:xfrm rot="10800000">
                      <a:off x="5295245" y="5602523"/>
                      <a:ext cx="164248" cy="29109"/>
                    </a:xfrm>
                    <a:custGeom>
                      <a:avLst/>
                      <a:gdLst>
                        <a:gd name="connsiteX0" fmla="*/ 0 w 3210417"/>
                        <a:gd name="connsiteY0" fmla="*/ 346285 h 692570"/>
                        <a:gd name="connsiteX1" fmla="*/ 1605209 w 3210417"/>
                        <a:gd name="connsiteY1" fmla="*/ 0 h 692570"/>
                        <a:gd name="connsiteX2" fmla="*/ 3210418 w 3210417"/>
                        <a:gd name="connsiteY2" fmla="*/ 346285 h 692570"/>
                        <a:gd name="connsiteX3" fmla="*/ 1605209 w 3210417"/>
                        <a:gd name="connsiteY3" fmla="*/ 692570 h 692570"/>
                        <a:gd name="connsiteX4" fmla="*/ 0 w 3210417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57559 h 403844"/>
                        <a:gd name="connsiteX1" fmla="*/ 1605209 w 3210418"/>
                        <a:gd name="connsiteY1" fmla="*/ 212924 h 403844"/>
                        <a:gd name="connsiteX2" fmla="*/ 3210418 w 3210418"/>
                        <a:gd name="connsiteY2" fmla="*/ 57559 h 403844"/>
                        <a:gd name="connsiteX3" fmla="*/ 1605209 w 3210418"/>
                        <a:gd name="connsiteY3" fmla="*/ 403844 h 403844"/>
                        <a:gd name="connsiteX4" fmla="*/ 0 w 3210418"/>
                        <a:gd name="connsiteY4" fmla="*/ 57559 h 403844"/>
                        <a:gd name="connsiteX0" fmla="*/ 58 w 3210476"/>
                        <a:gd name="connsiteY0" fmla="*/ 57559 h 403844"/>
                        <a:gd name="connsiteX1" fmla="*/ 1605267 w 3210476"/>
                        <a:gd name="connsiteY1" fmla="*/ 212924 h 403844"/>
                        <a:gd name="connsiteX2" fmla="*/ 3210476 w 3210476"/>
                        <a:gd name="connsiteY2" fmla="*/ 57559 h 403844"/>
                        <a:gd name="connsiteX3" fmla="*/ 1605267 w 3210476"/>
                        <a:gd name="connsiteY3" fmla="*/ 403844 h 403844"/>
                        <a:gd name="connsiteX4" fmla="*/ 58 w 3210476"/>
                        <a:gd name="connsiteY4" fmla="*/ 57559 h 403844"/>
                        <a:gd name="connsiteX0" fmla="*/ 58 w 3210534"/>
                        <a:gd name="connsiteY0" fmla="*/ 15401 h 361686"/>
                        <a:gd name="connsiteX1" fmla="*/ 1605267 w 3210534"/>
                        <a:gd name="connsiteY1" fmla="*/ 170766 h 361686"/>
                        <a:gd name="connsiteX2" fmla="*/ 3210476 w 3210534"/>
                        <a:gd name="connsiteY2" fmla="*/ 15401 h 361686"/>
                        <a:gd name="connsiteX3" fmla="*/ 1605267 w 3210534"/>
                        <a:gd name="connsiteY3" fmla="*/ 361686 h 361686"/>
                        <a:gd name="connsiteX4" fmla="*/ 58 w 3210534"/>
                        <a:gd name="connsiteY4" fmla="*/ 15401 h 361686"/>
                        <a:gd name="connsiteX0" fmla="*/ 58 w 3210476"/>
                        <a:gd name="connsiteY0" fmla="*/ 20254 h 366539"/>
                        <a:gd name="connsiteX1" fmla="*/ 1605267 w 3210476"/>
                        <a:gd name="connsiteY1" fmla="*/ 175619 h 366539"/>
                        <a:gd name="connsiteX2" fmla="*/ 3210476 w 3210476"/>
                        <a:gd name="connsiteY2" fmla="*/ 20254 h 366539"/>
                        <a:gd name="connsiteX3" fmla="*/ 1605267 w 3210476"/>
                        <a:gd name="connsiteY3" fmla="*/ 366539 h 366539"/>
                        <a:gd name="connsiteX4" fmla="*/ 58 w 3210476"/>
                        <a:gd name="connsiteY4" fmla="*/ 20254 h 36653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210476" h="366539">
                          <a:moveTo>
                            <a:pt x="58" y="20254"/>
                          </a:moveTo>
                          <a:cubicBezTo>
                            <a:pt x="7704" y="-55984"/>
                            <a:pt x="718735" y="175619"/>
                            <a:pt x="1605267" y="175619"/>
                          </a:cubicBezTo>
                          <a:cubicBezTo>
                            <a:pt x="2491799" y="175619"/>
                            <a:pt x="3210476" y="-70988"/>
                            <a:pt x="3210476" y="20254"/>
                          </a:cubicBezTo>
                          <a:cubicBezTo>
                            <a:pt x="3210476" y="111496"/>
                            <a:pt x="2491799" y="366539"/>
                            <a:pt x="1605267" y="366539"/>
                          </a:cubicBezTo>
                          <a:cubicBezTo>
                            <a:pt x="718735" y="366539"/>
                            <a:pt x="-7588" y="96492"/>
                            <a:pt x="58" y="20254"/>
                          </a:cubicBezTo>
                          <a:close/>
                        </a:path>
                      </a:pathLst>
                    </a:custGeom>
                    <a:solidFill>
                      <a:sysClr val="windowText" lastClr="000000"/>
                    </a:solidFill>
                    <a:ln w="635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629" name="円/楕円 27"/>
                    <p:cNvSpPr/>
                    <p:nvPr/>
                  </p:nvSpPr>
                  <p:spPr>
                    <a:xfrm rot="10800000">
                      <a:off x="5687088" y="5602523"/>
                      <a:ext cx="164248" cy="29109"/>
                    </a:xfrm>
                    <a:custGeom>
                      <a:avLst/>
                      <a:gdLst>
                        <a:gd name="connsiteX0" fmla="*/ 0 w 3210417"/>
                        <a:gd name="connsiteY0" fmla="*/ 346285 h 692570"/>
                        <a:gd name="connsiteX1" fmla="*/ 1605209 w 3210417"/>
                        <a:gd name="connsiteY1" fmla="*/ 0 h 692570"/>
                        <a:gd name="connsiteX2" fmla="*/ 3210418 w 3210417"/>
                        <a:gd name="connsiteY2" fmla="*/ 346285 h 692570"/>
                        <a:gd name="connsiteX3" fmla="*/ 1605209 w 3210417"/>
                        <a:gd name="connsiteY3" fmla="*/ 692570 h 692570"/>
                        <a:gd name="connsiteX4" fmla="*/ 0 w 3210417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57559 h 403844"/>
                        <a:gd name="connsiteX1" fmla="*/ 1605209 w 3210418"/>
                        <a:gd name="connsiteY1" fmla="*/ 212924 h 403844"/>
                        <a:gd name="connsiteX2" fmla="*/ 3210418 w 3210418"/>
                        <a:gd name="connsiteY2" fmla="*/ 57559 h 403844"/>
                        <a:gd name="connsiteX3" fmla="*/ 1605209 w 3210418"/>
                        <a:gd name="connsiteY3" fmla="*/ 403844 h 403844"/>
                        <a:gd name="connsiteX4" fmla="*/ 0 w 3210418"/>
                        <a:gd name="connsiteY4" fmla="*/ 57559 h 403844"/>
                        <a:gd name="connsiteX0" fmla="*/ 58 w 3210476"/>
                        <a:gd name="connsiteY0" fmla="*/ 57559 h 403844"/>
                        <a:gd name="connsiteX1" fmla="*/ 1605267 w 3210476"/>
                        <a:gd name="connsiteY1" fmla="*/ 212924 h 403844"/>
                        <a:gd name="connsiteX2" fmla="*/ 3210476 w 3210476"/>
                        <a:gd name="connsiteY2" fmla="*/ 57559 h 403844"/>
                        <a:gd name="connsiteX3" fmla="*/ 1605267 w 3210476"/>
                        <a:gd name="connsiteY3" fmla="*/ 403844 h 403844"/>
                        <a:gd name="connsiteX4" fmla="*/ 58 w 3210476"/>
                        <a:gd name="connsiteY4" fmla="*/ 57559 h 403844"/>
                        <a:gd name="connsiteX0" fmla="*/ 58 w 3210534"/>
                        <a:gd name="connsiteY0" fmla="*/ 15401 h 361686"/>
                        <a:gd name="connsiteX1" fmla="*/ 1605267 w 3210534"/>
                        <a:gd name="connsiteY1" fmla="*/ 170766 h 361686"/>
                        <a:gd name="connsiteX2" fmla="*/ 3210476 w 3210534"/>
                        <a:gd name="connsiteY2" fmla="*/ 15401 h 361686"/>
                        <a:gd name="connsiteX3" fmla="*/ 1605267 w 3210534"/>
                        <a:gd name="connsiteY3" fmla="*/ 361686 h 361686"/>
                        <a:gd name="connsiteX4" fmla="*/ 58 w 3210534"/>
                        <a:gd name="connsiteY4" fmla="*/ 15401 h 361686"/>
                        <a:gd name="connsiteX0" fmla="*/ 58 w 3210476"/>
                        <a:gd name="connsiteY0" fmla="*/ 20254 h 366539"/>
                        <a:gd name="connsiteX1" fmla="*/ 1605267 w 3210476"/>
                        <a:gd name="connsiteY1" fmla="*/ 175619 h 366539"/>
                        <a:gd name="connsiteX2" fmla="*/ 3210476 w 3210476"/>
                        <a:gd name="connsiteY2" fmla="*/ 20254 h 366539"/>
                        <a:gd name="connsiteX3" fmla="*/ 1605267 w 3210476"/>
                        <a:gd name="connsiteY3" fmla="*/ 366539 h 366539"/>
                        <a:gd name="connsiteX4" fmla="*/ 58 w 3210476"/>
                        <a:gd name="connsiteY4" fmla="*/ 20254 h 36653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210476" h="366539">
                          <a:moveTo>
                            <a:pt x="58" y="20254"/>
                          </a:moveTo>
                          <a:cubicBezTo>
                            <a:pt x="7704" y="-55984"/>
                            <a:pt x="718735" y="175619"/>
                            <a:pt x="1605267" y="175619"/>
                          </a:cubicBezTo>
                          <a:cubicBezTo>
                            <a:pt x="2491799" y="175619"/>
                            <a:pt x="3210476" y="-70988"/>
                            <a:pt x="3210476" y="20254"/>
                          </a:cubicBezTo>
                          <a:cubicBezTo>
                            <a:pt x="3210476" y="111496"/>
                            <a:pt x="2491799" y="366539"/>
                            <a:pt x="1605267" y="366539"/>
                          </a:cubicBezTo>
                          <a:cubicBezTo>
                            <a:pt x="718735" y="366539"/>
                            <a:pt x="-7588" y="96492"/>
                            <a:pt x="58" y="20254"/>
                          </a:cubicBezTo>
                          <a:close/>
                        </a:path>
                      </a:pathLst>
                    </a:custGeom>
                    <a:solidFill>
                      <a:sysClr val="windowText" lastClr="000000"/>
                    </a:solidFill>
                    <a:ln w="635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grpSp>
                  <p:nvGrpSpPr>
                    <p:cNvPr id="1630" name="グループ化 1629"/>
                    <p:cNvGrpSpPr/>
                    <p:nvPr/>
                  </p:nvGrpSpPr>
                  <p:grpSpPr>
                    <a:xfrm>
                      <a:off x="5310721" y="5696798"/>
                      <a:ext cx="91859" cy="135187"/>
                      <a:chOff x="2896919" y="3691681"/>
                      <a:chExt cx="138000" cy="203092"/>
                    </a:xfrm>
                  </p:grpSpPr>
                  <p:sp>
                    <p:nvSpPr>
                      <p:cNvPr id="1639" name="円/楕円 1638"/>
                      <p:cNvSpPr/>
                      <p:nvPr/>
                    </p:nvSpPr>
                    <p:spPr>
                      <a:xfrm>
                        <a:off x="2896919" y="3691681"/>
                        <a:ext cx="138000" cy="179341"/>
                      </a:xfrm>
                      <a:prstGeom prst="ellipse">
                        <a:avLst/>
                      </a:prstGeom>
                      <a:solidFill>
                        <a:sysClr val="windowText" lastClr="000000"/>
                      </a:solidFill>
                      <a:ln w="6350" cap="flat" cmpd="sng" algn="ctr">
                        <a:solidFill>
                          <a:schemeClr val="tx1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640" name="円/楕円 1639"/>
                      <p:cNvSpPr/>
                      <p:nvPr/>
                    </p:nvSpPr>
                    <p:spPr>
                      <a:xfrm>
                        <a:off x="2896919" y="3715432"/>
                        <a:ext cx="138000" cy="179341"/>
                      </a:xfrm>
                      <a:prstGeom prst="ellipse">
                        <a:avLst/>
                      </a:prstGeom>
                      <a:solidFill>
                        <a:sysClr val="window" lastClr="FFFFFF"/>
                      </a:solidFill>
                      <a:ln w="6350" cap="flat" cmpd="sng" algn="ctr">
                        <a:solidFill>
                          <a:schemeClr val="tx1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641" name="円/楕円 1640"/>
                      <p:cNvSpPr/>
                      <p:nvPr/>
                    </p:nvSpPr>
                    <p:spPr>
                      <a:xfrm>
                        <a:off x="2921404" y="3747251"/>
                        <a:ext cx="89030" cy="115701"/>
                      </a:xfrm>
                      <a:prstGeom prst="ellipse">
                        <a:avLst/>
                      </a:prstGeom>
                      <a:solidFill>
                        <a:sysClr val="windowText" lastClr="000000"/>
                      </a:solidFill>
                      <a:ln w="6350" cap="flat" cmpd="sng" algn="ctr">
                        <a:solidFill>
                          <a:schemeClr val="tx1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642" name="円/楕円 1641"/>
                      <p:cNvSpPr/>
                      <p:nvPr/>
                    </p:nvSpPr>
                    <p:spPr>
                      <a:xfrm>
                        <a:off x="2943059" y="3745686"/>
                        <a:ext cx="45719" cy="59415"/>
                      </a:xfrm>
                      <a:prstGeom prst="ellipse">
                        <a:avLst/>
                      </a:prstGeom>
                      <a:solidFill>
                        <a:sysClr val="window" lastClr="FFFFFF"/>
                      </a:solidFill>
                      <a:ln w="6350" cap="flat" cmpd="sng" algn="ctr">
                        <a:solidFill>
                          <a:schemeClr val="tx1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1631" name="グループ化 1630"/>
                    <p:cNvGrpSpPr/>
                    <p:nvPr/>
                  </p:nvGrpSpPr>
                  <p:grpSpPr>
                    <a:xfrm>
                      <a:off x="5745088" y="5696798"/>
                      <a:ext cx="91859" cy="135187"/>
                      <a:chOff x="2896919" y="3691681"/>
                      <a:chExt cx="138000" cy="203092"/>
                    </a:xfrm>
                  </p:grpSpPr>
                  <p:sp>
                    <p:nvSpPr>
                      <p:cNvPr id="1635" name="円/楕円 1634"/>
                      <p:cNvSpPr/>
                      <p:nvPr/>
                    </p:nvSpPr>
                    <p:spPr>
                      <a:xfrm>
                        <a:off x="2896919" y="3691681"/>
                        <a:ext cx="138000" cy="179341"/>
                      </a:xfrm>
                      <a:prstGeom prst="ellipse">
                        <a:avLst/>
                      </a:prstGeom>
                      <a:solidFill>
                        <a:sysClr val="windowText" lastClr="000000"/>
                      </a:solidFill>
                      <a:ln w="6350" cap="flat" cmpd="sng" algn="ctr">
                        <a:solidFill>
                          <a:schemeClr val="tx1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636" name="円/楕円 1635"/>
                      <p:cNvSpPr/>
                      <p:nvPr/>
                    </p:nvSpPr>
                    <p:spPr>
                      <a:xfrm>
                        <a:off x="2896919" y="3715432"/>
                        <a:ext cx="138000" cy="179341"/>
                      </a:xfrm>
                      <a:prstGeom prst="ellipse">
                        <a:avLst/>
                      </a:prstGeom>
                      <a:solidFill>
                        <a:sysClr val="window" lastClr="FFFFFF"/>
                      </a:solidFill>
                      <a:ln w="6350" cap="flat" cmpd="sng" algn="ctr">
                        <a:solidFill>
                          <a:schemeClr val="tx1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637" name="円/楕円 1636"/>
                      <p:cNvSpPr/>
                      <p:nvPr/>
                    </p:nvSpPr>
                    <p:spPr>
                      <a:xfrm>
                        <a:off x="2921404" y="3747251"/>
                        <a:ext cx="89030" cy="115701"/>
                      </a:xfrm>
                      <a:prstGeom prst="ellipse">
                        <a:avLst/>
                      </a:prstGeom>
                      <a:solidFill>
                        <a:sysClr val="windowText" lastClr="000000"/>
                      </a:solidFill>
                      <a:ln w="6350" cap="flat" cmpd="sng" algn="ctr">
                        <a:solidFill>
                          <a:schemeClr val="tx1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638" name="円/楕円 1637"/>
                      <p:cNvSpPr/>
                      <p:nvPr/>
                    </p:nvSpPr>
                    <p:spPr>
                      <a:xfrm>
                        <a:off x="2943059" y="3745686"/>
                        <a:ext cx="45719" cy="59415"/>
                      </a:xfrm>
                      <a:prstGeom prst="ellipse">
                        <a:avLst/>
                      </a:prstGeom>
                      <a:solidFill>
                        <a:sysClr val="window" lastClr="FFFFFF"/>
                      </a:solidFill>
                      <a:ln w="6350" cap="flat" cmpd="sng" algn="ctr">
                        <a:solidFill>
                          <a:schemeClr val="tx1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1632" name="正方形/長方形 67"/>
                    <p:cNvSpPr/>
                    <p:nvPr/>
                  </p:nvSpPr>
                  <p:spPr>
                    <a:xfrm>
                      <a:off x="5548114" y="5956511"/>
                      <a:ext cx="50129" cy="2569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749072" h="1123608">
                          <a:moveTo>
                            <a:pt x="374536" y="0"/>
                          </a:moveTo>
                          <a:lnTo>
                            <a:pt x="749072" y="374536"/>
                          </a:lnTo>
                          <a:cubicBezTo>
                            <a:pt x="955923" y="581387"/>
                            <a:pt x="955923" y="916758"/>
                            <a:pt x="749072" y="1123608"/>
                          </a:cubicBezTo>
                          <a:cubicBezTo>
                            <a:pt x="542221" y="1330459"/>
                            <a:pt x="206851" y="1330459"/>
                            <a:pt x="0" y="1123608"/>
                          </a:cubicBezTo>
                          <a:cubicBezTo>
                            <a:pt x="-206851" y="916758"/>
                            <a:pt x="-206851" y="581387"/>
                            <a:pt x="0" y="374536"/>
                          </a:cubicBezTo>
                          <a:close/>
                        </a:path>
                      </a:pathLst>
                    </a:custGeom>
                    <a:solidFill>
                      <a:srgbClr val="FF9966"/>
                    </a:solidFill>
                    <a:ln w="635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633" name="円/楕円 1632"/>
                    <p:cNvSpPr/>
                    <p:nvPr/>
                  </p:nvSpPr>
                  <p:spPr>
                    <a:xfrm>
                      <a:off x="5295679" y="5883058"/>
                      <a:ext cx="90602" cy="49163"/>
                    </a:xfrm>
                    <a:prstGeom prst="ellipse">
                      <a:avLst/>
                    </a:prstGeom>
                    <a:solidFill>
                      <a:srgbClr val="FF7C80"/>
                    </a:solidFill>
                    <a:ln w="635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634" name="円/楕円 1633"/>
                    <p:cNvSpPr/>
                    <p:nvPr/>
                  </p:nvSpPr>
                  <p:spPr>
                    <a:xfrm>
                      <a:off x="5745088" y="5883058"/>
                      <a:ext cx="90602" cy="49163"/>
                    </a:xfrm>
                    <a:prstGeom prst="ellipse">
                      <a:avLst/>
                    </a:prstGeom>
                    <a:solidFill>
                      <a:srgbClr val="FF7C80"/>
                    </a:solidFill>
                    <a:ln w="635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1623" name="円/楕円 27"/>
                  <p:cNvSpPr/>
                  <p:nvPr/>
                </p:nvSpPr>
                <p:spPr>
                  <a:xfrm>
                    <a:off x="5483378" y="6043182"/>
                    <a:ext cx="164248" cy="4571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1617" name="グループ化 1616"/>
              <p:cNvGrpSpPr/>
              <p:nvPr/>
            </p:nvGrpSpPr>
            <p:grpSpPr>
              <a:xfrm>
                <a:off x="7360546" y="3835011"/>
                <a:ext cx="2667176" cy="932300"/>
                <a:chOff x="-118958" y="1920867"/>
                <a:chExt cx="2667176" cy="932300"/>
              </a:xfrm>
            </p:grpSpPr>
            <p:sp>
              <p:nvSpPr>
                <p:cNvPr id="1618" name="角丸四角形 761"/>
                <p:cNvSpPr/>
                <p:nvPr/>
              </p:nvSpPr>
              <p:spPr bwMode="auto">
                <a:xfrm rot="1800000">
                  <a:off x="-118958" y="1920867"/>
                  <a:ext cx="834282" cy="9323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29985" h="592252">
                      <a:moveTo>
                        <a:pt x="103102" y="13447"/>
                      </a:moveTo>
                      <a:cubicBezTo>
                        <a:pt x="123298" y="4904"/>
                        <a:pt x="145503" y="181"/>
                        <a:pt x="168810" y="181"/>
                      </a:cubicBezTo>
                      <a:lnTo>
                        <a:pt x="183665" y="181"/>
                      </a:lnTo>
                      <a:cubicBezTo>
                        <a:pt x="183961" y="2"/>
                        <a:pt x="184261" y="0"/>
                        <a:pt x="184560" y="0"/>
                      </a:cubicBezTo>
                      <a:lnTo>
                        <a:pt x="455798" y="0"/>
                      </a:lnTo>
                      <a:cubicBezTo>
                        <a:pt x="496770" y="0"/>
                        <a:pt x="529985" y="33215"/>
                        <a:pt x="529985" y="74187"/>
                      </a:cubicBezTo>
                      <a:lnTo>
                        <a:pt x="529984" y="74187"/>
                      </a:lnTo>
                      <a:cubicBezTo>
                        <a:pt x="529984" y="115159"/>
                        <a:pt x="496769" y="148374"/>
                        <a:pt x="455797" y="148374"/>
                      </a:cubicBezTo>
                      <a:lnTo>
                        <a:pt x="421518" y="148374"/>
                      </a:lnTo>
                      <a:cubicBezTo>
                        <a:pt x="460047" y="150245"/>
                        <a:pt x="490399" y="182323"/>
                        <a:pt x="490399" y="221490"/>
                      </a:cubicBezTo>
                      <a:lnTo>
                        <a:pt x="490398" y="221490"/>
                      </a:lnTo>
                      <a:cubicBezTo>
                        <a:pt x="490398" y="260470"/>
                        <a:pt x="460334" y="292429"/>
                        <a:pt x="422067" y="294448"/>
                      </a:cubicBezTo>
                      <a:lnTo>
                        <a:pt x="422067" y="296568"/>
                      </a:lnTo>
                      <a:cubicBezTo>
                        <a:pt x="458483" y="299895"/>
                        <a:pt x="486463" y="330965"/>
                        <a:pt x="486463" y="368570"/>
                      </a:cubicBezTo>
                      <a:lnTo>
                        <a:pt x="486462" y="368570"/>
                      </a:lnTo>
                      <a:cubicBezTo>
                        <a:pt x="486462" y="407445"/>
                        <a:pt x="456559" y="439337"/>
                        <a:pt x="418418" y="441516"/>
                      </a:cubicBezTo>
                      <a:lnTo>
                        <a:pt x="417247" y="447318"/>
                      </a:lnTo>
                      <a:cubicBezTo>
                        <a:pt x="447241" y="455877"/>
                        <a:pt x="468668" y="483781"/>
                        <a:pt x="468668" y="516689"/>
                      </a:cubicBezTo>
                      <a:lnTo>
                        <a:pt x="468667" y="516689"/>
                      </a:lnTo>
                      <a:cubicBezTo>
                        <a:pt x="468667" y="557661"/>
                        <a:pt x="435452" y="590876"/>
                        <a:pt x="394480" y="590876"/>
                      </a:cubicBezTo>
                      <a:lnTo>
                        <a:pt x="260074" y="590875"/>
                      </a:lnTo>
                      <a:cubicBezTo>
                        <a:pt x="257846" y="592206"/>
                        <a:pt x="255557" y="592252"/>
                        <a:pt x="253257" y="592252"/>
                      </a:cubicBezTo>
                      <a:lnTo>
                        <a:pt x="168810" y="592252"/>
                      </a:lnTo>
                      <a:cubicBezTo>
                        <a:pt x="75579" y="592252"/>
                        <a:pt x="0" y="516673"/>
                        <a:pt x="0" y="423442"/>
                      </a:cubicBezTo>
                      <a:lnTo>
                        <a:pt x="0" y="168991"/>
                      </a:lnTo>
                      <a:cubicBezTo>
                        <a:pt x="0" y="99067"/>
                        <a:pt x="42513" y="39073"/>
                        <a:pt x="103102" y="13447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619" name="角丸四角形 761"/>
                <p:cNvSpPr/>
                <p:nvPr/>
              </p:nvSpPr>
              <p:spPr bwMode="auto">
                <a:xfrm rot="19800000" flipH="1">
                  <a:off x="1713938" y="1920867"/>
                  <a:ext cx="834280" cy="9323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29985" h="592252">
                      <a:moveTo>
                        <a:pt x="103102" y="13447"/>
                      </a:moveTo>
                      <a:cubicBezTo>
                        <a:pt x="123298" y="4904"/>
                        <a:pt x="145503" y="181"/>
                        <a:pt x="168810" y="181"/>
                      </a:cubicBezTo>
                      <a:lnTo>
                        <a:pt x="183665" y="181"/>
                      </a:lnTo>
                      <a:cubicBezTo>
                        <a:pt x="183961" y="2"/>
                        <a:pt x="184261" y="0"/>
                        <a:pt x="184560" y="0"/>
                      </a:cubicBezTo>
                      <a:lnTo>
                        <a:pt x="455798" y="0"/>
                      </a:lnTo>
                      <a:cubicBezTo>
                        <a:pt x="496770" y="0"/>
                        <a:pt x="529985" y="33215"/>
                        <a:pt x="529985" y="74187"/>
                      </a:cubicBezTo>
                      <a:lnTo>
                        <a:pt x="529984" y="74187"/>
                      </a:lnTo>
                      <a:cubicBezTo>
                        <a:pt x="529984" y="115159"/>
                        <a:pt x="496769" y="148374"/>
                        <a:pt x="455797" y="148374"/>
                      </a:cubicBezTo>
                      <a:lnTo>
                        <a:pt x="421518" y="148374"/>
                      </a:lnTo>
                      <a:cubicBezTo>
                        <a:pt x="460047" y="150245"/>
                        <a:pt x="490399" y="182323"/>
                        <a:pt x="490399" y="221490"/>
                      </a:cubicBezTo>
                      <a:lnTo>
                        <a:pt x="490398" y="221490"/>
                      </a:lnTo>
                      <a:cubicBezTo>
                        <a:pt x="490398" y="260470"/>
                        <a:pt x="460334" y="292429"/>
                        <a:pt x="422067" y="294448"/>
                      </a:cubicBezTo>
                      <a:lnTo>
                        <a:pt x="422067" y="296568"/>
                      </a:lnTo>
                      <a:cubicBezTo>
                        <a:pt x="458483" y="299895"/>
                        <a:pt x="486463" y="330965"/>
                        <a:pt x="486463" y="368570"/>
                      </a:cubicBezTo>
                      <a:lnTo>
                        <a:pt x="486462" y="368570"/>
                      </a:lnTo>
                      <a:cubicBezTo>
                        <a:pt x="486462" y="407445"/>
                        <a:pt x="456559" y="439337"/>
                        <a:pt x="418418" y="441516"/>
                      </a:cubicBezTo>
                      <a:lnTo>
                        <a:pt x="417247" y="447318"/>
                      </a:lnTo>
                      <a:cubicBezTo>
                        <a:pt x="447241" y="455877"/>
                        <a:pt x="468668" y="483781"/>
                        <a:pt x="468668" y="516689"/>
                      </a:cubicBezTo>
                      <a:lnTo>
                        <a:pt x="468667" y="516689"/>
                      </a:lnTo>
                      <a:cubicBezTo>
                        <a:pt x="468667" y="557661"/>
                        <a:pt x="435452" y="590876"/>
                        <a:pt x="394480" y="590876"/>
                      </a:cubicBezTo>
                      <a:lnTo>
                        <a:pt x="260074" y="590875"/>
                      </a:lnTo>
                      <a:cubicBezTo>
                        <a:pt x="257846" y="592206"/>
                        <a:pt x="255557" y="592252"/>
                        <a:pt x="253257" y="592252"/>
                      </a:cubicBezTo>
                      <a:lnTo>
                        <a:pt x="168810" y="592252"/>
                      </a:lnTo>
                      <a:cubicBezTo>
                        <a:pt x="75579" y="592252"/>
                        <a:pt x="0" y="516673"/>
                        <a:pt x="0" y="423442"/>
                      </a:cubicBezTo>
                      <a:lnTo>
                        <a:pt x="0" y="168991"/>
                      </a:lnTo>
                      <a:cubicBezTo>
                        <a:pt x="0" y="99067"/>
                        <a:pt x="42513" y="39073"/>
                        <a:pt x="103102" y="13447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</p:grpSp>
      <p:grpSp>
        <p:nvGrpSpPr>
          <p:cNvPr id="1703" name="グループ化 1702"/>
          <p:cNvGrpSpPr/>
          <p:nvPr/>
        </p:nvGrpSpPr>
        <p:grpSpPr>
          <a:xfrm>
            <a:off x="6345463" y="5004175"/>
            <a:ext cx="963736" cy="1297985"/>
            <a:chOff x="6418338" y="3122047"/>
            <a:chExt cx="963736" cy="1297985"/>
          </a:xfrm>
        </p:grpSpPr>
        <p:grpSp>
          <p:nvGrpSpPr>
            <p:cNvPr id="1704" name="グループ化 1703"/>
            <p:cNvGrpSpPr/>
            <p:nvPr/>
          </p:nvGrpSpPr>
          <p:grpSpPr>
            <a:xfrm>
              <a:off x="6418338" y="3122047"/>
              <a:ext cx="834570" cy="1241389"/>
              <a:chOff x="4071792" y="5335155"/>
              <a:chExt cx="834570" cy="1241389"/>
            </a:xfrm>
          </p:grpSpPr>
          <p:sp>
            <p:nvSpPr>
              <p:cNvPr id="1762" name="円/楕円 637"/>
              <p:cNvSpPr/>
              <p:nvPr/>
            </p:nvSpPr>
            <p:spPr>
              <a:xfrm>
                <a:off x="4720533" y="6012608"/>
                <a:ext cx="98468" cy="355839"/>
              </a:xfrm>
              <a:custGeom>
                <a:avLst/>
                <a:gdLst/>
                <a:ahLst/>
                <a:cxnLst/>
                <a:rect l="l" t="t" r="r" b="b"/>
                <a:pathLst>
                  <a:path w="125368" h="355839">
                    <a:moveTo>
                      <a:pt x="62684" y="0"/>
                    </a:moveTo>
                    <a:cubicBezTo>
                      <a:pt x="97303" y="0"/>
                      <a:pt x="125368" y="28916"/>
                      <a:pt x="125368" y="64586"/>
                    </a:cubicBezTo>
                    <a:cubicBezTo>
                      <a:pt x="125368" y="89534"/>
                      <a:pt x="111640" y="111178"/>
                      <a:pt x="91177" y="121253"/>
                    </a:cubicBezTo>
                    <a:cubicBezTo>
                      <a:pt x="111640" y="131329"/>
                      <a:pt x="125368" y="152972"/>
                      <a:pt x="125368" y="177920"/>
                    </a:cubicBezTo>
                    <a:cubicBezTo>
                      <a:pt x="125368" y="202868"/>
                      <a:pt x="111640" y="224511"/>
                      <a:pt x="91178" y="234587"/>
                    </a:cubicBezTo>
                    <a:cubicBezTo>
                      <a:pt x="111640" y="244662"/>
                      <a:pt x="125368" y="266306"/>
                      <a:pt x="125368" y="291253"/>
                    </a:cubicBezTo>
                    <a:cubicBezTo>
                      <a:pt x="125368" y="326923"/>
                      <a:pt x="97303" y="355839"/>
                      <a:pt x="62684" y="355839"/>
                    </a:cubicBezTo>
                    <a:cubicBezTo>
                      <a:pt x="28065" y="355839"/>
                      <a:pt x="0" y="326923"/>
                      <a:pt x="0" y="291253"/>
                    </a:cubicBezTo>
                    <a:cubicBezTo>
                      <a:pt x="0" y="266306"/>
                      <a:pt x="13728" y="244662"/>
                      <a:pt x="34191" y="234587"/>
                    </a:cubicBezTo>
                    <a:cubicBezTo>
                      <a:pt x="13728" y="224511"/>
                      <a:pt x="0" y="202868"/>
                      <a:pt x="0" y="177920"/>
                    </a:cubicBezTo>
                    <a:cubicBezTo>
                      <a:pt x="0" y="152972"/>
                      <a:pt x="13729" y="131329"/>
                      <a:pt x="34192" y="121253"/>
                    </a:cubicBezTo>
                    <a:cubicBezTo>
                      <a:pt x="13729" y="111178"/>
                      <a:pt x="0" y="89534"/>
                      <a:pt x="0" y="64586"/>
                    </a:cubicBezTo>
                    <a:cubicBezTo>
                      <a:pt x="0" y="28916"/>
                      <a:pt x="28065" y="0"/>
                      <a:pt x="62684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763" name="円/楕円 637"/>
              <p:cNvSpPr/>
              <p:nvPr/>
            </p:nvSpPr>
            <p:spPr>
              <a:xfrm>
                <a:off x="4175704" y="6012608"/>
                <a:ext cx="98468" cy="355839"/>
              </a:xfrm>
              <a:custGeom>
                <a:avLst/>
                <a:gdLst/>
                <a:ahLst/>
                <a:cxnLst/>
                <a:rect l="l" t="t" r="r" b="b"/>
                <a:pathLst>
                  <a:path w="125368" h="355839">
                    <a:moveTo>
                      <a:pt x="62684" y="0"/>
                    </a:moveTo>
                    <a:cubicBezTo>
                      <a:pt x="97303" y="0"/>
                      <a:pt x="125368" y="28916"/>
                      <a:pt x="125368" y="64586"/>
                    </a:cubicBezTo>
                    <a:cubicBezTo>
                      <a:pt x="125368" y="89534"/>
                      <a:pt x="111640" y="111178"/>
                      <a:pt x="91177" y="121253"/>
                    </a:cubicBezTo>
                    <a:cubicBezTo>
                      <a:pt x="111640" y="131329"/>
                      <a:pt x="125368" y="152972"/>
                      <a:pt x="125368" y="177920"/>
                    </a:cubicBezTo>
                    <a:cubicBezTo>
                      <a:pt x="125368" y="202868"/>
                      <a:pt x="111640" y="224511"/>
                      <a:pt x="91178" y="234587"/>
                    </a:cubicBezTo>
                    <a:cubicBezTo>
                      <a:pt x="111640" y="244662"/>
                      <a:pt x="125368" y="266306"/>
                      <a:pt x="125368" y="291253"/>
                    </a:cubicBezTo>
                    <a:cubicBezTo>
                      <a:pt x="125368" y="326923"/>
                      <a:pt x="97303" y="355839"/>
                      <a:pt x="62684" y="355839"/>
                    </a:cubicBezTo>
                    <a:cubicBezTo>
                      <a:pt x="28065" y="355839"/>
                      <a:pt x="0" y="326923"/>
                      <a:pt x="0" y="291253"/>
                    </a:cubicBezTo>
                    <a:cubicBezTo>
                      <a:pt x="0" y="266306"/>
                      <a:pt x="13728" y="244662"/>
                      <a:pt x="34191" y="234587"/>
                    </a:cubicBezTo>
                    <a:cubicBezTo>
                      <a:pt x="13728" y="224511"/>
                      <a:pt x="0" y="202868"/>
                      <a:pt x="0" y="177920"/>
                    </a:cubicBezTo>
                    <a:cubicBezTo>
                      <a:pt x="0" y="152972"/>
                      <a:pt x="13729" y="131329"/>
                      <a:pt x="34192" y="121253"/>
                    </a:cubicBezTo>
                    <a:cubicBezTo>
                      <a:pt x="13729" y="111178"/>
                      <a:pt x="0" y="89534"/>
                      <a:pt x="0" y="64586"/>
                    </a:cubicBezTo>
                    <a:cubicBezTo>
                      <a:pt x="0" y="28916"/>
                      <a:pt x="28065" y="0"/>
                      <a:pt x="62684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1764" name="グループ化 1763"/>
              <p:cNvGrpSpPr/>
              <p:nvPr/>
            </p:nvGrpSpPr>
            <p:grpSpPr>
              <a:xfrm>
                <a:off x="4175199" y="6106343"/>
                <a:ext cx="620326" cy="470201"/>
                <a:chOff x="4160912" y="6106343"/>
                <a:chExt cx="675818" cy="470201"/>
              </a:xfrm>
            </p:grpSpPr>
            <p:sp>
              <p:nvSpPr>
                <p:cNvPr id="1782" name="片側の 2 つの角を丸めた四角形 1781"/>
                <p:cNvSpPr/>
                <p:nvPr/>
              </p:nvSpPr>
              <p:spPr>
                <a:xfrm>
                  <a:off x="4160912" y="6237312"/>
                  <a:ext cx="675818" cy="339232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7C8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783" name="フリーフォーム 1782"/>
                <p:cNvSpPr/>
                <p:nvPr/>
              </p:nvSpPr>
              <p:spPr>
                <a:xfrm>
                  <a:off x="4329511" y="6106343"/>
                  <a:ext cx="323141" cy="176213"/>
                </a:xfrm>
                <a:custGeom>
                  <a:avLst/>
                  <a:gdLst>
                    <a:gd name="connsiteX0" fmla="*/ 109057 w 323141"/>
                    <a:gd name="connsiteY0" fmla="*/ 0 h 176213"/>
                    <a:gd name="connsiteX1" fmla="*/ 213831 w 323141"/>
                    <a:gd name="connsiteY1" fmla="*/ 0 h 176213"/>
                    <a:gd name="connsiteX2" fmla="*/ 240026 w 323141"/>
                    <a:gd name="connsiteY2" fmla="*/ 26195 h 176213"/>
                    <a:gd name="connsiteX3" fmla="*/ 240026 w 323141"/>
                    <a:gd name="connsiteY3" fmla="*/ 130480 h 176213"/>
                    <a:gd name="connsiteX4" fmla="*/ 323141 w 323141"/>
                    <a:gd name="connsiteY4" fmla="*/ 130480 h 176213"/>
                    <a:gd name="connsiteX5" fmla="*/ 322918 w 323141"/>
                    <a:gd name="connsiteY5" fmla="*/ 131418 h 176213"/>
                    <a:gd name="connsiteX6" fmla="*/ 317770 w 323141"/>
                    <a:gd name="connsiteY6" fmla="*/ 136147 h 176213"/>
                    <a:gd name="connsiteX7" fmla="*/ 161571 w 323141"/>
                    <a:gd name="connsiteY7" fmla="*/ 176213 h 176213"/>
                    <a:gd name="connsiteX8" fmla="*/ 5373 w 323141"/>
                    <a:gd name="connsiteY8" fmla="*/ 136147 h 176213"/>
                    <a:gd name="connsiteX9" fmla="*/ 223 w 323141"/>
                    <a:gd name="connsiteY9" fmla="*/ 131417 h 176213"/>
                    <a:gd name="connsiteX10" fmla="*/ 0 w 323141"/>
                    <a:gd name="connsiteY10" fmla="*/ 130480 h 176213"/>
                    <a:gd name="connsiteX11" fmla="*/ 82862 w 323141"/>
                    <a:gd name="connsiteY11" fmla="*/ 130480 h 176213"/>
                    <a:gd name="connsiteX12" fmla="*/ 82862 w 323141"/>
                    <a:gd name="connsiteY12" fmla="*/ 26195 h 176213"/>
                    <a:gd name="connsiteX13" fmla="*/ 109057 w 323141"/>
                    <a:gd name="connsiteY13" fmla="*/ 0 h 1762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323141" h="176213">
                      <a:moveTo>
                        <a:pt x="109057" y="0"/>
                      </a:moveTo>
                      <a:lnTo>
                        <a:pt x="213831" y="0"/>
                      </a:lnTo>
                      <a:cubicBezTo>
                        <a:pt x="228298" y="0"/>
                        <a:pt x="240026" y="11728"/>
                        <a:pt x="240026" y="26195"/>
                      </a:cubicBezTo>
                      <a:lnTo>
                        <a:pt x="240026" y="130480"/>
                      </a:lnTo>
                      <a:lnTo>
                        <a:pt x="323141" y="130480"/>
                      </a:lnTo>
                      <a:lnTo>
                        <a:pt x="322918" y="131418"/>
                      </a:lnTo>
                      <a:lnTo>
                        <a:pt x="317770" y="136147"/>
                      </a:lnTo>
                      <a:cubicBezTo>
                        <a:pt x="277795" y="160902"/>
                        <a:pt x="222571" y="176213"/>
                        <a:pt x="161571" y="176213"/>
                      </a:cubicBezTo>
                      <a:cubicBezTo>
                        <a:pt x="100572" y="176213"/>
                        <a:pt x="45347" y="160902"/>
                        <a:pt x="5373" y="136147"/>
                      </a:cubicBezTo>
                      <a:lnTo>
                        <a:pt x="223" y="131417"/>
                      </a:lnTo>
                      <a:lnTo>
                        <a:pt x="0" y="130480"/>
                      </a:lnTo>
                      <a:lnTo>
                        <a:pt x="82862" y="130480"/>
                      </a:lnTo>
                      <a:lnTo>
                        <a:pt x="82862" y="26195"/>
                      </a:lnTo>
                      <a:cubicBezTo>
                        <a:pt x="82862" y="11728"/>
                        <a:pt x="94590" y="0"/>
                        <a:pt x="109057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784" name="ハート 63"/>
                <p:cNvSpPr/>
                <p:nvPr/>
              </p:nvSpPr>
              <p:spPr>
                <a:xfrm>
                  <a:off x="4168511" y="6418959"/>
                  <a:ext cx="660619" cy="11835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60619" h="118355">
                      <a:moveTo>
                        <a:pt x="520020" y="389"/>
                      </a:moveTo>
                      <a:cubicBezTo>
                        <a:pt x="530240" y="-1395"/>
                        <a:pt x="540424" y="3052"/>
                        <a:pt x="546274" y="12353"/>
                      </a:cubicBezTo>
                      <a:cubicBezTo>
                        <a:pt x="558635" y="-6458"/>
                        <a:pt x="588076" y="-5650"/>
                        <a:pt x="600264" y="28476"/>
                      </a:cubicBezTo>
                      <a:cubicBezTo>
                        <a:pt x="625230" y="-41430"/>
                        <a:pt x="722599" y="28476"/>
                        <a:pt x="600264" y="118355"/>
                      </a:cubicBezTo>
                      <a:cubicBezTo>
                        <a:pt x="570734" y="96660"/>
                        <a:pt x="554006" y="76128"/>
                        <a:pt x="546274" y="58308"/>
                      </a:cubicBezTo>
                      <a:cubicBezTo>
                        <a:pt x="538542" y="76128"/>
                        <a:pt x="521814" y="96660"/>
                        <a:pt x="492284" y="118355"/>
                      </a:cubicBezTo>
                      <a:cubicBezTo>
                        <a:pt x="462753" y="96659"/>
                        <a:pt x="446025" y="76127"/>
                        <a:pt x="438293" y="58306"/>
                      </a:cubicBezTo>
                      <a:cubicBezTo>
                        <a:pt x="430561" y="76127"/>
                        <a:pt x="413833" y="96659"/>
                        <a:pt x="384302" y="118355"/>
                      </a:cubicBezTo>
                      <a:cubicBezTo>
                        <a:pt x="354771" y="96659"/>
                        <a:pt x="338043" y="76127"/>
                        <a:pt x="330311" y="58306"/>
                      </a:cubicBezTo>
                      <a:cubicBezTo>
                        <a:pt x="322579" y="76127"/>
                        <a:pt x="305851" y="96659"/>
                        <a:pt x="276320" y="118355"/>
                      </a:cubicBezTo>
                      <a:cubicBezTo>
                        <a:pt x="246789" y="96659"/>
                        <a:pt x="230061" y="76127"/>
                        <a:pt x="222329" y="58306"/>
                      </a:cubicBezTo>
                      <a:cubicBezTo>
                        <a:pt x="214597" y="76127"/>
                        <a:pt x="197869" y="96659"/>
                        <a:pt x="168338" y="118355"/>
                      </a:cubicBezTo>
                      <a:cubicBezTo>
                        <a:pt x="138807" y="96659"/>
                        <a:pt x="122079" y="76127"/>
                        <a:pt x="114347" y="58306"/>
                      </a:cubicBezTo>
                      <a:cubicBezTo>
                        <a:pt x="106615" y="76127"/>
                        <a:pt x="89887" y="96659"/>
                        <a:pt x="60356" y="118355"/>
                      </a:cubicBezTo>
                      <a:cubicBezTo>
                        <a:pt x="-31396" y="50946"/>
                        <a:pt x="436" y="-5229"/>
                        <a:pt x="32620" y="389"/>
                      </a:cubicBezTo>
                      <a:cubicBezTo>
                        <a:pt x="43348" y="2261"/>
                        <a:pt x="54114" y="11000"/>
                        <a:pt x="60356" y="28476"/>
                      </a:cubicBezTo>
                      <a:cubicBezTo>
                        <a:pt x="72544" y="-5650"/>
                        <a:pt x="101986" y="-6458"/>
                        <a:pt x="114347" y="12354"/>
                      </a:cubicBezTo>
                      <a:cubicBezTo>
                        <a:pt x="126708" y="-6458"/>
                        <a:pt x="156150" y="-5650"/>
                        <a:pt x="168338" y="28476"/>
                      </a:cubicBezTo>
                      <a:cubicBezTo>
                        <a:pt x="174580" y="11000"/>
                        <a:pt x="185346" y="2261"/>
                        <a:pt x="196074" y="389"/>
                      </a:cubicBezTo>
                      <a:cubicBezTo>
                        <a:pt x="206294" y="-1395"/>
                        <a:pt x="216479" y="3053"/>
                        <a:pt x="222329" y="12354"/>
                      </a:cubicBezTo>
                      <a:cubicBezTo>
                        <a:pt x="234690" y="-6458"/>
                        <a:pt x="264132" y="-5650"/>
                        <a:pt x="276320" y="28476"/>
                      </a:cubicBezTo>
                      <a:cubicBezTo>
                        <a:pt x="282562" y="11000"/>
                        <a:pt x="293328" y="2261"/>
                        <a:pt x="304056" y="389"/>
                      </a:cubicBezTo>
                      <a:cubicBezTo>
                        <a:pt x="314276" y="-1395"/>
                        <a:pt x="324461" y="3053"/>
                        <a:pt x="330311" y="12354"/>
                      </a:cubicBezTo>
                      <a:cubicBezTo>
                        <a:pt x="342672" y="-6458"/>
                        <a:pt x="372114" y="-5650"/>
                        <a:pt x="384302" y="28476"/>
                      </a:cubicBezTo>
                      <a:cubicBezTo>
                        <a:pt x="390544" y="11000"/>
                        <a:pt x="401310" y="2261"/>
                        <a:pt x="412038" y="389"/>
                      </a:cubicBezTo>
                      <a:cubicBezTo>
                        <a:pt x="422258" y="-1395"/>
                        <a:pt x="432443" y="3053"/>
                        <a:pt x="438293" y="12354"/>
                      </a:cubicBezTo>
                      <a:cubicBezTo>
                        <a:pt x="450654" y="-6458"/>
                        <a:pt x="480096" y="-5650"/>
                        <a:pt x="492284" y="28476"/>
                      </a:cubicBezTo>
                      <a:cubicBezTo>
                        <a:pt x="498526" y="11000"/>
                        <a:pt x="509292" y="2261"/>
                        <a:pt x="520020" y="389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765" name="円/楕円 1764"/>
              <p:cNvSpPr/>
              <p:nvPr/>
            </p:nvSpPr>
            <p:spPr>
              <a:xfrm>
                <a:off x="4081536" y="5335155"/>
                <a:ext cx="807653" cy="832160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1766" name="グループ化 1765"/>
              <p:cNvGrpSpPr/>
              <p:nvPr/>
            </p:nvGrpSpPr>
            <p:grpSpPr>
              <a:xfrm>
                <a:off x="4071792" y="5413271"/>
                <a:ext cx="834570" cy="755777"/>
                <a:chOff x="2791855" y="2059454"/>
                <a:chExt cx="1150919" cy="1003058"/>
              </a:xfrm>
              <a:solidFill>
                <a:srgbClr val="FFCC99"/>
              </a:solidFill>
            </p:grpSpPr>
            <p:grpSp>
              <p:nvGrpSpPr>
                <p:cNvPr id="1775" name="グループ化 1774"/>
                <p:cNvGrpSpPr/>
                <p:nvPr/>
              </p:nvGrpSpPr>
              <p:grpSpPr>
                <a:xfrm rot="20700000">
                  <a:off x="2791855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1780" name="円/楕円 1779"/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781" name="円/楕円 1780"/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1776" name="グループ化 1775"/>
                <p:cNvGrpSpPr/>
                <p:nvPr/>
              </p:nvGrpSpPr>
              <p:grpSpPr>
                <a:xfrm rot="900000" flipH="1">
                  <a:off x="3720768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1778" name="円/楕円 1777"/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779" name="円/楕円 1778"/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777" name="円/楕円 1776"/>
                <p:cNvSpPr/>
                <p:nvPr/>
              </p:nvSpPr>
              <p:spPr>
                <a:xfrm>
                  <a:off x="2902857" y="2059454"/>
                  <a:ext cx="928914" cy="1003058"/>
                </a:xfrm>
                <a:prstGeom prst="ellipse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767" name="円/楕円 127"/>
              <p:cNvSpPr/>
              <p:nvPr/>
            </p:nvSpPr>
            <p:spPr>
              <a:xfrm>
                <a:off x="4253449" y="5688572"/>
                <a:ext cx="83926" cy="143413"/>
              </a:xfrm>
              <a:custGeom>
                <a:avLst/>
                <a:gdLst/>
                <a:ahLst/>
                <a:cxnLst/>
                <a:rect l="l" t="t" r="r" b="b"/>
                <a:pathLst>
                  <a:path w="83926" h="143413">
                    <a:moveTo>
                      <a:pt x="12759" y="0"/>
                    </a:moveTo>
                    <a:cubicBezTo>
                      <a:pt x="8263" y="9969"/>
                      <a:pt x="9023" y="21953"/>
                      <a:pt x="14783" y="31931"/>
                    </a:cubicBezTo>
                    <a:lnTo>
                      <a:pt x="15311" y="32495"/>
                    </a:lnTo>
                    <a:cubicBezTo>
                      <a:pt x="22472" y="20393"/>
                      <a:pt x="32600" y="12933"/>
                      <a:pt x="43800" y="12933"/>
                    </a:cubicBezTo>
                    <a:cubicBezTo>
                      <a:pt x="65961" y="12933"/>
                      <a:pt x="83926" y="42142"/>
                      <a:pt x="83926" y="78173"/>
                    </a:cubicBezTo>
                    <a:cubicBezTo>
                      <a:pt x="83926" y="114204"/>
                      <a:pt x="65961" y="143413"/>
                      <a:pt x="43800" y="143413"/>
                    </a:cubicBezTo>
                    <a:cubicBezTo>
                      <a:pt x="21639" y="143413"/>
                      <a:pt x="3674" y="114204"/>
                      <a:pt x="3674" y="78173"/>
                    </a:cubicBezTo>
                    <a:lnTo>
                      <a:pt x="12211" y="44663"/>
                    </a:lnTo>
                    <a:cubicBezTo>
                      <a:pt x="8264" y="44011"/>
                      <a:pt x="5947" y="41284"/>
                      <a:pt x="4106" y="38095"/>
                    </a:cubicBezTo>
                    <a:cubicBezTo>
                      <a:pt x="-3810" y="24385"/>
                      <a:pt x="64" y="7329"/>
                      <a:pt x="12759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768" name="円/楕円 27"/>
              <p:cNvSpPr/>
              <p:nvPr/>
            </p:nvSpPr>
            <p:spPr>
              <a:xfrm>
                <a:off x="4408958" y="6043182"/>
                <a:ext cx="164248" cy="4571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769" name="円/楕円 27"/>
              <p:cNvSpPr/>
              <p:nvPr/>
            </p:nvSpPr>
            <p:spPr>
              <a:xfrm rot="10800000">
                <a:off x="4215125" y="5602523"/>
                <a:ext cx="164248" cy="2910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770" name="円/楕円 27"/>
              <p:cNvSpPr/>
              <p:nvPr/>
            </p:nvSpPr>
            <p:spPr>
              <a:xfrm rot="10800000">
                <a:off x="4591026" y="5602523"/>
                <a:ext cx="164248" cy="2910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771" name="円/楕円 127"/>
              <p:cNvSpPr/>
              <p:nvPr/>
            </p:nvSpPr>
            <p:spPr>
              <a:xfrm>
                <a:off x="4651627" y="5688572"/>
                <a:ext cx="83926" cy="143413"/>
              </a:xfrm>
              <a:custGeom>
                <a:avLst/>
                <a:gdLst/>
                <a:ahLst/>
                <a:cxnLst/>
                <a:rect l="l" t="t" r="r" b="b"/>
                <a:pathLst>
                  <a:path w="83926" h="143413">
                    <a:moveTo>
                      <a:pt x="12759" y="0"/>
                    </a:moveTo>
                    <a:cubicBezTo>
                      <a:pt x="8263" y="9969"/>
                      <a:pt x="9023" y="21953"/>
                      <a:pt x="14783" y="31931"/>
                    </a:cubicBezTo>
                    <a:lnTo>
                      <a:pt x="15311" y="32495"/>
                    </a:lnTo>
                    <a:cubicBezTo>
                      <a:pt x="22472" y="20393"/>
                      <a:pt x="32600" y="12933"/>
                      <a:pt x="43800" y="12933"/>
                    </a:cubicBezTo>
                    <a:cubicBezTo>
                      <a:pt x="65961" y="12933"/>
                      <a:pt x="83926" y="42142"/>
                      <a:pt x="83926" y="78173"/>
                    </a:cubicBezTo>
                    <a:cubicBezTo>
                      <a:pt x="83926" y="114204"/>
                      <a:pt x="65961" y="143413"/>
                      <a:pt x="43800" y="143413"/>
                    </a:cubicBezTo>
                    <a:cubicBezTo>
                      <a:pt x="21639" y="143413"/>
                      <a:pt x="3674" y="114204"/>
                      <a:pt x="3674" y="78173"/>
                    </a:cubicBezTo>
                    <a:lnTo>
                      <a:pt x="12211" y="44663"/>
                    </a:lnTo>
                    <a:cubicBezTo>
                      <a:pt x="8264" y="44011"/>
                      <a:pt x="5947" y="41284"/>
                      <a:pt x="4106" y="38095"/>
                    </a:cubicBezTo>
                    <a:cubicBezTo>
                      <a:pt x="-3810" y="24385"/>
                      <a:pt x="64" y="7329"/>
                      <a:pt x="12759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772" name="正方形/長方形 67"/>
              <p:cNvSpPr/>
              <p:nvPr/>
            </p:nvSpPr>
            <p:spPr>
              <a:xfrm>
                <a:off x="4466202" y="5956511"/>
                <a:ext cx="50129" cy="25695"/>
              </a:xfrm>
              <a:custGeom>
                <a:avLst/>
                <a:gdLst/>
                <a:ahLst/>
                <a:cxnLst/>
                <a:rect l="l" t="t" r="r" b="b"/>
                <a:pathLst>
                  <a:path w="749072" h="1123608">
                    <a:moveTo>
                      <a:pt x="374536" y="0"/>
                    </a:moveTo>
                    <a:lnTo>
                      <a:pt x="749072" y="374536"/>
                    </a:lnTo>
                    <a:cubicBezTo>
                      <a:pt x="955923" y="581387"/>
                      <a:pt x="955923" y="916758"/>
                      <a:pt x="749072" y="1123608"/>
                    </a:cubicBezTo>
                    <a:cubicBezTo>
                      <a:pt x="542221" y="1330459"/>
                      <a:pt x="206851" y="1330459"/>
                      <a:pt x="0" y="1123608"/>
                    </a:cubicBezTo>
                    <a:cubicBezTo>
                      <a:pt x="-206851" y="916758"/>
                      <a:pt x="-206851" y="581387"/>
                      <a:pt x="0" y="374536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773" name="円/楕円 1772"/>
              <p:cNvSpPr/>
              <p:nvPr/>
            </p:nvSpPr>
            <p:spPr>
              <a:xfrm>
                <a:off x="4222760" y="5893218"/>
                <a:ext cx="90602" cy="49163"/>
              </a:xfrm>
              <a:prstGeom prst="ellipse">
                <a:avLst/>
              </a:prstGeom>
              <a:solidFill>
                <a:srgbClr val="FF7C8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774" name="円/楕円 1773"/>
              <p:cNvSpPr/>
              <p:nvPr/>
            </p:nvSpPr>
            <p:spPr>
              <a:xfrm>
                <a:off x="4672169" y="5893218"/>
                <a:ext cx="90602" cy="49163"/>
              </a:xfrm>
              <a:prstGeom prst="ellipse">
                <a:avLst/>
              </a:prstGeom>
              <a:solidFill>
                <a:srgbClr val="FF7C8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705" name="グループ化 1704"/>
            <p:cNvGrpSpPr/>
            <p:nvPr/>
          </p:nvGrpSpPr>
          <p:grpSpPr>
            <a:xfrm>
              <a:off x="7062671" y="4165402"/>
              <a:ext cx="312097" cy="254630"/>
              <a:chOff x="1511035" y="2189282"/>
              <a:chExt cx="312097" cy="254630"/>
            </a:xfrm>
          </p:grpSpPr>
          <p:sp>
            <p:nvSpPr>
              <p:cNvPr id="1760" name="角丸四角形 1759"/>
              <p:cNvSpPr/>
              <p:nvPr/>
            </p:nvSpPr>
            <p:spPr bwMode="auto">
              <a:xfrm rot="1800000">
                <a:off x="1511035" y="2189282"/>
                <a:ext cx="312097" cy="254630"/>
              </a:xfrm>
              <a:prstGeom prst="roundRect">
                <a:avLst>
                  <a:gd name="adj" fmla="val 50000"/>
                </a:avLst>
              </a:prstGeom>
              <a:solidFill>
                <a:srgbClr val="FF7C8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761" name="角丸四角形 1760"/>
              <p:cNvSpPr/>
              <p:nvPr/>
            </p:nvSpPr>
            <p:spPr bwMode="auto">
              <a:xfrm rot="1800000">
                <a:off x="1526199" y="2203013"/>
                <a:ext cx="266690" cy="215102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706" name="グループ化 1705"/>
            <p:cNvGrpSpPr/>
            <p:nvPr/>
          </p:nvGrpSpPr>
          <p:grpSpPr>
            <a:xfrm rot="900000">
              <a:off x="6622972" y="3859321"/>
              <a:ext cx="759102" cy="470214"/>
              <a:chOff x="6044796" y="2734322"/>
              <a:chExt cx="2808485" cy="1739671"/>
            </a:xfrm>
          </p:grpSpPr>
          <p:grpSp>
            <p:nvGrpSpPr>
              <p:cNvPr id="1707" name="グループ化 1706"/>
              <p:cNvGrpSpPr/>
              <p:nvPr/>
            </p:nvGrpSpPr>
            <p:grpSpPr>
              <a:xfrm>
                <a:off x="7356277" y="2734322"/>
                <a:ext cx="1497004" cy="1739671"/>
                <a:chOff x="4649442" y="4736264"/>
                <a:chExt cx="844378" cy="981254"/>
              </a:xfrm>
            </p:grpSpPr>
            <p:sp>
              <p:nvSpPr>
                <p:cNvPr id="1755" name="フリーフォーム 1754"/>
                <p:cNvSpPr/>
                <p:nvPr/>
              </p:nvSpPr>
              <p:spPr>
                <a:xfrm rot="5400000">
                  <a:off x="4795086" y="5018784"/>
                  <a:ext cx="553090" cy="844378"/>
                </a:xfrm>
                <a:custGeom>
                  <a:avLst/>
                  <a:gdLst>
                    <a:gd name="connsiteX0" fmla="*/ 340 w 553090"/>
                    <a:gd name="connsiteY0" fmla="*/ 341749 h 844378"/>
                    <a:gd name="connsiteX1" fmla="*/ 6535 w 553090"/>
                    <a:gd name="connsiteY1" fmla="*/ 303685 h 844378"/>
                    <a:gd name="connsiteX2" fmla="*/ 50083 w 553090"/>
                    <a:gd name="connsiteY2" fmla="*/ 141161 h 844378"/>
                    <a:gd name="connsiteX3" fmla="*/ 283263 w 553090"/>
                    <a:gd name="connsiteY3" fmla="*/ 6534 h 844378"/>
                    <a:gd name="connsiteX4" fmla="*/ 411930 w 553090"/>
                    <a:gd name="connsiteY4" fmla="*/ 41010 h 844378"/>
                    <a:gd name="connsiteX5" fmla="*/ 546556 w 553090"/>
                    <a:gd name="connsiteY5" fmla="*/ 274190 h 844378"/>
                    <a:gd name="connsiteX6" fmla="*/ 503008 w 553090"/>
                    <a:gd name="connsiteY6" fmla="*/ 436715 h 844378"/>
                    <a:gd name="connsiteX7" fmla="*/ 469375 w 553090"/>
                    <a:gd name="connsiteY7" fmla="*/ 504427 h 844378"/>
                    <a:gd name="connsiteX8" fmla="*/ 447832 w 553090"/>
                    <a:gd name="connsiteY8" fmla="*/ 523161 h 844378"/>
                    <a:gd name="connsiteX9" fmla="*/ 447832 w 553090"/>
                    <a:gd name="connsiteY9" fmla="*/ 771091 h 844378"/>
                    <a:gd name="connsiteX10" fmla="*/ 374545 w 553090"/>
                    <a:gd name="connsiteY10" fmla="*/ 844378 h 844378"/>
                    <a:gd name="connsiteX11" fmla="*/ 301258 w 553090"/>
                    <a:gd name="connsiteY11" fmla="*/ 771091 h 844378"/>
                    <a:gd name="connsiteX12" fmla="*/ 301258 w 553090"/>
                    <a:gd name="connsiteY12" fmla="*/ 573312 h 844378"/>
                    <a:gd name="connsiteX13" fmla="*/ 269827 w 553090"/>
                    <a:gd name="connsiteY13" fmla="*/ 571342 h 844378"/>
                    <a:gd name="connsiteX14" fmla="*/ 141161 w 553090"/>
                    <a:gd name="connsiteY14" fmla="*/ 536866 h 844378"/>
                    <a:gd name="connsiteX15" fmla="*/ 340 w 553090"/>
                    <a:gd name="connsiteY15" fmla="*/ 341749 h 8443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553090" h="844378">
                      <a:moveTo>
                        <a:pt x="340" y="341749"/>
                      </a:moveTo>
                      <a:cubicBezTo>
                        <a:pt x="1098" y="329121"/>
                        <a:pt x="3133" y="316381"/>
                        <a:pt x="6535" y="303685"/>
                      </a:cubicBezTo>
                      <a:lnTo>
                        <a:pt x="50083" y="141161"/>
                      </a:lnTo>
                      <a:cubicBezTo>
                        <a:pt x="77298" y="39593"/>
                        <a:pt x="181696" y="-20681"/>
                        <a:pt x="283263" y="6534"/>
                      </a:cubicBezTo>
                      <a:lnTo>
                        <a:pt x="411930" y="41010"/>
                      </a:lnTo>
                      <a:cubicBezTo>
                        <a:pt x="513497" y="68225"/>
                        <a:pt x="573771" y="172623"/>
                        <a:pt x="546556" y="274190"/>
                      </a:cubicBezTo>
                      <a:lnTo>
                        <a:pt x="503008" y="436715"/>
                      </a:lnTo>
                      <a:cubicBezTo>
                        <a:pt x="496204" y="462107"/>
                        <a:pt x="484577" y="484918"/>
                        <a:pt x="469375" y="504427"/>
                      </a:cubicBezTo>
                      <a:lnTo>
                        <a:pt x="447832" y="523161"/>
                      </a:lnTo>
                      <a:lnTo>
                        <a:pt x="447832" y="771091"/>
                      </a:lnTo>
                      <a:cubicBezTo>
                        <a:pt x="447832" y="811566"/>
                        <a:pt x="415020" y="844378"/>
                        <a:pt x="374545" y="844378"/>
                      </a:cubicBezTo>
                      <a:cubicBezTo>
                        <a:pt x="334070" y="844378"/>
                        <a:pt x="301258" y="811566"/>
                        <a:pt x="301258" y="771091"/>
                      </a:cubicBezTo>
                      <a:lnTo>
                        <a:pt x="301258" y="573312"/>
                      </a:lnTo>
                      <a:lnTo>
                        <a:pt x="269827" y="571342"/>
                      </a:lnTo>
                      <a:lnTo>
                        <a:pt x="141161" y="536866"/>
                      </a:lnTo>
                      <a:cubicBezTo>
                        <a:pt x="52290" y="513053"/>
                        <a:pt x="-4967" y="430146"/>
                        <a:pt x="340" y="341749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756" name="フリーフォーム 1755"/>
                <p:cNvSpPr/>
                <p:nvPr/>
              </p:nvSpPr>
              <p:spPr>
                <a:xfrm rot="9000000">
                  <a:off x="4750158" y="4736264"/>
                  <a:ext cx="302399" cy="586319"/>
                </a:xfrm>
                <a:custGeom>
                  <a:avLst/>
                  <a:gdLst>
                    <a:gd name="connsiteX0" fmla="*/ 226964 w 327828"/>
                    <a:gd name="connsiteY0" fmla="*/ 630259 h 635624"/>
                    <a:gd name="connsiteX1" fmla="*/ 202720 w 327828"/>
                    <a:gd name="connsiteY1" fmla="*/ 614160 h 635624"/>
                    <a:gd name="connsiteX2" fmla="*/ 21466 w 327828"/>
                    <a:gd name="connsiteY2" fmla="*/ 432906 h 635624"/>
                    <a:gd name="connsiteX3" fmla="*/ 0 w 327828"/>
                    <a:gd name="connsiteY3" fmla="*/ 381084 h 635624"/>
                    <a:gd name="connsiteX4" fmla="*/ 2425 w 327828"/>
                    <a:gd name="connsiteY4" fmla="*/ 368624 h 635624"/>
                    <a:gd name="connsiteX5" fmla="*/ 2425 w 327828"/>
                    <a:gd name="connsiteY5" fmla="*/ 73287 h 635624"/>
                    <a:gd name="connsiteX6" fmla="*/ 75712 w 327828"/>
                    <a:gd name="connsiteY6" fmla="*/ 0 h 635624"/>
                    <a:gd name="connsiteX7" fmla="*/ 148999 w 327828"/>
                    <a:gd name="connsiteY7" fmla="*/ 73287 h 635624"/>
                    <a:gd name="connsiteX8" fmla="*/ 148999 w 327828"/>
                    <a:gd name="connsiteY8" fmla="*/ 353152 h 635624"/>
                    <a:gd name="connsiteX9" fmla="*/ 306363 w 327828"/>
                    <a:gd name="connsiteY9" fmla="*/ 510516 h 635624"/>
                    <a:gd name="connsiteX10" fmla="*/ 306363 w 327828"/>
                    <a:gd name="connsiteY10" fmla="*/ 614160 h 635624"/>
                    <a:gd name="connsiteX11" fmla="*/ 226964 w 327828"/>
                    <a:gd name="connsiteY11" fmla="*/ 630259 h 635624"/>
                    <a:gd name="connsiteX0" fmla="*/ 226964 w 327828"/>
                    <a:gd name="connsiteY0" fmla="*/ 630259 h 635624"/>
                    <a:gd name="connsiteX1" fmla="*/ 202720 w 327828"/>
                    <a:gd name="connsiteY1" fmla="*/ 614160 h 635624"/>
                    <a:gd name="connsiteX2" fmla="*/ 21466 w 327828"/>
                    <a:gd name="connsiteY2" fmla="*/ 432906 h 635624"/>
                    <a:gd name="connsiteX3" fmla="*/ 0 w 327828"/>
                    <a:gd name="connsiteY3" fmla="*/ 381084 h 635624"/>
                    <a:gd name="connsiteX4" fmla="*/ 2425 w 327828"/>
                    <a:gd name="connsiteY4" fmla="*/ 73287 h 635624"/>
                    <a:gd name="connsiteX5" fmla="*/ 75712 w 327828"/>
                    <a:gd name="connsiteY5" fmla="*/ 0 h 635624"/>
                    <a:gd name="connsiteX6" fmla="*/ 148999 w 327828"/>
                    <a:gd name="connsiteY6" fmla="*/ 73287 h 635624"/>
                    <a:gd name="connsiteX7" fmla="*/ 148999 w 327828"/>
                    <a:gd name="connsiteY7" fmla="*/ 353152 h 635624"/>
                    <a:gd name="connsiteX8" fmla="*/ 306363 w 327828"/>
                    <a:gd name="connsiteY8" fmla="*/ 510516 h 635624"/>
                    <a:gd name="connsiteX9" fmla="*/ 306363 w 327828"/>
                    <a:gd name="connsiteY9" fmla="*/ 614160 h 635624"/>
                    <a:gd name="connsiteX10" fmla="*/ 226964 w 327828"/>
                    <a:gd name="connsiteY10" fmla="*/ 630259 h 6356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327828" h="635624">
                      <a:moveTo>
                        <a:pt x="226964" y="630259"/>
                      </a:moveTo>
                      <a:cubicBezTo>
                        <a:pt x="218142" y="626681"/>
                        <a:pt x="209875" y="621315"/>
                        <a:pt x="202720" y="614160"/>
                      </a:cubicBezTo>
                      <a:lnTo>
                        <a:pt x="21466" y="432906"/>
                      </a:lnTo>
                      <a:cubicBezTo>
                        <a:pt x="7156" y="418596"/>
                        <a:pt x="1" y="399840"/>
                        <a:pt x="0" y="381084"/>
                      </a:cubicBezTo>
                      <a:cubicBezTo>
                        <a:pt x="808" y="278485"/>
                        <a:pt x="1617" y="175886"/>
                        <a:pt x="2425" y="73287"/>
                      </a:cubicBezTo>
                      <a:cubicBezTo>
                        <a:pt x="2425" y="32812"/>
                        <a:pt x="35237" y="0"/>
                        <a:pt x="75712" y="0"/>
                      </a:cubicBezTo>
                      <a:cubicBezTo>
                        <a:pt x="116187" y="0"/>
                        <a:pt x="148999" y="32812"/>
                        <a:pt x="148999" y="73287"/>
                      </a:cubicBezTo>
                      <a:lnTo>
                        <a:pt x="148999" y="353152"/>
                      </a:lnTo>
                      <a:lnTo>
                        <a:pt x="306363" y="510516"/>
                      </a:lnTo>
                      <a:cubicBezTo>
                        <a:pt x="334984" y="539137"/>
                        <a:pt x="334984" y="585540"/>
                        <a:pt x="306363" y="614160"/>
                      </a:cubicBezTo>
                      <a:cubicBezTo>
                        <a:pt x="284898" y="635625"/>
                        <a:pt x="253430" y="640991"/>
                        <a:pt x="226964" y="630259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757" name="角丸四角形 1756"/>
                <p:cNvSpPr/>
                <p:nvPr/>
              </p:nvSpPr>
              <p:spPr>
                <a:xfrm rot="1744618">
                  <a:off x="4947309" y="5070632"/>
                  <a:ext cx="179400" cy="388875"/>
                </a:xfrm>
                <a:prstGeom prst="roundRect">
                  <a:avLst>
                    <a:gd name="adj" fmla="val 42529"/>
                  </a:avLst>
                </a:prstGeom>
                <a:solidFill>
                  <a:srgbClr val="FFCC99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758" name="角丸四角形 1757"/>
                <p:cNvSpPr/>
                <p:nvPr/>
              </p:nvSpPr>
              <p:spPr>
                <a:xfrm rot="1267774">
                  <a:off x="5031689" y="5099097"/>
                  <a:ext cx="169691" cy="400539"/>
                </a:xfrm>
                <a:prstGeom prst="roundRect">
                  <a:avLst>
                    <a:gd name="adj" fmla="val 42529"/>
                  </a:avLst>
                </a:prstGeom>
                <a:solidFill>
                  <a:srgbClr val="FFCC99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759" name="フリーフォーム 1758"/>
                <p:cNvSpPr/>
                <p:nvPr/>
              </p:nvSpPr>
              <p:spPr>
                <a:xfrm>
                  <a:off x="5091071" y="5139190"/>
                  <a:ext cx="315077" cy="401306"/>
                </a:xfrm>
                <a:custGeom>
                  <a:avLst/>
                  <a:gdLst>
                    <a:gd name="connsiteX0" fmla="*/ 154126 w 315077"/>
                    <a:gd name="connsiteY0" fmla="*/ 461 h 401306"/>
                    <a:gd name="connsiteX1" fmla="*/ 181496 w 315077"/>
                    <a:gd name="connsiteY1" fmla="*/ 9506 h 401306"/>
                    <a:gd name="connsiteX2" fmla="*/ 315077 w 315077"/>
                    <a:gd name="connsiteY2" fmla="*/ 98313 h 401306"/>
                    <a:gd name="connsiteX3" fmla="*/ 242787 w 315077"/>
                    <a:gd name="connsiteY3" fmla="*/ 215034 h 401306"/>
                    <a:gd name="connsiteX4" fmla="*/ 207151 w 315077"/>
                    <a:gd name="connsiteY4" fmla="*/ 196300 h 401306"/>
                    <a:gd name="connsiteX5" fmla="*/ 186672 w 315077"/>
                    <a:gd name="connsiteY5" fmla="*/ 270764 h 401306"/>
                    <a:gd name="connsiteX6" fmla="*/ 191810 w 315077"/>
                    <a:gd name="connsiteY6" fmla="*/ 270764 h 401306"/>
                    <a:gd name="connsiteX7" fmla="*/ 257081 w 315077"/>
                    <a:gd name="connsiteY7" fmla="*/ 336035 h 401306"/>
                    <a:gd name="connsiteX8" fmla="*/ 257080 w 315077"/>
                    <a:gd name="connsiteY8" fmla="*/ 336035 h 401306"/>
                    <a:gd name="connsiteX9" fmla="*/ 191809 w 315077"/>
                    <a:gd name="connsiteY9" fmla="*/ 401306 h 401306"/>
                    <a:gd name="connsiteX10" fmla="*/ 104488 w 315077"/>
                    <a:gd name="connsiteY10" fmla="*/ 401305 h 401306"/>
                    <a:gd name="connsiteX11" fmla="*/ 99018 w 315077"/>
                    <a:gd name="connsiteY11" fmla="*/ 400201 h 401306"/>
                    <a:gd name="connsiteX12" fmla="*/ 77015 w 315077"/>
                    <a:gd name="connsiteY12" fmla="*/ 399058 h 401306"/>
                    <a:gd name="connsiteX13" fmla="*/ 52632 w 315077"/>
                    <a:gd name="connsiteY13" fmla="*/ 392700 h 401306"/>
                    <a:gd name="connsiteX14" fmla="*/ 2695 w 315077"/>
                    <a:gd name="connsiteY14" fmla="*/ 303842 h 401306"/>
                    <a:gd name="connsiteX15" fmla="*/ 68842 w 315077"/>
                    <a:gd name="connsiteY15" fmla="*/ 63325 h 401306"/>
                    <a:gd name="connsiteX16" fmla="*/ 81159 w 315077"/>
                    <a:gd name="connsiteY16" fmla="*/ 38628 h 401306"/>
                    <a:gd name="connsiteX17" fmla="*/ 81462 w 315077"/>
                    <a:gd name="connsiteY17" fmla="*/ 37742 h 401306"/>
                    <a:gd name="connsiteX18" fmla="*/ 81462 w 315077"/>
                    <a:gd name="connsiteY18" fmla="*/ 37743 h 401306"/>
                    <a:gd name="connsiteX19" fmla="*/ 81785 w 315077"/>
                    <a:gd name="connsiteY19" fmla="*/ 37373 h 401306"/>
                    <a:gd name="connsiteX20" fmla="*/ 81870 w 315077"/>
                    <a:gd name="connsiteY20" fmla="*/ 37201 h 401306"/>
                    <a:gd name="connsiteX21" fmla="*/ 82152 w 315077"/>
                    <a:gd name="connsiteY21" fmla="*/ 36952 h 401306"/>
                    <a:gd name="connsiteX22" fmla="*/ 100891 w 315077"/>
                    <a:gd name="connsiteY22" fmla="*/ 15488 h 401306"/>
                    <a:gd name="connsiteX23" fmla="*/ 154126 w 315077"/>
                    <a:gd name="connsiteY23" fmla="*/ 461 h 401306"/>
                    <a:gd name="connsiteX0" fmla="*/ 242787 w 334227"/>
                    <a:gd name="connsiteY0" fmla="*/ 215034 h 401306"/>
                    <a:gd name="connsiteX1" fmla="*/ 207151 w 334227"/>
                    <a:gd name="connsiteY1" fmla="*/ 196300 h 401306"/>
                    <a:gd name="connsiteX2" fmla="*/ 186672 w 334227"/>
                    <a:gd name="connsiteY2" fmla="*/ 270764 h 401306"/>
                    <a:gd name="connsiteX3" fmla="*/ 191810 w 334227"/>
                    <a:gd name="connsiteY3" fmla="*/ 270764 h 401306"/>
                    <a:gd name="connsiteX4" fmla="*/ 257081 w 334227"/>
                    <a:gd name="connsiteY4" fmla="*/ 336035 h 401306"/>
                    <a:gd name="connsiteX5" fmla="*/ 257080 w 334227"/>
                    <a:gd name="connsiteY5" fmla="*/ 336035 h 401306"/>
                    <a:gd name="connsiteX6" fmla="*/ 191809 w 334227"/>
                    <a:gd name="connsiteY6" fmla="*/ 401306 h 401306"/>
                    <a:gd name="connsiteX7" fmla="*/ 104488 w 334227"/>
                    <a:gd name="connsiteY7" fmla="*/ 401305 h 401306"/>
                    <a:gd name="connsiteX8" fmla="*/ 99018 w 334227"/>
                    <a:gd name="connsiteY8" fmla="*/ 400201 h 401306"/>
                    <a:gd name="connsiteX9" fmla="*/ 77015 w 334227"/>
                    <a:gd name="connsiteY9" fmla="*/ 399058 h 401306"/>
                    <a:gd name="connsiteX10" fmla="*/ 52632 w 334227"/>
                    <a:gd name="connsiteY10" fmla="*/ 392700 h 401306"/>
                    <a:gd name="connsiteX11" fmla="*/ 2695 w 334227"/>
                    <a:gd name="connsiteY11" fmla="*/ 303842 h 401306"/>
                    <a:gd name="connsiteX12" fmla="*/ 68842 w 334227"/>
                    <a:gd name="connsiteY12" fmla="*/ 63325 h 401306"/>
                    <a:gd name="connsiteX13" fmla="*/ 81159 w 334227"/>
                    <a:gd name="connsiteY13" fmla="*/ 38628 h 401306"/>
                    <a:gd name="connsiteX14" fmla="*/ 81462 w 334227"/>
                    <a:gd name="connsiteY14" fmla="*/ 37742 h 401306"/>
                    <a:gd name="connsiteX15" fmla="*/ 81462 w 334227"/>
                    <a:gd name="connsiteY15" fmla="*/ 37743 h 401306"/>
                    <a:gd name="connsiteX16" fmla="*/ 81785 w 334227"/>
                    <a:gd name="connsiteY16" fmla="*/ 37373 h 401306"/>
                    <a:gd name="connsiteX17" fmla="*/ 81870 w 334227"/>
                    <a:gd name="connsiteY17" fmla="*/ 37201 h 401306"/>
                    <a:gd name="connsiteX18" fmla="*/ 82152 w 334227"/>
                    <a:gd name="connsiteY18" fmla="*/ 36952 h 401306"/>
                    <a:gd name="connsiteX19" fmla="*/ 100891 w 334227"/>
                    <a:gd name="connsiteY19" fmla="*/ 15488 h 401306"/>
                    <a:gd name="connsiteX20" fmla="*/ 154126 w 334227"/>
                    <a:gd name="connsiteY20" fmla="*/ 461 h 401306"/>
                    <a:gd name="connsiteX21" fmla="*/ 181496 w 334227"/>
                    <a:gd name="connsiteY21" fmla="*/ 9506 h 401306"/>
                    <a:gd name="connsiteX22" fmla="*/ 315077 w 334227"/>
                    <a:gd name="connsiteY22" fmla="*/ 98313 h 401306"/>
                    <a:gd name="connsiteX23" fmla="*/ 334227 w 334227"/>
                    <a:gd name="connsiteY23" fmla="*/ 306474 h 401306"/>
                    <a:gd name="connsiteX0" fmla="*/ 242787 w 315077"/>
                    <a:gd name="connsiteY0" fmla="*/ 215034 h 401306"/>
                    <a:gd name="connsiteX1" fmla="*/ 207151 w 315077"/>
                    <a:gd name="connsiteY1" fmla="*/ 196300 h 401306"/>
                    <a:gd name="connsiteX2" fmla="*/ 186672 w 315077"/>
                    <a:gd name="connsiteY2" fmla="*/ 270764 h 401306"/>
                    <a:gd name="connsiteX3" fmla="*/ 191810 w 315077"/>
                    <a:gd name="connsiteY3" fmla="*/ 270764 h 401306"/>
                    <a:gd name="connsiteX4" fmla="*/ 257081 w 315077"/>
                    <a:gd name="connsiteY4" fmla="*/ 336035 h 401306"/>
                    <a:gd name="connsiteX5" fmla="*/ 257080 w 315077"/>
                    <a:gd name="connsiteY5" fmla="*/ 336035 h 401306"/>
                    <a:gd name="connsiteX6" fmla="*/ 191809 w 315077"/>
                    <a:gd name="connsiteY6" fmla="*/ 401306 h 401306"/>
                    <a:gd name="connsiteX7" fmla="*/ 104488 w 315077"/>
                    <a:gd name="connsiteY7" fmla="*/ 401305 h 401306"/>
                    <a:gd name="connsiteX8" fmla="*/ 99018 w 315077"/>
                    <a:gd name="connsiteY8" fmla="*/ 400201 h 401306"/>
                    <a:gd name="connsiteX9" fmla="*/ 77015 w 315077"/>
                    <a:gd name="connsiteY9" fmla="*/ 399058 h 401306"/>
                    <a:gd name="connsiteX10" fmla="*/ 52632 w 315077"/>
                    <a:gd name="connsiteY10" fmla="*/ 392700 h 401306"/>
                    <a:gd name="connsiteX11" fmla="*/ 2695 w 315077"/>
                    <a:gd name="connsiteY11" fmla="*/ 303842 h 401306"/>
                    <a:gd name="connsiteX12" fmla="*/ 68842 w 315077"/>
                    <a:gd name="connsiteY12" fmla="*/ 63325 h 401306"/>
                    <a:gd name="connsiteX13" fmla="*/ 81159 w 315077"/>
                    <a:gd name="connsiteY13" fmla="*/ 38628 h 401306"/>
                    <a:gd name="connsiteX14" fmla="*/ 81462 w 315077"/>
                    <a:gd name="connsiteY14" fmla="*/ 37742 h 401306"/>
                    <a:gd name="connsiteX15" fmla="*/ 81462 w 315077"/>
                    <a:gd name="connsiteY15" fmla="*/ 37743 h 401306"/>
                    <a:gd name="connsiteX16" fmla="*/ 81785 w 315077"/>
                    <a:gd name="connsiteY16" fmla="*/ 37373 h 401306"/>
                    <a:gd name="connsiteX17" fmla="*/ 81870 w 315077"/>
                    <a:gd name="connsiteY17" fmla="*/ 37201 h 401306"/>
                    <a:gd name="connsiteX18" fmla="*/ 82152 w 315077"/>
                    <a:gd name="connsiteY18" fmla="*/ 36952 h 401306"/>
                    <a:gd name="connsiteX19" fmla="*/ 100891 w 315077"/>
                    <a:gd name="connsiteY19" fmla="*/ 15488 h 401306"/>
                    <a:gd name="connsiteX20" fmla="*/ 154126 w 315077"/>
                    <a:gd name="connsiteY20" fmla="*/ 461 h 401306"/>
                    <a:gd name="connsiteX21" fmla="*/ 181496 w 315077"/>
                    <a:gd name="connsiteY21" fmla="*/ 9506 h 401306"/>
                    <a:gd name="connsiteX22" fmla="*/ 315077 w 315077"/>
                    <a:gd name="connsiteY22" fmla="*/ 98313 h 4013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315077" h="401306">
                      <a:moveTo>
                        <a:pt x="242787" y="215034"/>
                      </a:moveTo>
                      <a:lnTo>
                        <a:pt x="207151" y="196300"/>
                      </a:lnTo>
                      <a:lnTo>
                        <a:pt x="186672" y="270764"/>
                      </a:lnTo>
                      <a:lnTo>
                        <a:pt x="191810" y="270764"/>
                      </a:lnTo>
                      <a:cubicBezTo>
                        <a:pt x="227858" y="270764"/>
                        <a:pt x="257081" y="299987"/>
                        <a:pt x="257081" y="336035"/>
                      </a:cubicBezTo>
                      <a:lnTo>
                        <a:pt x="257080" y="336035"/>
                      </a:lnTo>
                      <a:cubicBezTo>
                        <a:pt x="257080" y="372083"/>
                        <a:pt x="227857" y="401306"/>
                        <a:pt x="191809" y="401306"/>
                      </a:cubicBezTo>
                      <a:lnTo>
                        <a:pt x="104488" y="401305"/>
                      </a:lnTo>
                      <a:lnTo>
                        <a:pt x="99018" y="400201"/>
                      </a:lnTo>
                      <a:lnTo>
                        <a:pt x="77015" y="399058"/>
                      </a:lnTo>
                      <a:lnTo>
                        <a:pt x="52632" y="392700"/>
                      </a:lnTo>
                      <a:cubicBezTo>
                        <a:pt x="14304" y="382707"/>
                        <a:pt x="-8053" y="342923"/>
                        <a:pt x="2695" y="303842"/>
                      </a:cubicBezTo>
                      <a:lnTo>
                        <a:pt x="68842" y="63325"/>
                      </a:lnTo>
                      <a:lnTo>
                        <a:pt x="81159" y="38628"/>
                      </a:lnTo>
                      <a:lnTo>
                        <a:pt x="81462" y="37742"/>
                      </a:lnTo>
                      <a:lnTo>
                        <a:pt x="81462" y="37743"/>
                      </a:lnTo>
                      <a:lnTo>
                        <a:pt x="81785" y="37373"/>
                      </a:lnTo>
                      <a:cubicBezTo>
                        <a:pt x="81813" y="37316"/>
                        <a:pt x="81842" y="37258"/>
                        <a:pt x="81870" y="37201"/>
                      </a:cubicBezTo>
                      <a:lnTo>
                        <a:pt x="82152" y="36952"/>
                      </a:lnTo>
                      <a:lnTo>
                        <a:pt x="100891" y="15488"/>
                      </a:lnTo>
                      <a:cubicBezTo>
                        <a:pt x="116156" y="3726"/>
                        <a:pt x="135331" y="-1687"/>
                        <a:pt x="154126" y="461"/>
                      </a:cubicBezTo>
                      <a:cubicBezTo>
                        <a:pt x="163523" y="1536"/>
                        <a:pt x="172825" y="4500"/>
                        <a:pt x="181496" y="9506"/>
                      </a:cubicBezTo>
                      <a:lnTo>
                        <a:pt x="315077" y="98313"/>
                      </a:lnTo>
                    </a:path>
                  </a:pathLst>
                </a:custGeom>
                <a:solidFill>
                  <a:srgbClr val="FFCC99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1708" name="グループ化 1707"/>
              <p:cNvGrpSpPr/>
              <p:nvPr/>
            </p:nvGrpSpPr>
            <p:grpSpPr>
              <a:xfrm>
                <a:off x="6044796" y="3096618"/>
                <a:ext cx="1556044" cy="966581"/>
                <a:chOff x="6044796" y="3096618"/>
                <a:chExt cx="1556044" cy="966581"/>
              </a:xfrm>
            </p:grpSpPr>
            <p:grpSp>
              <p:nvGrpSpPr>
                <p:cNvPr id="1709" name="グループ化 1708"/>
                <p:cNvGrpSpPr/>
                <p:nvPr/>
              </p:nvGrpSpPr>
              <p:grpSpPr>
                <a:xfrm>
                  <a:off x="6044796" y="3096618"/>
                  <a:ext cx="1556044" cy="966581"/>
                  <a:chOff x="7627353" y="2698603"/>
                  <a:chExt cx="2917825" cy="1812490"/>
                </a:xfrm>
              </p:grpSpPr>
              <p:sp>
                <p:nvSpPr>
                  <p:cNvPr id="1734" name="正方形/長方形 1733"/>
                  <p:cNvSpPr/>
                  <p:nvPr/>
                </p:nvSpPr>
                <p:spPr>
                  <a:xfrm>
                    <a:off x="7731493" y="3369523"/>
                    <a:ext cx="819785" cy="1072937"/>
                  </a:xfrm>
                  <a:prstGeom prst="rect">
                    <a:avLst/>
                  </a:prstGeom>
                  <a:gradFill flip="none" rotWithShape="1">
                    <a:gsLst>
                      <a:gs pos="0">
                        <a:srgbClr val="00B0F0"/>
                      </a:gs>
                      <a:gs pos="100000">
                        <a:srgbClr val="5B9BD5">
                          <a:lumMod val="40000"/>
                          <a:lumOff val="60000"/>
                        </a:srgbClr>
                      </a:gs>
                    </a:gsLst>
                    <a:lin ang="16200000" scaled="1"/>
                    <a:tileRect/>
                  </a:gra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735" name="フリーフォーム 1734"/>
                  <p:cNvSpPr/>
                  <p:nvPr/>
                </p:nvSpPr>
                <p:spPr>
                  <a:xfrm>
                    <a:off x="7627353" y="2698603"/>
                    <a:ext cx="2917825" cy="1812490"/>
                  </a:xfrm>
                  <a:custGeom>
                    <a:avLst/>
                    <a:gdLst>
                      <a:gd name="connsiteX0" fmla="*/ 127000 w 2917825"/>
                      <a:gd name="connsiteY0" fmla="*/ 709020 h 1812490"/>
                      <a:gd name="connsiteX1" fmla="*/ 127000 w 2917825"/>
                      <a:gd name="connsiteY1" fmla="*/ 1698137 h 1812490"/>
                      <a:gd name="connsiteX2" fmla="*/ 898525 w 2917825"/>
                      <a:gd name="connsiteY2" fmla="*/ 1698137 h 1812490"/>
                      <a:gd name="connsiteX3" fmla="*/ 898525 w 2917825"/>
                      <a:gd name="connsiteY3" fmla="*/ 709020 h 1812490"/>
                      <a:gd name="connsiteX4" fmla="*/ 111595 w 2917825"/>
                      <a:gd name="connsiteY4" fmla="*/ 0 h 1812490"/>
                      <a:gd name="connsiteX5" fmla="*/ 2806230 w 2917825"/>
                      <a:gd name="connsiteY5" fmla="*/ 0 h 1812490"/>
                      <a:gd name="connsiteX6" fmla="*/ 2917825 w 2917825"/>
                      <a:gd name="connsiteY6" fmla="*/ 111595 h 1812490"/>
                      <a:gd name="connsiteX7" fmla="*/ 2917825 w 2917825"/>
                      <a:gd name="connsiteY7" fmla="*/ 1700895 h 1812490"/>
                      <a:gd name="connsiteX8" fmla="*/ 2806230 w 2917825"/>
                      <a:gd name="connsiteY8" fmla="*/ 1812490 h 1812490"/>
                      <a:gd name="connsiteX9" fmla="*/ 111595 w 2917825"/>
                      <a:gd name="connsiteY9" fmla="*/ 1812490 h 1812490"/>
                      <a:gd name="connsiteX10" fmla="*/ 0 w 2917825"/>
                      <a:gd name="connsiteY10" fmla="*/ 1700895 h 1812490"/>
                      <a:gd name="connsiteX11" fmla="*/ 0 w 2917825"/>
                      <a:gd name="connsiteY11" fmla="*/ 111595 h 1812490"/>
                      <a:gd name="connsiteX12" fmla="*/ 111595 w 2917825"/>
                      <a:gd name="connsiteY12" fmla="*/ 0 h 181249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2917825" h="1812490">
                        <a:moveTo>
                          <a:pt x="127000" y="709020"/>
                        </a:moveTo>
                        <a:lnTo>
                          <a:pt x="127000" y="1698137"/>
                        </a:lnTo>
                        <a:lnTo>
                          <a:pt x="898525" y="1698137"/>
                        </a:lnTo>
                        <a:lnTo>
                          <a:pt x="898525" y="709020"/>
                        </a:lnTo>
                        <a:close/>
                        <a:moveTo>
                          <a:pt x="111595" y="0"/>
                        </a:moveTo>
                        <a:lnTo>
                          <a:pt x="2806230" y="0"/>
                        </a:lnTo>
                        <a:cubicBezTo>
                          <a:pt x="2867862" y="0"/>
                          <a:pt x="2917825" y="49963"/>
                          <a:pt x="2917825" y="111595"/>
                        </a:cubicBezTo>
                        <a:lnTo>
                          <a:pt x="2917825" y="1700895"/>
                        </a:lnTo>
                        <a:cubicBezTo>
                          <a:pt x="2917825" y="1762527"/>
                          <a:pt x="2867862" y="1812490"/>
                          <a:pt x="2806230" y="1812490"/>
                        </a:cubicBezTo>
                        <a:lnTo>
                          <a:pt x="111595" y="1812490"/>
                        </a:lnTo>
                        <a:cubicBezTo>
                          <a:pt x="49963" y="1812490"/>
                          <a:pt x="0" y="1762527"/>
                          <a:pt x="0" y="1700895"/>
                        </a:cubicBezTo>
                        <a:lnTo>
                          <a:pt x="0" y="111595"/>
                        </a:lnTo>
                        <a:cubicBezTo>
                          <a:pt x="0" y="49963"/>
                          <a:pt x="49963" y="0"/>
                          <a:pt x="111595" y="0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ysClr val="window" lastClr="FFFFFF">
                          <a:lumMod val="75000"/>
                        </a:sysClr>
                      </a:gs>
                      <a:gs pos="100000">
                        <a:sysClr val="window" lastClr="FFFFFF"/>
                      </a:gs>
                    </a:gsLst>
                    <a:lin ang="18900000" scaled="1"/>
                    <a:tileRect/>
                  </a:grad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736" name="正方形/長方形 1735"/>
                  <p:cNvSpPr/>
                  <p:nvPr/>
                </p:nvSpPr>
                <p:spPr>
                  <a:xfrm>
                    <a:off x="8598903" y="3728085"/>
                    <a:ext cx="1828800" cy="676275"/>
                  </a:xfrm>
                  <a:prstGeom prst="rect">
                    <a:avLst/>
                  </a:prstGeom>
                  <a:pattFill prst="weave">
                    <a:fgClr>
                      <a:srgbClr val="ED7D31">
                        <a:lumMod val="60000"/>
                        <a:lumOff val="40000"/>
                      </a:srgbClr>
                    </a:fgClr>
                    <a:bgClr>
                      <a:sysClr val="window" lastClr="FFFFFF"/>
                    </a:bgClr>
                  </a:pattFill>
                  <a:ln w="6350" cap="flat" cmpd="sng" algn="ctr">
                    <a:solidFill>
                      <a:srgbClr val="ED7D31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cxnSp>
                <p:nvCxnSpPr>
                  <p:cNvPr id="1737" name="直線コネクタ 1736"/>
                  <p:cNvCxnSpPr>
                    <a:stCxn id="1736" idx="1"/>
                  </p:cNvCxnSpPr>
                  <p:nvPr/>
                </p:nvCxnSpPr>
                <p:spPr>
                  <a:xfrm>
                    <a:off x="8598903" y="4066223"/>
                    <a:ext cx="1838325" cy="952"/>
                  </a:xfrm>
                  <a:prstGeom prst="line">
                    <a:avLst/>
                  </a:prstGeom>
                  <a:noFill/>
                  <a:ln w="6350" cap="flat" cmpd="sng" algn="ctr">
                    <a:solidFill>
                      <a:srgbClr val="ED7D31">
                        <a:lumMod val="60000"/>
                        <a:lumOff val="40000"/>
                      </a:srgbClr>
                    </a:solidFill>
                    <a:prstDash val="dash"/>
                    <a:miter lim="800000"/>
                  </a:ln>
                  <a:effectLst/>
                </p:spPr>
              </p:cxnSp>
              <p:cxnSp>
                <p:nvCxnSpPr>
                  <p:cNvPr id="1738" name="直線コネクタ 1737"/>
                  <p:cNvCxnSpPr/>
                  <p:nvPr/>
                </p:nvCxnSpPr>
                <p:spPr>
                  <a:xfrm>
                    <a:off x="8598903" y="3894773"/>
                    <a:ext cx="1838325" cy="952"/>
                  </a:xfrm>
                  <a:prstGeom prst="line">
                    <a:avLst/>
                  </a:prstGeom>
                  <a:noFill/>
                  <a:ln w="6350" cap="flat" cmpd="sng" algn="ctr">
                    <a:solidFill>
                      <a:srgbClr val="ED7D31">
                        <a:lumMod val="60000"/>
                        <a:lumOff val="40000"/>
                      </a:srgbClr>
                    </a:solidFill>
                    <a:prstDash val="dash"/>
                    <a:miter lim="800000"/>
                  </a:ln>
                  <a:effectLst/>
                </p:spPr>
              </p:cxnSp>
              <p:cxnSp>
                <p:nvCxnSpPr>
                  <p:cNvPr id="1739" name="直線コネクタ 1738"/>
                  <p:cNvCxnSpPr/>
                  <p:nvPr/>
                </p:nvCxnSpPr>
                <p:spPr>
                  <a:xfrm>
                    <a:off x="8598903" y="4218623"/>
                    <a:ext cx="1838325" cy="952"/>
                  </a:xfrm>
                  <a:prstGeom prst="line">
                    <a:avLst/>
                  </a:prstGeom>
                  <a:noFill/>
                  <a:ln w="6350" cap="flat" cmpd="sng" algn="ctr">
                    <a:solidFill>
                      <a:srgbClr val="ED7D31">
                        <a:lumMod val="60000"/>
                        <a:lumOff val="40000"/>
                      </a:srgbClr>
                    </a:solidFill>
                    <a:prstDash val="dash"/>
                    <a:miter lim="800000"/>
                  </a:ln>
                  <a:effectLst/>
                </p:spPr>
              </p:cxnSp>
              <p:sp>
                <p:nvSpPr>
                  <p:cNvPr id="1740" name="テキスト ボックス 1739"/>
                  <p:cNvSpPr txBox="1"/>
                  <p:nvPr/>
                </p:nvSpPr>
                <p:spPr>
                  <a:xfrm>
                    <a:off x="7731492" y="2748145"/>
                    <a:ext cx="2073580" cy="609327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prstTxWarp prst="textPlain">
                      <a:avLst/>
                    </a:prstTxWarp>
                    <a:spAutoFit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ja-JP" altLang="en-US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氏　名</a:t>
                    </a:r>
                    <a:r>
                      <a:rPr kumimoji="0" lang="ja-JP" altLang="en-US" sz="9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：□□　□□</a:t>
                    </a:r>
                    <a:endParaRPr kumimoji="0" lang="en-US" altLang="ja-JP" sz="9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altLang="ja-JP" sz="9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ja-JP" altLang="en-US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住　所</a:t>
                    </a:r>
                    <a:r>
                      <a:rPr kumimoji="0" lang="ja-JP" altLang="en-US" sz="9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：○○県△△市▽▽町◇丁目□番地○号</a:t>
                    </a:r>
                    <a:endParaRPr kumimoji="0" lang="en-US" altLang="ja-JP" sz="9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altLang="ja-JP" sz="9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ja-JP" altLang="en-US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生年月日</a:t>
                    </a:r>
                    <a:r>
                      <a:rPr kumimoji="0" lang="ja-JP" altLang="en-US" sz="9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：平成○○年○月○日　　</a:t>
                    </a:r>
                    <a:r>
                      <a:rPr kumimoji="0" lang="ja-JP" altLang="en-US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性　別</a:t>
                    </a:r>
                    <a:r>
                      <a:rPr kumimoji="0" lang="ja-JP" altLang="en-US" sz="9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：□</a:t>
                    </a:r>
                  </a:p>
                </p:txBody>
              </p:sp>
              <p:sp>
                <p:nvSpPr>
                  <p:cNvPr id="1741" name="テキスト ボックス 1740"/>
                  <p:cNvSpPr txBox="1"/>
                  <p:nvPr/>
                </p:nvSpPr>
                <p:spPr>
                  <a:xfrm>
                    <a:off x="8613561" y="3467321"/>
                    <a:ext cx="1030371" cy="163358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prstTxWarp prst="textPlain">
                      <a:avLst/>
                    </a:prstTxWarp>
                    <a:spAutoFit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altLang="ja-JP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20XX</a:t>
                    </a:r>
                    <a:r>
                      <a:rPr kumimoji="0" lang="ja-JP" altLang="en-US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年</a:t>
                    </a:r>
                    <a:r>
                      <a:rPr kumimoji="0" lang="en-US" altLang="ja-JP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3</a:t>
                    </a:r>
                    <a:r>
                      <a:rPr kumimoji="0" lang="ja-JP" altLang="en-US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月</a:t>
                    </a:r>
                    <a:r>
                      <a:rPr kumimoji="0" lang="en-US" altLang="ja-JP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31</a:t>
                    </a:r>
                    <a:r>
                      <a:rPr kumimoji="0" lang="ja-JP" altLang="en-US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日まで有効</a:t>
                    </a:r>
                    <a:endParaRPr kumimoji="0" lang="ja-JP" altLang="en-US" sz="9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</p:txBody>
              </p:sp>
              <p:sp>
                <p:nvSpPr>
                  <p:cNvPr id="1742" name="テキスト ボックス 1741"/>
                  <p:cNvSpPr txBox="1"/>
                  <p:nvPr/>
                </p:nvSpPr>
                <p:spPr>
                  <a:xfrm>
                    <a:off x="9934575" y="2795753"/>
                    <a:ext cx="481100" cy="250628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prstTxWarp prst="textPlain">
                      <a:avLst/>
                    </a:prstTxWarp>
                    <a:sp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ja-JP" altLang="en-US" sz="1100" b="1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個人番号</a:t>
                    </a:r>
                    <a:endParaRPr kumimoji="0" lang="en-US" altLang="ja-JP" sz="11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ja-JP" altLang="en-US" sz="1100" b="1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カード</a:t>
                    </a:r>
                  </a:p>
                </p:txBody>
              </p:sp>
              <p:grpSp>
                <p:nvGrpSpPr>
                  <p:cNvPr id="1743" name="グループ化 1742"/>
                  <p:cNvGrpSpPr/>
                  <p:nvPr/>
                </p:nvGrpSpPr>
                <p:grpSpPr>
                  <a:xfrm>
                    <a:off x="9952032" y="3302058"/>
                    <a:ext cx="410617" cy="367596"/>
                    <a:chOff x="5631654" y="-26213"/>
                    <a:chExt cx="404948" cy="418044"/>
                  </a:xfrm>
                </p:grpSpPr>
                <p:grpSp>
                  <p:nvGrpSpPr>
                    <p:cNvPr id="1747" name="グループ化 1746"/>
                    <p:cNvGrpSpPr/>
                    <p:nvPr/>
                  </p:nvGrpSpPr>
                  <p:grpSpPr>
                    <a:xfrm>
                      <a:off x="5631654" y="-26202"/>
                      <a:ext cx="404948" cy="334849"/>
                      <a:chOff x="4339640" y="3267059"/>
                      <a:chExt cx="309314" cy="240355"/>
                    </a:xfrm>
                    <a:gradFill flip="none" rotWithShape="1">
                      <a:gsLst>
                        <a:gs pos="0">
                          <a:srgbClr val="FFC000">
                            <a:lumMod val="67000"/>
                          </a:srgbClr>
                        </a:gs>
                        <a:gs pos="48000">
                          <a:srgbClr val="FFC000">
                            <a:lumMod val="97000"/>
                            <a:lumOff val="3000"/>
                          </a:srgbClr>
                        </a:gs>
                        <a:gs pos="100000">
                          <a:srgbClr val="FFC000">
                            <a:lumMod val="60000"/>
                            <a:lumOff val="40000"/>
                          </a:srgbClr>
                        </a:gs>
                      </a:gsLst>
                      <a:lin ang="18900000" scaled="1"/>
                      <a:tileRect/>
                    </a:gradFill>
                  </p:grpSpPr>
                  <p:sp>
                    <p:nvSpPr>
                      <p:cNvPr id="1751" name="片側の 2 つの角を丸めた四角形 1750"/>
                      <p:cNvSpPr/>
                      <p:nvPr/>
                    </p:nvSpPr>
                    <p:spPr>
                      <a:xfrm>
                        <a:off x="4339641" y="3267059"/>
                        <a:ext cx="309313" cy="61252"/>
                      </a:xfrm>
                      <a:prstGeom prst="round2SameRect">
                        <a:avLst>
                          <a:gd name="adj1" fmla="val 50000"/>
                          <a:gd name="adj2" fmla="val 0"/>
                        </a:avLst>
                      </a:prstGeom>
                      <a:noFill/>
                      <a:ln w="6350" cap="flat" cmpd="sng" algn="ctr">
                        <a:solidFill>
                          <a:srgbClr val="5B9BD5">
                            <a:lumMod val="60000"/>
                            <a:lumOff val="40000"/>
                          </a:srgbClr>
                        </a:solidFill>
                        <a:prstDash val="dash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752" name="正方形/長方形 1751"/>
                      <p:cNvSpPr/>
                      <p:nvPr/>
                    </p:nvSpPr>
                    <p:spPr>
                      <a:xfrm>
                        <a:off x="4339640" y="3328311"/>
                        <a:ext cx="309313" cy="59701"/>
                      </a:xfrm>
                      <a:prstGeom prst="rect">
                        <a:avLst/>
                      </a:prstGeom>
                      <a:noFill/>
                      <a:ln w="6350" cap="flat" cmpd="sng" algn="ctr">
                        <a:solidFill>
                          <a:srgbClr val="5B9BD5">
                            <a:lumMod val="60000"/>
                            <a:lumOff val="40000"/>
                          </a:srgbClr>
                        </a:solidFill>
                        <a:prstDash val="dash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753" name="正方形/長方形 1752"/>
                      <p:cNvSpPr/>
                      <p:nvPr/>
                    </p:nvSpPr>
                    <p:spPr>
                      <a:xfrm>
                        <a:off x="4339640" y="3388012"/>
                        <a:ext cx="309313" cy="59701"/>
                      </a:xfrm>
                      <a:prstGeom prst="rect">
                        <a:avLst/>
                      </a:prstGeom>
                      <a:noFill/>
                      <a:ln w="6350" cap="flat" cmpd="sng" algn="ctr">
                        <a:solidFill>
                          <a:srgbClr val="5B9BD5">
                            <a:lumMod val="60000"/>
                            <a:lumOff val="40000"/>
                          </a:srgbClr>
                        </a:solidFill>
                        <a:prstDash val="dash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754" name="正方形/長方形 1753"/>
                      <p:cNvSpPr/>
                      <p:nvPr/>
                    </p:nvSpPr>
                    <p:spPr>
                      <a:xfrm>
                        <a:off x="4339640" y="3447713"/>
                        <a:ext cx="309313" cy="59701"/>
                      </a:xfrm>
                      <a:prstGeom prst="rect">
                        <a:avLst/>
                      </a:prstGeom>
                      <a:noFill/>
                      <a:ln w="6350" cap="flat" cmpd="sng" algn="ctr">
                        <a:solidFill>
                          <a:srgbClr val="5B9BD5">
                            <a:lumMod val="60000"/>
                            <a:lumOff val="40000"/>
                          </a:srgbClr>
                        </a:solidFill>
                        <a:prstDash val="dash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1748" name="フリーフォーム 1747"/>
                    <p:cNvSpPr/>
                    <p:nvPr/>
                  </p:nvSpPr>
                  <p:spPr>
                    <a:xfrm rot="10800000">
                      <a:off x="5911187" y="308657"/>
                      <a:ext cx="125414" cy="83174"/>
                    </a:xfrm>
                    <a:custGeom>
                      <a:avLst/>
                      <a:gdLst>
                        <a:gd name="connsiteX0" fmla="*/ 125414 w 125414"/>
                        <a:gd name="connsiteY0" fmla="*/ 83174 h 83174"/>
                        <a:gd name="connsiteX1" fmla="*/ 0 w 125414"/>
                        <a:gd name="connsiteY1" fmla="*/ 83174 h 83174"/>
                        <a:gd name="connsiteX2" fmla="*/ 0 w 125414"/>
                        <a:gd name="connsiteY2" fmla="*/ 41587 h 83174"/>
                        <a:gd name="connsiteX3" fmla="*/ 41587 w 125414"/>
                        <a:gd name="connsiteY3" fmla="*/ 0 h 83174"/>
                        <a:gd name="connsiteX4" fmla="*/ 125414 w 125414"/>
                        <a:gd name="connsiteY4" fmla="*/ 0 h 83174"/>
                        <a:gd name="connsiteX5" fmla="*/ 125414 w 125414"/>
                        <a:gd name="connsiteY5" fmla="*/ 83174 h 8317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25414" h="83174">
                          <a:moveTo>
                            <a:pt x="125414" y="83174"/>
                          </a:moveTo>
                          <a:lnTo>
                            <a:pt x="0" y="83174"/>
                          </a:lnTo>
                          <a:lnTo>
                            <a:pt x="0" y="41587"/>
                          </a:lnTo>
                          <a:cubicBezTo>
                            <a:pt x="0" y="18619"/>
                            <a:pt x="18619" y="0"/>
                            <a:pt x="41587" y="0"/>
                          </a:cubicBezTo>
                          <a:lnTo>
                            <a:pt x="125414" y="0"/>
                          </a:lnTo>
                          <a:lnTo>
                            <a:pt x="125414" y="83174"/>
                          </a:lnTo>
                          <a:close/>
                        </a:path>
                      </a:pathLst>
                    </a:custGeom>
                    <a:noFill/>
                    <a:ln w="6350" cap="flat" cmpd="sng" algn="ctr">
                      <a:solidFill>
                        <a:srgbClr val="5B9BD5">
                          <a:lumMod val="60000"/>
                          <a:lumOff val="40000"/>
                        </a:srgbClr>
                      </a:solidFill>
                      <a:prstDash val="dash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749" name="フリーフォーム 1748"/>
                    <p:cNvSpPr/>
                    <p:nvPr/>
                  </p:nvSpPr>
                  <p:spPr>
                    <a:xfrm rot="10800000">
                      <a:off x="5631655" y="308657"/>
                      <a:ext cx="279531" cy="83174"/>
                    </a:xfrm>
                    <a:custGeom>
                      <a:avLst/>
                      <a:gdLst>
                        <a:gd name="connsiteX0" fmla="*/ 316495 w 316495"/>
                        <a:gd name="connsiteY0" fmla="*/ 83174 h 83174"/>
                        <a:gd name="connsiteX1" fmla="*/ 0 w 316495"/>
                        <a:gd name="connsiteY1" fmla="*/ 83174 h 83174"/>
                        <a:gd name="connsiteX2" fmla="*/ 0 w 316495"/>
                        <a:gd name="connsiteY2" fmla="*/ 0 h 83174"/>
                        <a:gd name="connsiteX3" fmla="*/ 274908 w 316495"/>
                        <a:gd name="connsiteY3" fmla="*/ 0 h 83174"/>
                        <a:gd name="connsiteX4" fmla="*/ 316495 w 316495"/>
                        <a:gd name="connsiteY4" fmla="*/ 41587 h 83174"/>
                        <a:gd name="connsiteX5" fmla="*/ 316495 w 316495"/>
                        <a:gd name="connsiteY5" fmla="*/ 83174 h 8317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316495" h="83174">
                          <a:moveTo>
                            <a:pt x="316495" y="83174"/>
                          </a:moveTo>
                          <a:lnTo>
                            <a:pt x="0" y="83174"/>
                          </a:lnTo>
                          <a:lnTo>
                            <a:pt x="0" y="0"/>
                          </a:lnTo>
                          <a:lnTo>
                            <a:pt x="274908" y="0"/>
                          </a:lnTo>
                          <a:cubicBezTo>
                            <a:pt x="297876" y="0"/>
                            <a:pt x="316495" y="18619"/>
                            <a:pt x="316495" y="41587"/>
                          </a:cubicBezTo>
                          <a:lnTo>
                            <a:pt x="316495" y="83174"/>
                          </a:lnTo>
                          <a:close/>
                        </a:path>
                      </a:pathLst>
                    </a:custGeom>
                    <a:noFill/>
                    <a:ln w="6350" cap="flat" cmpd="sng" algn="ctr">
                      <a:solidFill>
                        <a:srgbClr val="5B9BD5">
                          <a:lumMod val="60000"/>
                          <a:lumOff val="40000"/>
                        </a:srgbClr>
                      </a:solidFill>
                      <a:prstDash val="dash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750" name="フリーフォーム 1749"/>
                    <p:cNvSpPr/>
                    <p:nvPr/>
                  </p:nvSpPr>
                  <p:spPr>
                    <a:xfrm>
                      <a:off x="5752939" y="-26213"/>
                      <a:ext cx="283662" cy="334864"/>
                    </a:xfrm>
                    <a:custGeom>
                      <a:avLst/>
                      <a:gdLst>
                        <a:gd name="connsiteX0" fmla="*/ 0 w 283662"/>
                        <a:gd name="connsiteY0" fmla="*/ 0 h 334864"/>
                        <a:gd name="connsiteX1" fmla="*/ 240995 w 283662"/>
                        <a:gd name="connsiteY1" fmla="*/ 0 h 334864"/>
                        <a:gd name="connsiteX2" fmla="*/ 283662 w 283662"/>
                        <a:gd name="connsiteY2" fmla="*/ 42667 h 334864"/>
                        <a:gd name="connsiteX3" fmla="*/ 283661 w 283662"/>
                        <a:gd name="connsiteY3" fmla="*/ 85333 h 334864"/>
                        <a:gd name="connsiteX4" fmla="*/ 158246 w 283662"/>
                        <a:gd name="connsiteY4" fmla="*/ 85333 h 334864"/>
                        <a:gd name="connsiteX5" fmla="*/ 158246 w 283662"/>
                        <a:gd name="connsiteY5" fmla="*/ 334864 h 334864"/>
                        <a:gd name="connsiteX6" fmla="*/ 0 w 283662"/>
                        <a:gd name="connsiteY6" fmla="*/ 334864 h 33486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283662" h="334864">
                          <a:moveTo>
                            <a:pt x="0" y="0"/>
                          </a:moveTo>
                          <a:lnTo>
                            <a:pt x="240995" y="0"/>
                          </a:lnTo>
                          <a:cubicBezTo>
                            <a:pt x="264559" y="0"/>
                            <a:pt x="283662" y="19103"/>
                            <a:pt x="283662" y="42667"/>
                          </a:cubicBezTo>
                          <a:cubicBezTo>
                            <a:pt x="283662" y="56889"/>
                            <a:pt x="283661" y="71111"/>
                            <a:pt x="283661" y="85333"/>
                          </a:cubicBezTo>
                          <a:lnTo>
                            <a:pt x="158246" y="85333"/>
                          </a:lnTo>
                          <a:lnTo>
                            <a:pt x="158246" y="334864"/>
                          </a:lnTo>
                          <a:lnTo>
                            <a:pt x="0" y="334864"/>
                          </a:lnTo>
                          <a:close/>
                        </a:path>
                      </a:pathLst>
                    </a:custGeom>
                    <a:noFill/>
                    <a:ln w="6350" cap="flat" cmpd="sng" algn="ctr">
                      <a:solidFill>
                        <a:srgbClr val="5B9BD5">
                          <a:lumMod val="60000"/>
                          <a:lumOff val="40000"/>
                        </a:srgbClr>
                      </a:solidFill>
                      <a:prstDash val="dash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744" name="グループ化 1743"/>
                  <p:cNvGrpSpPr/>
                  <p:nvPr/>
                </p:nvGrpSpPr>
                <p:grpSpPr>
                  <a:xfrm>
                    <a:off x="9977307" y="3327653"/>
                    <a:ext cx="368964" cy="324779"/>
                    <a:chOff x="14159332" y="3300413"/>
                    <a:chExt cx="423443" cy="372734"/>
                  </a:xfrm>
                </p:grpSpPr>
                <p:sp>
                  <p:nvSpPr>
                    <p:cNvPr id="1745" name="フリーフォーム 1744"/>
                    <p:cNvSpPr/>
                    <p:nvPr/>
                  </p:nvSpPr>
                  <p:spPr>
                    <a:xfrm>
                      <a:off x="14159332" y="3300413"/>
                      <a:ext cx="423443" cy="372734"/>
                    </a:xfrm>
                    <a:custGeom>
                      <a:avLst/>
                      <a:gdLst>
                        <a:gd name="connsiteX0" fmla="*/ 30795 w 301205"/>
                        <a:gd name="connsiteY0" fmla="*/ 13897 h 272925"/>
                        <a:gd name="connsiteX1" fmla="*/ 14192 w 301205"/>
                        <a:gd name="connsiteY1" fmla="*/ 30500 h 272925"/>
                        <a:gd name="connsiteX2" fmla="*/ 14192 w 301205"/>
                        <a:gd name="connsiteY2" fmla="*/ 242426 h 272925"/>
                        <a:gd name="connsiteX3" fmla="*/ 30795 w 301205"/>
                        <a:gd name="connsiteY3" fmla="*/ 259029 h 272925"/>
                        <a:gd name="connsiteX4" fmla="*/ 270411 w 301205"/>
                        <a:gd name="connsiteY4" fmla="*/ 259029 h 272925"/>
                        <a:gd name="connsiteX5" fmla="*/ 287014 w 301205"/>
                        <a:gd name="connsiteY5" fmla="*/ 242426 h 272925"/>
                        <a:gd name="connsiteX6" fmla="*/ 287014 w 301205"/>
                        <a:gd name="connsiteY6" fmla="*/ 30500 h 272925"/>
                        <a:gd name="connsiteX7" fmla="*/ 270411 w 301205"/>
                        <a:gd name="connsiteY7" fmla="*/ 13897 h 272925"/>
                        <a:gd name="connsiteX8" fmla="*/ 26438 w 301205"/>
                        <a:gd name="connsiteY8" fmla="*/ 0 h 272925"/>
                        <a:gd name="connsiteX9" fmla="*/ 274767 w 301205"/>
                        <a:gd name="connsiteY9" fmla="*/ 0 h 272925"/>
                        <a:gd name="connsiteX10" fmla="*/ 301205 w 301205"/>
                        <a:gd name="connsiteY10" fmla="*/ 26438 h 272925"/>
                        <a:gd name="connsiteX11" fmla="*/ 301205 w 301205"/>
                        <a:gd name="connsiteY11" fmla="*/ 246487 h 272925"/>
                        <a:gd name="connsiteX12" fmla="*/ 274767 w 301205"/>
                        <a:gd name="connsiteY12" fmla="*/ 272925 h 272925"/>
                        <a:gd name="connsiteX13" fmla="*/ 26438 w 301205"/>
                        <a:gd name="connsiteY13" fmla="*/ 272925 h 272925"/>
                        <a:gd name="connsiteX14" fmla="*/ 0 w 301205"/>
                        <a:gd name="connsiteY14" fmla="*/ 246487 h 272925"/>
                        <a:gd name="connsiteX15" fmla="*/ 0 w 301205"/>
                        <a:gd name="connsiteY15" fmla="*/ 26438 h 272925"/>
                        <a:gd name="connsiteX16" fmla="*/ 26438 w 301205"/>
                        <a:gd name="connsiteY16" fmla="*/ 0 h 27292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</a:cxnLst>
                      <a:rect l="l" t="t" r="r" b="b"/>
                      <a:pathLst>
                        <a:path w="301205" h="272925">
                          <a:moveTo>
                            <a:pt x="30795" y="13897"/>
                          </a:moveTo>
                          <a:cubicBezTo>
                            <a:pt x="21625" y="13897"/>
                            <a:pt x="14192" y="21330"/>
                            <a:pt x="14192" y="30500"/>
                          </a:cubicBezTo>
                          <a:lnTo>
                            <a:pt x="14192" y="242426"/>
                          </a:lnTo>
                          <a:cubicBezTo>
                            <a:pt x="14192" y="251596"/>
                            <a:pt x="21625" y="259029"/>
                            <a:pt x="30795" y="259029"/>
                          </a:cubicBezTo>
                          <a:lnTo>
                            <a:pt x="270411" y="259029"/>
                          </a:lnTo>
                          <a:cubicBezTo>
                            <a:pt x="279581" y="259029"/>
                            <a:pt x="287014" y="251596"/>
                            <a:pt x="287014" y="242426"/>
                          </a:cubicBezTo>
                          <a:lnTo>
                            <a:pt x="287014" y="30500"/>
                          </a:lnTo>
                          <a:cubicBezTo>
                            <a:pt x="287014" y="21330"/>
                            <a:pt x="279581" y="13897"/>
                            <a:pt x="270411" y="13897"/>
                          </a:cubicBezTo>
                          <a:close/>
                          <a:moveTo>
                            <a:pt x="26438" y="0"/>
                          </a:moveTo>
                          <a:lnTo>
                            <a:pt x="274767" y="0"/>
                          </a:lnTo>
                          <a:cubicBezTo>
                            <a:pt x="289368" y="0"/>
                            <a:pt x="301205" y="11837"/>
                            <a:pt x="301205" y="26438"/>
                          </a:cubicBezTo>
                          <a:lnTo>
                            <a:pt x="301205" y="246487"/>
                          </a:lnTo>
                          <a:cubicBezTo>
                            <a:pt x="301205" y="261088"/>
                            <a:pt x="289368" y="272925"/>
                            <a:pt x="274767" y="272925"/>
                          </a:cubicBezTo>
                          <a:lnTo>
                            <a:pt x="26438" y="272925"/>
                          </a:lnTo>
                          <a:cubicBezTo>
                            <a:pt x="11837" y="272925"/>
                            <a:pt x="0" y="261088"/>
                            <a:pt x="0" y="246487"/>
                          </a:cubicBezTo>
                          <a:lnTo>
                            <a:pt x="0" y="26438"/>
                          </a:lnTo>
                          <a:cubicBezTo>
                            <a:pt x="0" y="11837"/>
                            <a:pt x="11837" y="0"/>
                            <a:pt x="26438" y="0"/>
                          </a:cubicBezTo>
                          <a:close/>
                        </a:path>
                      </a:pathLst>
                    </a:custGeom>
                    <a:solidFill>
                      <a:srgbClr val="FF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746" name="テキスト ボックス 1745"/>
                    <p:cNvSpPr txBox="1"/>
                    <p:nvPr/>
                  </p:nvSpPr>
                  <p:spPr>
                    <a:xfrm rot="5400000">
                      <a:off x="14224628" y="3310159"/>
                      <a:ext cx="292850" cy="340037"/>
                    </a:xfrm>
                    <a:prstGeom prst="rect">
                      <a:avLst/>
                    </a:prstGeom>
                    <a:noFill/>
                  </p:spPr>
                  <p:txBody>
                    <a:bodyPr vert="eaVert" wrap="none" rtlCol="0">
                      <a:prstTxWarp prst="textPlain">
                        <a:avLst/>
                      </a:prstTxWarp>
                      <a:spAutoFit/>
                    </a:bodyPr>
                    <a:lstStyle/>
                    <a:p>
                      <a:pPr marL="0" marR="0" lvl="0" indent="0" algn="dist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ja-JP" altLang="en-US" sz="1400" b="1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個　人</a:t>
                      </a:r>
                      <a:endParaRPr kumimoji="0" lang="en-US" altLang="ja-JP" sz="1400" b="1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marL="0" marR="0" lvl="0" indent="0" algn="dist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ja-JP" altLang="en-US" sz="1400" b="1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番　号</a:t>
                      </a:r>
                      <a:endParaRPr kumimoji="0" lang="en-US" altLang="ja-JP" sz="1400" b="1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marL="0" marR="0" lvl="0" indent="0" algn="dist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ja-JP" altLang="en-US" sz="1400" b="1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カード</a:t>
                      </a:r>
                    </a:p>
                  </p:txBody>
                </p:sp>
              </p:grpSp>
            </p:grpSp>
            <p:grpSp>
              <p:nvGrpSpPr>
                <p:cNvPr id="1710" name="グループ化 1709"/>
                <p:cNvGrpSpPr/>
                <p:nvPr/>
              </p:nvGrpSpPr>
              <p:grpSpPr>
                <a:xfrm>
                  <a:off x="6161909" y="3508277"/>
                  <a:ext cx="335603" cy="499196"/>
                  <a:chOff x="4071792" y="5335155"/>
                  <a:chExt cx="834570" cy="1241389"/>
                </a:xfrm>
              </p:grpSpPr>
              <p:sp>
                <p:nvSpPr>
                  <p:cNvPr id="1711" name="円/楕円 637"/>
                  <p:cNvSpPr/>
                  <p:nvPr/>
                </p:nvSpPr>
                <p:spPr>
                  <a:xfrm>
                    <a:off x="4720533" y="6012608"/>
                    <a:ext cx="98468" cy="35583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25368" h="355839">
                        <a:moveTo>
                          <a:pt x="62684" y="0"/>
                        </a:moveTo>
                        <a:cubicBezTo>
                          <a:pt x="97303" y="0"/>
                          <a:pt x="125368" y="28916"/>
                          <a:pt x="125368" y="64586"/>
                        </a:cubicBezTo>
                        <a:cubicBezTo>
                          <a:pt x="125368" y="89534"/>
                          <a:pt x="111640" y="111178"/>
                          <a:pt x="91177" y="121253"/>
                        </a:cubicBezTo>
                        <a:cubicBezTo>
                          <a:pt x="111640" y="131329"/>
                          <a:pt x="125368" y="152972"/>
                          <a:pt x="125368" y="177920"/>
                        </a:cubicBezTo>
                        <a:cubicBezTo>
                          <a:pt x="125368" y="202868"/>
                          <a:pt x="111640" y="224511"/>
                          <a:pt x="91178" y="234587"/>
                        </a:cubicBezTo>
                        <a:cubicBezTo>
                          <a:pt x="111640" y="244662"/>
                          <a:pt x="125368" y="266306"/>
                          <a:pt x="125368" y="291253"/>
                        </a:cubicBezTo>
                        <a:cubicBezTo>
                          <a:pt x="125368" y="326923"/>
                          <a:pt x="97303" y="355839"/>
                          <a:pt x="62684" y="355839"/>
                        </a:cubicBezTo>
                        <a:cubicBezTo>
                          <a:pt x="28065" y="355839"/>
                          <a:pt x="0" y="326923"/>
                          <a:pt x="0" y="291253"/>
                        </a:cubicBezTo>
                        <a:cubicBezTo>
                          <a:pt x="0" y="266306"/>
                          <a:pt x="13728" y="244662"/>
                          <a:pt x="34191" y="234587"/>
                        </a:cubicBezTo>
                        <a:cubicBezTo>
                          <a:pt x="13728" y="224511"/>
                          <a:pt x="0" y="202868"/>
                          <a:pt x="0" y="177920"/>
                        </a:cubicBezTo>
                        <a:cubicBezTo>
                          <a:pt x="0" y="152972"/>
                          <a:pt x="13729" y="131329"/>
                          <a:pt x="34192" y="121253"/>
                        </a:cubicBezTo>
                        <a:cubicBezTo>
                          <a:pt x="13729" y="111178"/>
                          <a:pt x="0" y="89534"/>
                          <a:pt x="0" y="64586"/>
                        </a:cubicBezTo>
                        <a:cubicBezTo>
                          <a:pt x="0" y="28916"/>
                          <a:pt x="28065" y="0"/>
                          <a:pt x="62684" y="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712" name="円/楕円 637"/>
                  <p:cNvSpPr/>
                  <p:nvPr/>
                </p:nvSpPr>
                <p:spPr>
                  <a:xfrm>
                    <a:off x="4175704" y="6012608"/>
                    <a:ext cx="98468" cy="35583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25368" h="355839">
                        <a:moveTo>
                          <a:pt x="62684" y="0"/>
                        </a:moveTo>
                        <a:cubicBezTo>
                          <a:pt x="97303" y="0"/>
                          <a:pt x="125368" y="28916"/>
                          <a:pt x="125368" y="64586"/>
                        </a:cubicBezTo>
                        <a:cubicBezTo>
                          <a:pt x="125368" y="89534"/>
                          <a:pt x="111640" y="111178"/>
                          <a:pt x="91177" y="121253"/>
                        </a:cubicBezTo>
                        <a:cubicBezTo>
                          <a:pt x="111640" y="131329"/>
                          <a:pt x="125368" y="152972"/>
                          <a:pt x="125368" y="177920"/>
                        </a:cubicBezTo>
                        <a:cubicBezTo>
                          <a:pt x="125368" y="202868"/>
                          <a:pt x="111640" y="224511"/>
                          <a:pt x="91178" y="234587"/>
                        </a:cubicBezTo>
                        <a:cubicBezTo>
                          <a:pt x="111640" y="244662"/>
                          <a:pt x="125368" y="266306"/>
                          <a:pt x="125368" y="291253"/>
                        </a:cubicBezTo>
                        <a:cubicBezTo>
                          <a:pt x="125368" y="326923"/>
                          <a:pt x="97303" y="355839"/>
                          <a:pt x="62684" y="355839"/>
                        </a:cubicBezTo>
                        <a:cubicBezTo>
                          <a:pt x="28065" y="355839"/>
                          <a:pt x="0" y="326923"/>
                          <a:pt x="0" y="291253"/>
                        </a:cubicBezTo>
                        <a:cubicBezTo>
                          <a:pt x="0" y="266306"/>
                          <a:pt x="13728" y="244662"/>
                          <a:pt x="34191" y="234587"/>
                        </a:cubicBezTo>
                        <a:cubicBezTo>
                          <a:pt x="13728" y="224511"/>
                          <a:pt x="0" y="202868"/>
                          <a:pt x="0" y="177920"/>
                        </a:cubicBezTo>
                        <a:cubicBezTo>
                          <a:pt x="0" y="152972"/>
                          <a:pt x="13729" y="131329"/>
                          <a:pt x="34192" y="121253"/>
                        </a:cubicBezTo>
                        <a:cubicBezTo>
                          <a:pt x="13729" y="111178"/>
                          <a:pt x="0" y="89534"/>
                          <a:pt x="0" y="64586"/>
                        </a:cubicBezTo>
                        <a:cubicBezTo>
                          <a:pt x="0" y="28916"/>
                          <a:pt x="28065" y="0"/>
                          <a:pt x="62684" y="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1713" name="グループ化 1712"/>
                  <p:cNvGrpSpPr/>
                  <p:nvPr/>
                </p:nvGrpSpPr>
                <p:grpSpPr>
                  <a:xfrm>
                    <a:off x="4175199" y="6106343"/>
                    <a:ext cx="620326" cy="470201"/>
                    <a:chOff x="4160912" y="6106343"/>
                    <a:chExt cx="675818" cy="470201"/>
                  </a:xfrm>
                </p:grpSpPr>
                <p:sp>
                  <p:nvSpPr>
                    <p:cNvPr id="1731" name="片側の 2 つの角を丸めた四角形 1730"/>
                    <p:cNvSpPr/>
                    <p:nvPr/>
                  </p:nvSpPr>
                  <p:spPr>
                    <a:xfrm>
                      <a:off x="4160912" y="6237312"/>
                      <a:ext cx="675818" cy="339232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rgbClr val="FF7C80"/>
                    </a:solidFill>
                    <a:ln w="635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732" name="フリーフォーム 1731"/>
                    <p:cNvSpPr/>
                    <p:nvPr/>
                  </p:nvSpPr>
                  <p:spPr>
                    <a:xfrm>
                      <a:off x="4329511" y="6106343"/>
                      <a:ext cx="323141" cy="176213"/>
                    </a:xfrm>
                    <a:custGeom>
                      <a:avLst/>
                      <a:gdLst>
                        <a:gd name="connsiteX0" fmla="*/ 109057 w 323141"/>
                        <a:gd name="connsiteY0" fmla="*/ 0 h 176213"/>
                        <a:gd name="connsiteX1" fmla="*/ 213831 w 323141"/>
                        <a:gd name="connsiteY1" fmla="*/ 0 h 176213"/>
                        <a:gd name="connsiteX2" fmla="*/ 240026 w 323141"/>
                        <a:gd name="connsiteY2" fmla="*/ 26195 h 176213"/>
                        <a:gd name="connsiteX3" fmla="*/ 240026 w 323141"/>
                        <a:gd name="connsiteY3" fmla="*/ 130480 h 176213"/>
                        <a:gd name="connsiteX4" fmla="*/ 323141 w 323141"/>
                        <a:gd name="connsiteY4" fmla="*/ 130480 h 176213"/>
                        <a:gd name="connsiteX5" fmla="*/ 322918 w 323141"/>
                        <a:gd name="connsiteY5" fmla="*/ 131418 h 176213"/>
                        <a:gd name="connsiteX6" fmla="*/ 317770 w 323141"/>
                        <a:gd name="connsiteY6" fmla="*/ 136147 h 176213"/>
                        <a:gd name="connsiteX7" fmla="*/ 161571 w 323141"/>
                        <a:gd name="connsiteY7" fmla="*/ 176213 h 176213"/>
                        <a:gd name="connsiteX8" fmla="*/ 5373 w 323141"/>
                        <a:gd name="connsiteY8" fmla="*/ 136147 h 176213"/>
                        <a:gd name="connsiteX9" fmla="*/ 223 w 323141"/>
                        <a:gd name="connsiteY9" fmla="*/ 131417 h 176213"/>
                        <a:gd name="connsiteX10" fmla="*/ 0 w 323141"/>
                        <a:gd name="connsiteY10" fmla="*/ 130480 h 176213"/>
                        <a:gd name="connsiteX11" fmla="*/ 82862 w 323141"/>
                        <a:gd name="connsiteY11" fmla="*/ 130480 h 176213"/>
                        <a:gd name="connsiteX12" fmla="*/ 82862 w 323141"/>
                        <a:gd name="connsiteY12" fmla="*/ 26195 h 176213"/>
                        <a:gd name="connsiteX13" fmla="*/ 109057 w 323141"/>
                        <a:gd name="connsiteY13" fmla="*/ 0 h 17621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</a:cxnLst>
                      <a:rect l="l" t="t" r="r" b="b"/>
                      <a:pathLst>
                        <a:path w="323141" h="176213">
                          <a:moveTo>
                            <a:pt x="109057" y="0"/>
                          </a:moveTo>
                          <a:lnTo>
                            <a:pt x="213831" y="0"/>
                          </a:lnTo>
                          <a:cubicBezTo>
                            <a:pt x="228298" y="0"/>
                            <a:pt x="240026" y="11728"/>
                            <a:pt x="240026" y="26195"/>
                          </a:cubicBezTo>
                          <a:lnTo>
                            <a:pt x="240026" y="130480"/>
                          </a:lnTo>
                          <a:lnTo>
                            <a:pt x="323141" y="130480"/>
                          </a:lnTo>
                          <a:lnTo>
                            <a:pt x="322918" y="131418"/>
                          </a:lnTo>
                          <a:lnTo>
                            <a:pt x="317770" y="136147"/>
                          </a:lnTo>
                          <a:cubicBezTo>
                            <a:pt x="277795" y="160902"/>
                            <a:pt x="222571" y="176213"/>
                            <a:pt x="161571" y="176213"/>
                          </a:cubicBezTo>
                          <a:cubicBezTo>
                            <a:pt x="100572" y="176213"/>
                            <a:pt x="45347" y="160902"/>
                            <a:pt x="5373" y="136147"/>
                          </a:cubicBezTo>
                          <a:lnTo>
                            <a:pt x="223" y="131417"/>
                          </a:lnTo>
                          <a:lnTo>
                            <a:pt x="0" y="130480"/>
                          </a:lnTo>
                          <a:lnTo>
                            <a:pt x="82862" y="130480"/>
                          </a:lnTo>
                          <a:lnTo>
                            <a:pt x="82862" y="26195"/>
                          </a:lnTo>
                          <a:cubicBezTo>
                            <a:pt x="82862" y="11728"/>
                            <a:pt x="94590" y="0"/>
                            <a:pt x="109057" y="0"/>
                          </a:cubicBezTo>
                          <a:close/>
                        </a:path>
                      </a:pathLst>
                    </a:custGeom>
                    <a:solidFill>
                      <a:srgbClr val="FFCC99"/>
                    </a:solidFill>
                    <a:ln w="635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733" name="ハート 63"/>
                    <p:cNvSpPr/>
                    <p:nvPr/>
                  </p:nvSpPr>
                  <p:spPr>
                    <a:xfrm>
                      <a:off x="4168511" y="6418959"/>
                      <a:ext cx="660619" cy="11835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660619" h="118355">
                          <a:moveTo>
                            <a:pt x="520020" y="389"/>
                          </a:moveTo>
                          <a:cubicBezTo>
                            <a:pt x="530240" y="-1395"/>
                            <a:pt x="540424" y="3052"/>
                            <a:pt x="546274" y="12353"/>
                          </a:cubicBezTo>
                          <a:cubicBezTo>
                            <a:pt x="558635" y="-6458"/>
                            <a:pt x="588076" y="-5650"/>
                            <a:pt x="600264" y="28476"/>
                          </a:cubicBezTo>
                          <a:cubicBezTo>
                            <a:pt x="625230" y="-41430"/>
                            <a:pt x="722599" y="28476"/>
                            <a:pt x="600264" y="118355"/>
                          </a:cubicBezTo>
                          <a:cubicBezTo>
                            <a:pt x="570734" y="96660"/>
                            <a:pt x="554006" y="76128"/>
                            <a:pt x="546274" y="58308"/>
                          </a:cubicBezTo>
                          <a:cubicBezTo>
                            <a:pt x="538542" y="76128"/>
                            <a:pt x="521814" y="96660"/>
                            <a:pt x="492284" y="118355"/>
                          </a:cubicBezTo>
                          <a:cubicBezTo>
                            <a:pt x="462753" y="96659"/>
                            <a:pt x="446025" y="76127"/>
                            <a:pt x="438293" y="58306"/>
                          </a:cubicBezTo>
                          <a:cubicBezTo>
                            <a:pt x="430561" y="76127"/>
                            <a:pt x="413833" y="96659"/>
                            <a:pt x="384302" y="118355"/>
                          </a:cubicBezTo>
                          <a:cubicBezTo>
                            <a:pt x="354771" y="96659"/>
                            <a:pt x="338043" y="76127"/>
                            <a:pt x="330311" y="58306"/>
                          </a:cubicBezTo>
                          <a:cubicBezTo>
                            <a:pt x="322579" y="76127"/>
                            <a:pt x="305851" y="96659"/>
                            <a:pt x="276320" y="118355"/>
                          </a:cubicBezTo>
                          <a:cubicBezTo>
                            <a:pt x="246789" y="96659"/>
                            <a:pt x="230061" y="76127"/>
                            <a:pt x="222329" y="58306"/>
                          </a:cubicBezTo>
                          <a:cubicBezTo>
                            <a:pt x="214597" y="76127"/>
                            <a:pt x="197869" y="96659"/>
                            <a:pt x="168338" y="118355"/>
                          </a:cubicBezTo>
                          <a:cubicBezTo>
                            <a:pt x="138807" y="96659"/>
                            <a:pt x="122079" y="76127"/>
                            <a:pt x="114347" y="58306"/>
                          </a:cubicBezTo>
                          <a:cubicBezTo>
                            <a:pt x="106615" y="76127"/>
                            <a:pt x="89887" y="96659"/>
                            <a:pt x="60356" y="118355"/>
                          </a:cubicBezTo>
                          <a:cubicBezTo>
                            <a:pt x="-31396" y="50946"/>
                            <a:pt x="436" y="-5229"/>
                            <a:pt x="32620" y="389"/>
                          </a:cubicBezTo>
                          <a:cubicBezTo>
                            <a:pt x="43348" y="2261"/>
                            <a:pt x="54114" y="11000"/>
                            <a:pt x="60356" y="28476"/>
                          </a:cubicBezTo>
                          <a:cubicBezTo>
                            <a:pt x="72544" y="-5650"/>
                            <a:pt x="101986" y="-6458"/>
                            <a:pt x="114347" y="12354"/>
                          </a:cubicBezTo>
                          <a:cubicBezTo>
                            <a:pt x="126708" y="-6458"/>
                            <a:pt x="156150" y="-5650"/>
                            <a:pt x="168338" y="28476"/>
                          </a:cubicBezTo>
                          <a:cubicBezTo>
                            <a:pt x="174580" y="11000"/>
                            <a:pt x="185346" y="2261"/>
                            <a:pt x="196074" y="389"/>
                          </a:cubicBezTo>
                          <a:cubicBezTo>
                            <a:pt x="206294" y="-1395"/>
                            <a:pt x="216479" y="3053"/>
                            <a:pt x="222329" y="12354"/>
                          </a:cubicBezTo>
                          <a:cubicBezTo>
                            <a:pt x="234690" y="-6458"/>
                            <a:pt x="264132" y="-5650"/>
                            <a:pt x="276320" y="28476"/>
                          </a:cubicBezTo>
                          <a:cubicBezTo>
                            <a:pt x="282562" y="11000"/>
                            <a:pt x="293328" y="2261"/>
                            <a:pt x="304056" y="389"/>
                          </a:cubicBezTo>
                          <a:cubicBezTo>
                            <a:pt x="314276" y="-1395"/>
                            <a:pt x="324461" y="3053"/>
                            <a:pt x="330311" y="12354"/>
                          </a:cubicBezTo>
                          <a:cubicBezTo>
                            <a:pt x="342672" y="-6458"/>
                            <a:pt x="372114" y="-5650"/>
                            <a:pt x="384302" y="28476"/>
                          </a:cubicBezTo>
                          <a:cubicBezTo>
                            <a:pt x="390544" y="11000"/>
                            <a:pt x="401310" y="2261"/>
                            <a:pt x="412038" y="389"/>
                          </a:cubicBezTo>
                          <a:cubicBezTo>
                            <a:pt x="422258" y="-1395"/>
                            <a:pt x="432443" y="3053"/>
                            <a:pt x="438293" y="12354"/>
                          </a:cubicBezTo>
                          <a:cubicBezTo>
                            <a:pt x="450654" y="-6458"/>
                            <a:pt x="480096" y="-5650"/>
                            <a:pt x="492284" y="28476"/>
                          </a:cubicBezTo>
                          <a:cubicBezTo>
                            <a:pt x="498526" y="11000"/>
                            <a:pt x="509292" y="2261"/>
                            <a:pt x="520020" y="389"/>
                          </a:cubicBezTo>
                          <a:close/>
                        </a:path>
                      </a:pathLst>
                    </a:custGeom>
                    <a:solidFill>
                      <a:sysClr val="window" lastClr="FFFFFF"/>
                    </a:solidFill>
                    <a:ln w="635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1714" name="円/楕円 1713"/>
                  <p:cNvSpPr/>
                  <p:nvPr/>
                </p:nvSpPr>
                <p:spPr>
                  <a:xfrm>
                    <a:off x="4081536" y="5335155"/>
                    <a:ext cx="807653" cy="832160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1715" name="グループ化 1714"/>
                  <p:cNvGrpSpPr/>
                  <p:nvPr/>
                </p:nvGrpSpPr>
                <p:grpSpPr>
                  <a:xfrm>
                    <a:off x="4071792" y="5413271"/>
                    <a:ext cx="834570" cy="755777"/>
                    <a:chOff x="2791855" y="2059454"/>
                    <a:chExt cx="1150919" cy="1003058"/>
                  </a:xfrm>
                  <a:solidFill>
                    <a:srgbClr val="FFCC99"/>
                  </a:solidFill>
                </p:grpSpPr>
                <p:grpSp>
                  <p:nvGrpSpPr>
                    <p:cNvPr id="1724" name="グループ化 1723"/>
                    <p:cNvGrpSpPr/>
                    <p:nvPr/>
                  </p:nvGrpSpPr>
                  <p:grpSpPr>
                    <a:xfrm rot="20700000">
                      <a:off x="2791855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1729" name="円/楕円 1728"/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grpFill/>
                      <a:ln w="6350" cap="flat" cmpd="sng" algn="ctr">
                        <a:solidFill>
                          <a:schemeClr val="tx1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730" name="円/楕円 1729"/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rgbClr val="FF9966"/>
                      </a:solidFill>
                      <a:ln w="6350" cap="flat" cmpd="sng" algn="ctr">
                        <a:solidFill>
                          <a:schemeClr val="tx1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1725" name="グループ化 1724"/>
                    <p:cNvGrpSpPr/>
                    <p:nvPr/>
                  </p:nvGrpSpPr>
                  <p:grpSpPr>
                    <a:xfrm rot="900000" flipH="1">
                      <a:off x="3720768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1727" name="円/楕円 1726"/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grpFill/>
                      <a:ln w="6350" cap="flat" cmpd="sng" algn="ctr">
                        <a:solidFill>
                          <a:schemeClr val="tx1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728" name="円/楕円 1727"/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rgbClr val="FF9966"/>
                      </a:solidFill>
                      <a:ln w="6350" cap="flat" cmpd="sng" algn="ctr">
                        <a:solidFill>
                          <a:schemeClr val="tx1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1726" name="円/楕円 1725"/>
                    <p:cNvSpPr/>
                    <p:nvPr/>
                  </p:nvSpPr>
                  <p:spPr>
                    <a:xfrm>
                      <a:off x="2902857" y="2059454"/>
                      <a:ext cx="928914" cy="1003058"/>
                    </a:xfrm>
                    <a:prstGeom prst="ellipse">
                      <a:avLst/>
                    </a:prstGeom>
                    <a:grpFill/>
                    <a:ln w="635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1716" name="円/楕円 127"/>
                  <p:cNvSpPr/>
                  <p:nvPr/>
                </p:nvSpPr>
                <p:spPr>
                  <a:xfrm>
                    <a:off x="4253449" y="5688572"/>
                    <a:ext cx="83926" cy="14341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83926" h="143413">
                        <a:moveTo>
                          <a:pt x="12759" y="0"/>
                        </a:moveTo>
                        <a:cubicBezTo>
                          <a:pt x="8263" y="9969"/>
                          <a:pt x="9023" y="21953"/>
                          <a:pt x="14783" y="31931"/>
                        </a:cubicBezTo>
                        <a:lnTo>
                          <a:pt x="15311" y="32495"/>
                        </a:lnTo>
                        <a:cubicBezTo>
                          <a:pt x="22472" y="20393"/>
                          <a:pt x="32600" y="12933"/>
                          <a:pt x="43800" y="12933"/>
                        </a:cubicBezTo>
                        <a:cubicBezTo>
                          <a:pt x="65961" y="12933"/>
                          <a:pt x="83926" y="42142"/>
                          <a:pt x="83926" y="78173"/>
                        </a:cubicBezTo>
                        <a:cubicBezTo>
                          <a:pt x="83926" y="114204"/>
                          <a:pt x="65961" y="143413"/>
                          <a:pt x="43800" y="143413"/>
                        </a:cubicBezTo>
                        <a:cubicBezTo>
                          <a:pt x="21639" y="143413"/>
                          <a:pt x="3674" y="114204"/>
                          <a:pt x="3674" y="78173"/>
                        </a:cubicBezTo>
                        <a:lnTo>
                          <a:pt x="12211" y="44663"/>
                        </a:lnTo>
                        <a:cubicBezTo>
                          <a:pt x="8264" y="44011"/>
                          <a:pt x="5947" y="41284"/>
                          <a:pt x="4106" y="38095"/>
                        </a:cubicBezTo>
                        <a:cubicBezTo>
                          <a:pt x="-3810" y="24385"/>
                          <a:pt x="64" y="7329"/>
                          <a:pt x="12759" y="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717" name="円/楕円 27"/>
                  <p:cNvSpPr/>
                  <p:nvPr/>
                </p:nvSpPr>
                <p:spPr>
                  <a:xfrm>
                    <a:off x="4408958" y="6043182"/>
                    <a:ext cx="164248" cy="4571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718" name="円/楕円 27"/>
                  <p:cNvSpPr/>
                  <p:nvPr/>
                </p:nvSpPr>
                <p:spPr>
                  <a:xfrm rot="10800000">
                    <a:off x="4215125" y="5602523"/>
                    <a:ext cx="164248" cy="291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719" name="円/楕円 27"/>
                  <p:cNvSpPr/>
                  <p:nvPr/>
                </p:nvSpPr>
                <p:spPr>
                  <a:xfrm rot="10800000">
                    <a:off x="4591026" y="5602523"/>
                    <a:ext cx="164248" cy="291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720" name="円/楕円 127"/>
                  <p:cNvSpPr/>
                  <p:nvPr/>
                </p:nvSpPr>
                <p:spPr>
                  <a:xfrm>
                    <a:off x="4651627" y="5688572"/>
                    <a:ext cx="83926" cy="14341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83926" h="143413">
                        <a:moveTo>
                          <a:pt x="12759" y="0"/>
                        </a:moveTo>
                        <a:cubicBezTo>
                          <a:pt x="8263" y="9969"/>
                          <a:pt x="9023" y="21953"/>
                          <a:pt x="14783" y="31931"/>
                        </a:cubicBezTo>
                        <a:lnTo>
                          <a:pt x="15311" y="32495"/>
                        </a:lnTo>
                        <a:cubicBezTo>
                          <a:pt x="22472" y="20393"/>
                          <a:pt x="32600" y="12933"/>
                          <a:pt x="43800" y="12933"/>
                        </a:cubicBezTo>
                        <a:cubicBezTo>
                          <a:pt x="65961" y="12933"/>
                          <a:pt x="83926" y="42142"/>
                          <a:pt x="83926" y="78173"/>
                        </a:cubicBezTo>
                        <a:cubicBezTo>
                          <a:pt x="83926" y="114204"/>
                          <a:pt x="65961" y="143413"/>
                          <a:pt x="43800" y="143413"/>
                        </a:cubicBezTo>
                        <a:cubicBezTo>
                          <a:pt x="21639" y="143413"/>
                          <a:pt x="3674" y="114204"/>
                          <a:pt x="3674" y="78173"/>
                        </a:cubicBezTo>
                        <a:lnTo>
                          <a:pt x="12211" y="44663"/>
                        </a:lnTo>
                        <a:cubicBezTo>
                          <a:pt x="8264" y="44011"/>
                          <a:pt x="5947" y="41284"/>
                          <a:pt x="4106" y="38095"/>
                        </a:cubicBezTo>
                        <a:cubicBezTo>
                          <a:pt x="-3810" y="24385"/>
                          <a:pt x="64" y="7329"/>
                          <a:pt x="12759" y="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721" name="正方形/長方形 67"/>
                  <p:cNvSpPr/>
                  <p:nvPr/>
                </p:nvSpPr>
                <p:spPr>
                  <a:xfrm>
                    <a:off x="4466202" y="5956511"/>
                    <a:ext cx="50129" cy="2569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749072" h="1123608">
                        <a:moveTo>
                          <a:pt x="374536" y="0"/>
                        </a:moveTo>
                        <a:lnTo>
                          <a:pt x="749072" y="374536"/>
                        </a:lnTo>
                        <a:cubicBezTo>
                          <a:pt x="955923" y="581387"/>
                          <a:pt x="955923" y="916758"/>
                          <a:pt x="749072" y="1123608"/>
                        </a:cubicBezTo>
                        <a:cubicBezTo>
                          <a:pt x="542221" y="1330459"/>
                          <a:pt x="206851" y="1330459"/>
                          <a:pt x="0" y="1123608"/>
                        </a:cubicBezTo>
                        <a:cubicBezTo>
                          <a:pt x="-206851" y="916758"/>
                          <a:pt x="-206851" y="581387"/>
                          <a:pt x="0" y="374536"/>
                        </a:cubicBezTo>
                        <a:close/>
                      </a:path>
                    </a:pathLst>
                  </a:custGeom>
                  <a:solidFill>
                    <a:srgbClr val="FF9966"/>
                  </a:solid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722" name="円/楕円 1721"/>
                  <p:cNvSpPr/>
                  <p:nvPr/>
                </p:nvSpPr>
                <p:spPr>
                  <a:xfrm>
                    <a:off x="4222760" y="5893218"/>
                    <a:ext cx="90602" cy="49163"/>
                  </a:xfrm>
                  <a:prstGeom prst="ellipse">
                    <a:avLst/>
                  </a:prstGeom>
                  <a:solidFill>
                    <a:srgbClr val="FF7C80"/>
                  </a:solid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723" name="円/楕円 1722"/>
                  <p:cNvSpPr/>
                  <p:nvPr/>
                </p:nvSpPr>
                <p:spPr>
                  <a:xfrm>
                    <a:off x="4672169" y="5893218"/>
                    <a:ext cx="90602" cy="49163"/>
                  </a:xfrm>
                  <a:prstGeom prst="ellipse">
                    <a:avLst/>
                  </a:prstGeom>
                  <a:solidFill>
                    <a:srgbClr val="FF7C80"/>
                  </a:solid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</p:grpSp>
      </p:grpSp>
      <p:grpSp>
        <p:nvGrpSpPr>
          <p:cNvPr id="1785" name="グループ化 1784"/>
          <p:cNvGrpSpPr/>
          <p:nvPr/>
        </p:nvGrpSpPr>
        <p:grpSpPr>
          <a:xfrm>
            <a:off x="4513504" y="4993500"/>
            <a:ext cx="951790" cy="1308660"/>
            <a:chOff x="4586379" y="3111372"/>
            <a:chExt cx="951790" cy="1308660"/>
          </a:xfrm>
        </p:grpSpPr>
        <p:grpSp>
          <p:nvGrpSpPr>
            <p:cNvPr id="1786" name="グループ化 1785"/>
            <p:cNvGrpSpPr/>
            <p:nvPr/>
          </p:nvGrpSpPr>
          <p:grpSpPr>
            <a:xfrm>
              <a:off x="4586379" y="3111372"/>
              <a:ext cx="834570" cy="1252064"/>
              <a:chOff x="3063680" y="5324480"/>
              <a:chExt cx="834570" cy="1252064"/>
            </a:xfrm>
          </p:grpSpPr>
          <p:sp>
            <p:nvSpPr>
              <p:cNvPr id="1866" name="円/楕円 708"/>
              <p:cNvSpPr/>
              <p:nvPr/>
            </p:nvSpPr>
            <p:spPr>
              <a:xfrm>
                <a:off x="3083265" y="5324480"/>
                <a:ext cx="795397" cy="634204"/>
              </a:xfrm>
              <a:custGeom>
                <a:avLst/>
                <a:gdLst/>
                <a:ahLst/>
                <a:cxnLst/>
                <a:rect l="l" t="t" r="r" b="b"/>
                <a:pathLst>
                  <a:path w="795397" h="634204">
                    <a:moveTo>
                      <a:pt x="317102" y="0"/>
                    </a:moveTo>
                    <a:cubicBezTo>
                      <a:pt x="345067" y="0"/>
                      <a:pt x="372186" y="3620"/>
                      <a:pt x="397699" y="11623"/>
                    </a:cubicBezTo>
                    <a:cubicBezTo>
                      <a:pt x="423212" y="3620"/>
                      <a:pt x="450331" y="0"/>
                      <a:pt x="478295" y="0"/>
                    </a:cubicBezTo>
                    <a:cubicBezTo>
                      <a:pt x="653426" y="0"/>
                      <a:pt x="795397" y="141971"/>
                      <a:pt x="795397" y="317102"/>
                    </a:cubicBezTo>
                    <a:cubicBezTo>
                      <a:pt x="795397" y="492233"/>
                      <a:pt x="653426" y="634204"/>
                      <a:pt x="478295" y="634204"/>
                    </a:cubicBezTo>
                    <a:cubicBezTo>
                      <a:pt x="450331" y="634204"/>
                      <a:pt x="423212" y="630584"/>
                      <a:pt x="397699" y="622581"/>
                    </a:cubicBezTo>
                    <a:cubicBezTo>
                      <a:pt x="372186" y="630584"/>
                      <a:pt x="345067" y="634204"/>
                      <a:pt x="317102" y="634204"/>
                    </a:cubicBezTo>
                    <a:cubicBezTo>
                      <a:pt x="141971" y="634204"/>
                      <a:pt x="0" y="492233"/>
                      <a:pt x="0" y="317102"/>
                    </a:cubicBezTo>
                    <a:cubicBezTo>
                      <a:pt x="0" y="141971"/>
                      <a:pt x="141971" y="0"/>
                      <a:pt x="317102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867" name="片側の 2 つの角を丸めた四角形 1866"/>
              <p:cNvSpPr/>
              <p:nvPr/>
            </p:nvSpPr>
            <p:spPr>
              <a:xfrm>
                <a:off x="3161058" y="6237312"/>
                <a:ext cx="639814" cy="339232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00206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868" name="フリーフォーム 1867"/>
              <p:cNvSpPr/>
              <p:nvPr/>
            </p:nvSpPr>
            <p:spPr>
              <a:xfrm>
                <a:off x="3349959" y="6088901"/>
                <a:ext cx="265453" cy="273984"/>
              </a:xfrm>
              <a:custGeom>
                <a:avLst/>
                <a:gdLst>
                  <a:gd name="connsiteX0" fmla="*/ 109057 w 323141"/>
                  <a:gd name="connsiteY0" fmla="*/ 0 h 470199"/>
                  <a:gd name="connsiteX1" fmla="*/ 213831 w 323141"/>
                  <a:gd name="connsiteY1" fmla="*/ 0 h 470199"/>
                  <a:gd name="connsiteX2" fmla="*/ 240026 w 323141"/>
                  <a:gd name="connsiteY2" fmla="*/ 26195 h 470199"/>
                  <a:gd name="connsiteX3" fmla="*/ 240026 w 323141"/>
                  <a:gd name="connsiteY3" fmla="*/ 130480 h 470199"/>
                  <a:gd name="connsiteX4" fmla="*/ 323141 w 323141"/>
                  <a:gd name="connsiteY4" fmla="*/ 130480 h 470199"/>
                  <a:gd name="connsiteX5" fmla="*/ 242356 w 323141"/>
                  <a:gd name="connsiteY5" fmla="*/ 470199 h 470199"/>
                  <a:gd name="connsiteX6" fmla="*/ 80785 w 323141"/>
                  <a:gd name="connsiteY6" fmla="*/ 470199 h 470199"/>
                  <a:gd name="connsiteX7" fmla="*/ 0 w 323141"/>
                  <a:gd name="connsiteY7" fmla="*/ 130480 h 470199"/>
                  <a:gd name="connsiteX8" fmla="*/ 82862 w 323141"/>
                  <a:gd name="connsiteY8" fmla="*/ 130480 h 470199"/>
                  <a:gd name="connsiteX9" fmla="*/ 82862 w 323141"/>
                  <a:gd name="connsiteY9" fmla="*/ 26195 h 470199"/>
                  <a:gd name="connsiteX10" fmla="*/ 109057 w 323141"/>
                  <a:gd name="connsiteY10" fmla="*/ 0 h 470199"/>
                  <a:gd name="connsiteX0" fmla="*/ 109057 w 323141"/>
                  <a:gd name="connsiteY0" fmla="*/ 0 h 470199"/>
                  <a:gd name="connsiteX1" fmla="*/ 213831 w 323141"/>
                  <a:gd name="connsiteY1" fmla="*/ 0 h 470199"/>
                  <a:gd name="connsiteX2" fmla="*/ 240026 w 323141"/>
                  <a:gd name="connsiteY2" fmla="*/ 26195 h 470199"/>
                  <a:gd name="connsiteX3" fmla="*/ 240026 w 323141"/>
                  <a:gd name="connsiteY3" fmla="*/ 130480 h 470199"/>
                  <a:gd name="connsiteX4" fmla="*/ 323141 w 323141"/>
                  <a:gd name="connsiteY4" fmla="*/ 130480 h 470199"/>
                  <a:gd name="connsiteX5" fmla="*/ 242356 w 323141"/>
                  <a:gd name="connsiteY5" fmla="*/ 470199 h 470199"/>
                  <a:gd name="connsiteX6" fmla="*/ 145717 w 323141"/>
                  <a:gd name="connsiteY6" fmla="*/ 272079 h 470199"/>
                  <a:gd name="connsiteX7" fmla="*/ 0 w 323141"/>
                  <a:gd name="connsiteY7" fmla="*/ 130480 h 470199"/>
                  <a:gd name="connsiteX8" fmla="*/ 82862 w 323141"/>
                  <a:gd name="connsiteY8" fmla="*/ 130480 h 470199"/>
                  <a:gd name="connsiteX9" fmla="*/ 82862 w 323141"/>
                  <a:gd name="connsiteY9" fmla="*/ 26195 h 470199"/>
                  <a:gd name="connsiteX10" fmla="*/ 109057 w 323141"/>
                  <a:gd name="connsiteY10" fmla="*/ 0 h 470199"/>
                  <a:gd name="connsiteX0" fmla="*/ 109057 w 323141"/>
                  <a:gd name="connsiteY0" fmla="*/ 0 h 273984"/>
                  <a:gd name="connsiteX1" fmla="*/ 213831 w 323141"/>
                  <a:gd name="connsiteY1" fmla="*/ 0 h 273984"/>
                  <a:gd name="connsiteX2" fmla="*/ 240026 w 323141"/>
                  <a:gd name="connsiteY2" fmla="*/ 26195 h 273984"/>
                  <a:gd name="connsiteX3" fmla="*/ 240026 w 323141"/>
                  <a:gd name="connsiteY3" fmla="*/ 130480 h 273984"/>
                  <a:gd name="connsiteX4" fmla="*/ 323141 w 323141"/>
                  <a:gd name="connsiteY4" fmla="*/ 130480 h 273984"/>
                  <a:gd name="connsiteX5" fmla="*/ 200614 w 323141"/>
                  <a:gd name="connsiteY5" fmla="*/ 273984 h 273984"/>
                  <a:gd name="connsiteX6" fmla="*/ 145717 w 323141"/>
                  <a:gd name="connsiteY6" fmla="*/ 272079 h 273984"/>
                  <a:gd name="connsiteX7" fmla="*/ 0 w 323141"/>
                  <a:gd name="connsiteY7" fmla="*/ 130480 h 273984"/>
                  <a:gd name="connsiteX8" fmla="*/ 82862 w 323141"/>
                  <a:gd name="connsiteY8" fmla="*/ 130480 h 273984"/>
                  <a:gd name="connsiteX9" fmla="*/ 82862 w 323141"/>
                  <a:gd name="connsiteY9" fmla="*/ 26195 h 273984"/>
                  <a:gd name="connsiteX10" fmla="*/ 109057 w 323141"/>
                  <a:gd name="connsiteY10" fmla="*/ 0 h 273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23141" h="273984">
                    <a:moveTo>
                      <a:pt x="109057" y="0"/>
                    </a:moveTo>
                    <a:lnTo>
                      <a:pt x="213831" y="0"/>
                    </a:lnTo>
                    <a:cubicBezTo>
                      <a:pt x="228298" y="0"/>
                      <a:pt x="240026" y="11728"/>
                      <a:pt x="240026" y="26195"/>
                    </a:cubicBezTo>
                    <a:lnTo>
                      <a:pt x="240026" y="130480"/>
                    </a:lnTo>
                    <a:lnTo>
                      <a:pt x="323141" y="130480"/>
                    </a:lnTo>
                    <a:lnTo>
                      <a:pt x="200614" y="273984"/>
                    </a:lnTo>
                    <a:lnTo>
                      <a:pt x="145717" y="272079"/>
                    </a:lnTo>
                    <a:lnTo>
                      <a:pt x="0" y="130480"/>
                    </a:lnTo>
                    <a:lnTo>
                      <a:pt x="82862" y="130480"/>
                    </a:lnTo>
                    <a:lnTo>
                      <a:pt x="82862" y="26195"/>
                    </a:lnTo>
                    <a:cubicBezTo>
                      <a:pt x="82862" y="11728"/>
                      <a:pt x="94590" y="0"/>
                      <a:pt x="109057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869" name="台形 1868"/>
              <p:cNvSpPr/>
              <p:nvPr/>
            </p:nvSpPr>
            <p:spPr>
              <a:xfrm rot="10800000">
                <a:off x="3374796" y="6302561"/>
                <a:ext cx="207764" cy="139038"/>
              </a:xfrm>
              <a:prstGeom prst="trapezoid">
                <a:avLst>
                  <a:gd name="adj" fmla="val 58044"/>
                </a:avLst>
              </a:prstGeom>
              <a:solidFill>
                <a:srgbClr val="00206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870" name="円/楕円 83"/>
              <p:cNvSpPr/>
              <p:nvPr/>
            </p:nvSpPr>
            <p:spPr>
              <a:xfrm rot="2420779">
                <a:off x="3197594" y="6379674"/>
                <a:ext cx="304504" cy="66947"/>
              </a:xfrm>
              <a:custGeom>
                <a:avLst/>
                <a:gdLst>
                  <a:gd name="connsiteX0" fmla="*/ 0 w 300329"/>
                  <a:gd name="connsiteY0" fmla="*/ 66947 h 133893"/>
                  <a:gd name="connsiteX1" fmla="*/ 150165 w 300329"/>
                  <a:gd name="connsiteY1" fmla="*/ 0 h 133893"/>
                  <a:gd name="connsiteX2" fmla="*/ 300330 w 300329"/>
                  <a:gd name="connsiteY2" fmla="*/ 66947 h 133893"/>
                  <a:gd name="connsiteX3" fmla="*/ 150165 w 300329"/>
                  <a:gd name="connsiteY3" fmla="*/ 133894 h 133893"/>
                  <a:gd name="connsiteX4" fmla="*/ 0 w 300329"/>
                  <a:gd name="connsiteY4" fmla="*/ 66947 h 133893"/>
                  <a:gd name="connsiteX0" fmla="*/ 0 w 300330"/>
                  <a:gd name="connsiteY0" fmla="*/ 66947 h 133894"/>
                  <a:gd name="connsiteX1" fmla="*/ 150165 w 300330"/>
                  <a:gd name="connsiteY1" fmla="*/ 0 h 133894"/>
                  <a:gd name="connsiteX2" fmla="*/ 300330 w 300330"/>
                  <a:gd name="connsiteY2" fmla="*/ 66947 h 133894"/>
                  <a:gd name="connsiteX3" fmla="*/ 150165 w 300330"/>
                  <a:gd name="connsiteY3" fmla="*/ 133894 h 133894"/>
                  <a:gd name="connsiteX4" fmla="*/ 0 w 300330"/>
                  <a:gd name="connsiteY4" fmla="*/ 66947 h 133894"/>
                  <a:gd name="connsiteX0" fmla="*/ 0 w 300330"/>
                  <a:gd name="connsiteY0" fmla="*/ 66947 h 133894"/>
                  <a:gd name="connsiteX1" fmla="*/ 150165 w 300330"/>
                  <a:gd name="connsiteY1" fmla="*/ 0 h 133894"/>
                  <a:gd name="connsiteX2" fmla="*/ 300330 w 300330"/>
                  <a:gd name="connsiteY2" fmla="*/ 66947 h 133894"/>
                  <a:gd name="connsiteX3" fmla="*/ 150165 w 300330"/>
                  <a:gd name="connsiteY3" fmla="*/ 133894 h 133894"/>
                  <a:gd name="connsiteX4" fmla="*/ 0 w 300330"/>
                  <a:gd name="connsiteY4" fmla="*/ 66947 h 133894"/>
                  <a:gd name="connsiteX0" fmla="*/ 0 w 304504"/>
                  <a:gd name="connsiteY0" fmla="*/ 0 h 66947"/>
                  <a:gd name="connsiteX1" fmla="*/ 300330 w 304504"/>
                  <a:gd name="connsiteY1" fmla="*/ 0 h 66947"/>
                  <a:gd name="connsiteX2" fmla="*/ 150165 w 304504"/>
                  <a:gd name="connsiteY2" fmla="*/ 66947 h 66947"/>
                  <a:gd name="connsiteX3" fmla="*/ 0 w 304504"/>
                  <a:gd name="connsiteY3" fmla="*/ 0 h 669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04504" h="66947">
                    <a:moveTo>
                      <a:pt x="0" y="0"/>
                    </a:moveTo>
                    <a:cubicBezTo>
                      <a:pt x="25027" y="-11158"/>
                      <a:pt x="275303" y="-11158"/>
                      <a:pt x="300330" y="0"/>
                    </a:cubicBezTo>
                    <a:cubicBezTo>
                      <a:pt x="325357" y="11158"/>
                      <a:pt x="233099" y="66947"/>
                      <a:pt x="150165" y="66947"/>
                    </a:cubicBezTo>
                    <a:cubicBezTo>
                      <a:pt x="67231" y="66947"/>
                      <a:pt x="0" y="36974"/>
                      <a:pt x="0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871" name="円/楕円 83"/>
              <p:cNvSpPr/>
              <p:nvPr/>
            </p:nvSpPr>
            <p:spPr>
              <a:xfrm rot="19179221" flipH="1">
                <a:off x="3468630" y="6379674"/>
                <a:ext cx="304504" cy="66947"/>
              </a:xfrm>
              <a:custGeom>
                <a:avLst/>
                <a:gdLst>
                  <a:gd name="connsiteX0" fmla="*/ 0 w 300329"/>
                  <a:gd name="connsiteY0" fmla="*/ 66947 h 133893"/>
                  <a:gd name="connsiteX1" fmla="*/ 150165 w 300329"/>
                  <a:gd name="connsiteY1" fmla="*/ 0 h 133893"/>
                  <a:gd name="connsiteX2" fmla="*/ 300330 w 300329"/>
                  <a:gd name="connsiteY2" fmla="*/ 66947 h 133893"/>
                  <a:gd name="connsiteX3" fmla="*/ 150165 w 300329"/>
                  <a:gd name="connsiteY3" fmla="*/ 133894 h 133893"/>
                  <a:gd name="connsiteX4" fmla="*/ 0 w 300329"/>
                  <a:gd name="connsiteY4" fmla="*/ 66947 h 133893"/>
                  <a:gd name="connsiteX0" fmla="*/ 0 w 300330"/>
                  <a:gd name="connsiteY0" fmla="*/ 66947 h 133894"/>
                  <a:gd name="connsiteX1" fmla="*/ 150165 w 300330"/>
                  <a:gd name="connsiteY1" fmla="*/ 0 h 133894"/>
                  <a:gd name="connsiteX2" fmla="*/ 300330 w 300330"/>
                  <a:gd name="connsiteY2" fmla="*/ 66947 h 133894"/>
                  <a:gd name="connsiteX3" fmla="*/ 150165 w 300330"/>
                  <a:gd name="connsiteY3" fmla="*/ 133894 h 133894"/>
                  <a:gd name="connsiteX4" fmla="*/ 0 w 300330"/>
                  <a:gd name="connsiteY4" fmla="*/ 66947 h 133894"/>
                  <a:gd name="connsiteX0" fmla="*/ 0 w 300330"/>
                  <a:gd name="connsiteY0" fmla="*/ 66947 h 133894"/>
                  <a:gd name="connsiteX1" fmla="*/ 150165 w 300330"/>
                  <a:gd name="connsiteY1" fmla="*/ 0 h 133894"/>
                  <a:gd name="connsiteX2" fmla="*/ 300330 w 300330"/>
                  <a:gd name="connsiteY2" fmla="*/ 66947 h 133894"/>
                  <a:gd name="connsiteX3" fmla="*/ 150165 w 300330"/>
                  <a:gd name="connsiteY3" fmla="*/ 133894 h 133894"/>
                  <a:gd name="connsiteX4" fmla="*/ 0 w 300330"/>
                  <a:gd name="connsiteY4" fmla="*/ 66947 h 133894"/>
                  <a:gd name="connsiteX0" fmla="*/ 0 w 304504"/>
                  <a:gd name="connsiteY0" fmla="*/ 0 h 66947"/>
                  <a:gd name="connsiteX1" fmla="*/ 300330 w 304504"/>
                  <a:gd name="connsiteY1" fmla="*/ 0 h 66947"/>
                  <a:gd name="connsiteX2" fmla="*/ 150165 w 304504"/>
                  <a:gd name="connsiteY2" fmla="*/ 66947 h 66947"/>
                  <a:gd name="connsiteX3" fmla="*/ 0 w 304504"/>
                  <a:gd name="connsiteY3" fmla="*/ 0 h 669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04504" h="66947">
                    <a:moveTo>
                      <a:pt x="0" y="0"/>
                    </a:moveTo>
                    <a:cubicBezTo>
                      <a:pt x="25027" y="-11158"/>
                      <a:pt x="275303" y="-11158"/>
                      <a:pt x="300330" y="0"/>
                    </a:cubicBezTo>
                    <a:cubicBezTo>
                      <a:pt x="325357" y="11158"/>
                      <a:pt x="233099" y="66947"/>
                      <a:pt x="150165" y="66947"/>
                    </a:cubicBezTo>
                    <a:cubicBezTo>
                      <a:pt x="67231" y="66947"/>
                      <a:pt x="0" y="36974"/>
                      <a:pt x="0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872" name="フリーフォーム 1871"/>
              <p:cNvSpPr/>
              <p:nvPr/>
            </p:nvSpPr>
            <p:spPr>
              <a:xfrm>
                <a:off x="3188700" y="6210610"/>
                <a:ext cx="287655" cy="255270"/>
              </a:xfrm>
              <a:custGeom>
                <a:avLst/>
                <a:gdLst>
                  <a:gd name="connsiteX0" fmla="*/ 194310 w 278130"/>
                  <a:gd name="connsiteY0" fmla="*/ 0 h 245745"/>
                  <a:gd name="connsiteX1" fmla="*/ 278130 w 278130"/>
                  <a:gd name="connsiteY1" fmla="*/ 245745 h 245745"/>
                  <a:gd name="connsiteX2" fmla="*/ 0 w 278130"/>
                  <a:gd name="connsiteY2" fmla="*/ 87630 h 245745"/>
                  <a:gd name="connsiteX3" fmla="*/ 62865 w 278130"/>
                  <a:gd name="connsiteY3" fmla="*/ 26670 h 245745"/>
                  <a:gd name="connsiteX4" fmla="*/ 194310 w 278130"/>
                  <a:gd name="connsiteY4" fmla="*/ 0 h 245745"/>
                  <a:gd name="connsiteX0" fmla="*/ 194310 w 278130"/>
                  <a:gd name="connsiteY0" fmla="*/ 0 h 245745"/>
                  <a:gd name="connsiteX1" fmla="*/ 278130 w 278130"/>
                  <a:gd name="connsiteY1" fmla="*/ 245745 h 245745"/>
                  <a:gd name="connsiteX2" fmla="*/ 0 w 278130"/>
                  <a:gd name="connsiteY2" fmla="*/ 87630 h 245745"/>
                  <a:gd name="connsiteX3" fmla="*/ 62865 w 278130"/>
                  <a:gd name="connsiteY3" fmla="*/ 26670 h 245745"/>
                  <a:gd name="connsiteX4" fmla="*/ 194310 w 278130"/>
                  <a:gd name="connsiteY4" fmla="*/ 0 h 245745"/>
                  <a:gd name="connsiteX0" fmla="*/ 194310 w 278130"/>
                  <a:gd name="connsiteY0" fmla="*/ 0 h 245745"/>
                  <a:gd name="connsiteX1" fmla="*/ 278130 w 278130"/>
                  <a:gd name="connsiteY1" fmla="*/ 245745 h 245745"/>
                  <a:gd name="connsiteX2" fmla="*/ 0 w 278130"/>
                  <a:gd name="connsiteY2" fmla="*/ 87630 h 245745"/>
                  <a:gd name="connsiteX3" fmla="*/ 62865 w 278130"/>
                  <a:gd name="connsiteY3" fmla="*/ 26670 h 245745"/>
                  <a:gd name="connsiteX4" fmla="*/ 194310 w 278130"/>
                  <a:gd name="connsiteY4" fmla="*/ 0 h 245745"/>
                  <a:gd name="connsiteX0" fmla="*/ 194310 w 278130"/>
                  <a:gd name="connsiteY0" fmla="*/ 0 h 245745"/>
                  <a:gd name="connsiteX1" fmla="*/ 278130 w 278130"/>
                  <a:gd name="connsiteY1" fmla="*/ 245745 h 245745"/>
                  <a:gd name="connsiteX2" fmla="*/ 0 w 278130"/>
                  <a:gd name="connsiteY2" fmla="*/ 87630 h 245745"/>
                  <a:gd name="connsiteX3" fmla="*/ 62865 w 278130"/>
                  <a:gd name="connsiteY3" fmla="*/ 26670 h 245745"/>
                  <a:gd name="connsiteX4" fmla="*/ 194310 w 278130"/>
                  <a:gd name="connsiteY4" fmla="*/ 0 h 245745"/>
                  <a:gd name="connsiteX0" fmla="*/ 194310 w 278130"/>
                  <a:gd name="connsiteY0" fmla="*/ 0 h 245745"/>
                  <a:gd name="connsiteX1" fmla="*/ 278130 w 278130"/>
                  <a:gd name="connsiteY1" fmla="*/ 245745 h 245745"/>
                  <a:gd name="connsiteX2" fmla="*/ 0 w 278130"/>
                  <a:gd name="connsiteY2" fmla="*/ 87630 h 245745"/>
                  <a:gd name="connsiteX3" fmla="*/ 80010 w 278130"/>
                  <a:gd name="connsiteY3" fmla="*/ 26670 h 245745"/>
                  <a:gd name="connsiteX4" fmla="*/ 194310 w 278130"/>
                  <a:gd name="connsiteY4" fmla="*/ 0 h 245745"/>
                  <a:gd name="connsiteX0" fmla="*/ 194310 w 278130"/>
                  <a:gd name="connsiteY0" fmla="*/ 4168 h 249913"/>
                  <a:gd name="connsiteX1" fmla="*/ 278130 w 278130"/>
                  <a:gd name="connsiteY1" fmla="*/ 249913 h 249913"/>
                  <a:gd name="connsiteX2" fmla="*/ 0 w 278130"/>
                  <a:gd name="connsiteY2" fmla="*/ 91798 h 249913"/>
                  <a:gd name="connsiteX3" fmla="*/ 80010 w 278130"/>
                  <a:gd name="connsiteY3" fmla="*/ 30838 h 249913"/>
                  <a:gd name="connsiteX4" fmla="*/ 194310 w 278130"/>
                  <a:gd name="connsiteY4" fmla="*/ 4168 h 249913"/>
                  <a:gd name="connsiteX0" fmla="*/ 194310 w 278130"/>
                  <a:gd name="connsiteY0" fmla="*/ 1875 h 247620"/>
                  <a:gd name="connsiteX1" fmla="*/ 278130 w 278130"/>
                  <a:gd name="connsiteY1" fmla="*/ 247620 h 247620"/>
                  <a:gd name="connsiteX2" fmla="*/ 0 w 278130"/>
                  <a:gd name="connsiteY2" fmla="*/ 89505 h 247620"/>
                  <a:gd name="connsiteX3" fmla="*/ 83820 w 278130"/>
                  <a:gd name="connsiteY3" fmla="*/ 36165 h 247620"/>
                  <a:gd name="connsiteX4" fmla="*/ 194310 w 278130"/>
                  <a:gd name="connsiteY4" fmla="*/ 1875 h 247620"/>
                  <a:gd name="connsiteX0" fmla="*/ 194310 w 278130"/>
                  <a:gd name="connsiteY0" fmla="*/ 1015 h 246760"/>
                  <a:gd name="connsiteX1" fmla="*/ 278130 w 278130"/>
                  <a:gd name="connsiteY1" fmla="*/ 246760 h 246760"/>
                  <a:gd name="connsiteX2" fmla="*/ 0 w 278130"/>
                  <a:gd name="connsiteY2" fmla="*/ 88645 h 246760"/>
                  <a:gd name="connsiteX3" fmla="*/ 83820 w 278130"/>
                  <a:gd name="connsiteY3" fmla="*/ 35305 h 246760"/>
                  <a:gd name="connsiteX4" fmla="*/ 194310 w 278130"/>
                  <a:gd name="connsiteY4" fmla="*/ 1015 h 246760"/>
                  <a:gd name="connsiteX0" fmla="*/ 194310 w 278130"/>
                  <a:gd name="connsiteY0" fmla="*/ 2048 h 247793"/>
                  <a:gd name="connsiteX1" fmla="*/ 278130 w 278130"/>
                  <a:gd name="connsiteY1" fmla="*/ 247793 h 247793"/>
                  <a:gd name="connsiteX2" fmla="*/ 0 w 278130"/>
                  <a:gd name="connsiteY2" fmla="*/ 89678 h 247793"/>
                  <a:gd name="connsiteX3" fmla="*/ 83820 w 278130"/>
                  <a:gd name="connsiteY3" fmla="*/ 30623 h 247793"/>
                  <a:gd name="connsiteX4" fmla="*/ 194310 w 278130"/>
                  <a:gd name="connsiteY4" fmla="*/ 2048 h 247793"/>
                  <a:gd name="connsiteX0" fmla="*/ 194310 w 278130"/>
                  <a:gd name="connsiteY0" fmla="*/ 6430 h 252175"/>
                  <a:gd name="connsiteX1" fmla="*/ 278130 w 278130"/>
                  <a:gd name="connsiteY1" fmla="*/ 252175 h 252175"/>
                  <a:gd name="connsiteX2" fmla="*/ 0 w 278130"/>
                  <a:gd name="connsiteY2" fmla="*/ 94060 h 252175"/>
                  <a:gd name="connsiteX3" fmla="*/ 72390 w 278130"/>
                  <a:gd name="connsiteY3" fmla="*/ 23575 h 252175"/>
                  <a:gd name="connsiteX4" fmla="*/ 194310 w 278130"/>
                  <a:gd name="connsiteY4" fmla="*/ 6430 h 252175"/>
                  <a:gd name="connsiteX0" fmla="*/ 194310 w 278130"/>
                  <a:gd name="connsiteY0" fmla="*/ 6430 h 252175"/>
                  <a:gd name="connsiteX1" fmla="*/ 278130 w 278130"/>
                  <a:gd name="connsiteY1" fmla="*/ 252175 h 252175"/>
                  <a:gd name="connsiteX2" fmla="*/ 0 w 278130"/>
                  <a:gd name="connsiteY2" fmla="*/ 94060 h 252175"/>
                  <a:gd name="connsiteX3" fmla="*/ 72390 w 278130"/>
                  <a:gd name="connsiteY3" fmla="*/ 23575 h 252175"/>
                  <a:gd name="connsiteX4" fmla="*/ 194310 w 278130"/>
                  <a:gd name="connsiteY4" fmla="*/ 6430 h 252175"/>
                  <a:gd name="connsiteX0" fmla="*/ 203835 w 287655"/>
                  <a:gd name="connsiteY0" fmla="*/ 6430 h 252175"/>
                  <a:gd name="connsiteX1" fmla="*/ 287655 w 287655"/>
                  <a:gd name="connsiteY1" fmla="*/ 252175 h 252175"/>
                  <a:gd name="connsiteX2" fmla="*/ 0 w 287655"/>
                  <a:gd name="connsiteY2" fmla="*/ 92155 h 252175"/>
                  <a:gd name="connsiteX3" fmla="*/ 81915 w 287655"/>
                  <a:gd name="connsiteY3" fmla="*/ 23575 h 252175"/>
                  <a:gd name="connsiteX4" fmla="*/ 203835 w 287655"/>
                  <a:gd name="connsiteY4" fmla="*/ 6430 h 252175"/>
                  <a:gd name="connsiteX0" fmla="*/ 201930 w 287655"/>
                  <a:gd name="connsiteY0" fmla="*/ 2565 h 257835"/>
                  <a:gd name="connsiteX1" fmla="*/ 287655 w 287655"/>
                  <a:gd name="connsiteY1" fmla="*/ 257835 h 257835"/>
                  <a:gd name="connsiteX2" fmla="*/ 0 w 287655"/>
                  <a:gd name="connsiteY2" fmla="*/ 97815 h 257835"/>
                  <a:gd name="connsiteX3" fmla="*/ 81915 w 287655"/>
                  <a:gd name="connsiteY3" fmla="*/ 29235 h 257835"/>
                  <a:gd name="connsiteX4" fmla="*/ 201930 w 287655"/>
                  <a:gd name="connsiteY4" fmla="*/ 2565 h 257835"/>
                  <a:gd name="connsiteX0" fmla="*/ 201930 w 287655"/>
                  <a:gd name="connsiteY0" fmla="*/ 0 h 255270"/>
                  <a:gd name="connsiteX1" fmla="*/ 287655 w 287655"/>
                  <a:gd name="connsiteY1" fmla="*/ 255270 h 255270"/>
                  <a:gd name="connsiteX2" fmla="*/ 0 w 287655"/>
                  <a:gd name="connsiteY2" fmla="*/ 95250 h 255270"/>
                  <a:gd name="connsiteX3" fmla="*/ 81915 w 287655"/>
                  <a:gd name="connsiteY3" fmla="*/ 26670 h 255270"/>
                  <a:gd name="connsiteX4" fmla="*/ 201930 w 287655"/>
                  <a:gd name="connsiteY4" fmla="*/ 0 h 255270"/>
                  <a:gd name="connsiteX0" fmla="*/ 201930 w 287655"/>
                  <a:gd name="connsiteY0" fmla="*/ 0 h 255270"/>
                  <a:gd name="connsiteX1" fmla="*/ 287655 w 287655"/>
                  <a:gd name="connsiteY1" fmla="*/ 255270 h 255270"/>
                  <a:gd name="connsiteX2" fmla="*/ 0 w 287655"/>
                  <a:gd name="connsiteY2" fmla="*/ 95250 h 255270"/>
                  <a:gd name="connsiteX3" fmla="*/ 85725 w 287655"/>
                  <a:gd name="connsiteY3" fmla="*/ 32385 h 255270"/>
                  <a:gd name="connsiteX4" fmla="*/ 201930 w 287655"/>
                  <a:gd name="connsiteY4" fmla="*/ 0 h 2552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7655" h="255270">
                    <a:moveTo>
                      <a:pt x="201930" y="0"/>
                    </a:moveTo>
                    <a:lnTo>
                      <a:pt x="287655" y="255270"/>
                    </a:lnTo>
                    <a:lnTo>
                      <a:pt x="0" y="95250"/>
                    </a:lnTo>
                    <a:cubicBezTo>
                      <a:pt x="17145" y="63500"/>
                      <a:pt x="47625" y="52705"/>
                      <a:pt x="85725" y="32385"/>
                    </a:cubicBezTo>
                    <a:cubicBezTo>
                      <a:pt x="173355" y="-5080"/>
                      <a:pt x="152400" y="6985"/>
                      <a:pt x="201930" y="0"/>
                    </a:cubicBezTo>
                    <a:close/>
                  </a:path>
                </a:pathLst>
              </a:custGeom>
              <a:solidFill>
                <a:srgbClr val="00206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873" name="フリーフォーム 1872"/>
              <p:cNvSpPr/>
              <p:nvPr/>
            </p:nvSpPr>
            <p:spPr>
              <a:xfrm flipH="1">
                <a:off x="3491023" y="6210610"/>
                <a:ext cx="287655" cy="255270"/>
              </a:xfrm>
              <a:custGeom>
                <a:avLst/>
                <a:gdLst>
                  <a:gd name="connsiteX0" fmla="*/ 194310 w 278130"/>
                  <a:gd name="connsiteY0" fmla="*/ 0 h 245745"/>
                  <a:gd name="connsiteX1" fmla="*/ 278130 w 278130"/>
                  <a:gd name="connsiteY1" fmla="*/ 245745 h 245745"/>
                  <a:gd name="connsiteX2" fmla="*/ 0 w 278130"/>
                  <a:gd name="connsiteY2" fmla="*/ 87630 h 245745"/>
                  <a:gd name="connsiteX3" fmla="*/ 62865 w 278130"/>
                  <a:gd name="connsiteY3" fmla="*/ 26670 h 245745"/>
                  <a:gd name="connsiteX4" fmla="*/ 194310 w 278130"/>
                  <a:gd name="connsiteY4" fmla="*/ 0 h 245745"/>
                  <a:gd name="connsiteX0" fmla="*/ 194310 w 278130"/>
                  <a:gd name="connsiteY0" fmla="*/ 0 h 245745"/>
                  <a:gd name="connsiteX1" fmla="*/ 278130 w 278130"/>
                  <a:gd name="connsiteY1" fmla="*/ 245745 h 245745"/>
                  <a:gd name="connsiteX2" fmla="*/ 0 w 278130"/>
                  <a:gd name="connsiteY2" fmla="*/ 87630 h 245745"/>
                  <a:gd name="connsiteX3" fmla="*/ 62865 w 278130"/>
                  <a:gd name="connsiteY3" fmla="*/ 26670 h 245745"/>
                  <a:gd name="connsiteX4" fmla="*/ 194310 w 278130"/>
                  <a:gd name="connsiteY4" fmla="*/ 0 h 245745"/>
                  <a:gd name="connsiteX0" fmla="*/ 194310 w 278130"/>
                  <a:gd name="connsiteY0" fmla="*/ 0 h 245745"/>
                  <a:gd name="connsiteX1" fmla="*/ 278130 w 278130"/>
                  <a:gd name="connsiteY1" fmla="*/ 245745 h 245745"/>
                  <a:gd name="connsiteX2" fmla="*/ 0 w 278130"/>
                  <a:gd name="connsiteY2" fmla="*/ 87630 h 245745"/>
                  <a:gd name="connsiteX3" fmla="*/ 62865 w 278130"/>
                  <a:gd name="connsiteY3" fmla="*/ 26670 h 245745"/>
                  <a:gd name="connsiteX4" fmla="*/ 194310 w 278130"/>
                  <a:gd name="connsiteY4" fmla="*/ 0 h 245745"/>
                  <a:gd name="connsiteX0" fmla="*/ 194310 w 278130"/>
                  <a:gd name="connsiteY0" fmla="*/ 0 h 245745"/>
                  <a:gd name="connsiteX1" fmla="*/ 278130 w 278130"/>
                  <a:gd name="connsiteY1" fmla="*/ 245745 h 245745"/>
                  <a:gd name="connsiteX2" fmla="*/ 0 w 278130"/>
                  <a:gd name="connsiteY2" fmla="*/ 87630 h 245745"/>
                  <a:gd name="connsiteX3" fmla="*/ 62865 w 278130"/>
                  <a:gd name="connsiteY3" fmla="*/ 26670 h 245745"/>
                  <a:gd name="connsiteX4" fmla="*/ 194310 w 278130"/>
                  <a:gd name="connsiteY4" fmla="*/ 0 h 245745"/>
                  <a:gd name="connsiteX0" fmla="*/ 194310 w 278130"/>
                  <a:gd name="connsiteY0" fmla="*/ 0 h 245745"/>
                  <a:gd name="connsiteX1" fmla="*/ 278130 w 278130"/>
                  <a:gd name="connsiteY1" fmla="*/ 245745 h 245745"/>
                  <a:gd name="connsiteX2" fmla="*/ 0 w 278130"/>
                  <a:gd name="connsiteY2" fmla="*/ 87630 h 245745"/>
                  <a:gd name="connsiteX3" fmla="*/ 80010 w 278130"/>
                  <a:gd name="connsiteY3" fmla="*/ 26670 h 245745"/>
                  <a:gd name="connsiteX4" fmla="*/ 194310 w 278130"/>
                  <a:gd name="connsiteY4" fmla="*/ 0 h 245745"/>
                  <a:gd name="connsiteX0" fmla="*/ 194310 w 278130"/>
                  <a:gd name="connsiteY0" fmla="*/ 4168 h 249913"/>
                  <a:gd name="connsiteX1" fmla="*/ 278130 w 278130"/>
                  <a:gd name="connsiteY1" fmla="*/ 249913 h 249913"/>
                  <a:gd name="connsiteX2" fmla="*/ 0 w 278130"/>
                  <a:gd name="connsiteY2" fmla="*/ 91798 h 249913"/>
                  <a:gd name="connsiteX3" fmla="*/ 80010 w 278130"/>
                  <a:gd name="connsiteY3" fmla="*/ 30838 h 249913"/>
                  <a:gd name="connsiteX4" fmla="*/ 194310 w 278130"/>
                  <a:gd name="connsiteY4" fmla="*/ 4168 h 249913"/>
                  <a:gd name="connsiteX0" fmla="*/ 194310 w 278130"/>
                  <a:gd name="connsiteY0" fmla="*/ 1875 h 247620"/>
                  <a:gd name="connsiteX1" fmla="*/ 278130 w 278130"/>
                  <a:gd name="connsiteY1" fmla="*/ 247620 h 247620"/>
                  <a:gd name="connsiteX2" fmla="*/ 0 w 278130"/>
                  <a:gd name="connsiteY2" fmla="*/ 89505 h 247620"/>
                  <a:gd name="connsiteX3" fmla="*/ 83820 w 278130"/>
                  <a:gd name="connsiteY3" fmla="*/ 36165 h 247620"/>
                  <a:gd name="connsiteX4" fmla="*/ 194310 w 278130"/>
                  <a:gd name="connsiteY4" fmla="*/ 1875 h 247620"/>
                  <a:gd name="connsiteX0" fmla="*/ 194310 w 278130"/>
                  <a:gd name="connsiteY0" fmla="*/ 1015 h 246760"/>
                  <a:gd name="connsiteX1" fmla="*/ 278130 w 278130"/>
                  <a:gd name="connsiteY1" fmla="*/ 246760 h 246760"/>
                  <a:gd name="connsiteX2" fmla="*/ 0 w 278130"/>
                  <a:gd name="connsiteY2" fmla="*/ 88645 h 246760"/>
                  <a:gd name="connsiteX3" fmla="*/ 83820 w 278130"/>
                  <a:gd name="connsiteY3" fmla="*/ 35305 h 246760"/>
                  <a:gd name="connsiteX4" fmla="*/ 194310 w 278130"/>
                  <a:gd name="connsiteY4" fmla="*/ 1015 h 246760"/>
                  <a:gd name="connsiteX0" fmla="*/ 194310 w 278130"/>
                  <a:gd name="connsiteY0" fmla="*/ 2048 h 247793"/>
                  <a:gd name="connsiteX1" fmla="*/ 278130 w 278130"/>
                  <a:gd name="connsiteY1" fmla="*/ 247793 h 247793"/>
                  <a:gd name="connsiteX2" fmla="*/ 0 w 278130"/>
                  <a:gd name="connsiteY2" fmla="*/ 89678 h 247793"/>
                  <a:gd name="connsiteX3" fmla="*/ 83820 w 278130"/>
                  <a:gd name="connsiteY3" fmla="*/ 30623 h 247793"/>
                  <a:gd name="connsiteX4" fmla="*/ 194310 w 278130"/>
                  <a:gd name="connsiteY4" fmla="*/ 2048 h 247793"/>
                  <a:gd name="connsiteX0" fmla="*/ 194310 w 278130"/>
                  <a:gd name="connsiteY0" fmla="*/ 6430 h 252175"/>
                  <a:gd name="connsiteX1" fmla="*/ 278130 w 278130"/>
                  <a:gd name="connsiteY1" fmla="*/ 252175 h 252175"/>
                  <a:gd name="connsiteX2" fmla="*/ 0 w 278130"/>
                  <a:gd name="connsiteY2" fmla="*/ 94060 h 252175"/>
                  <a:gd name="connsiteX3" fmla="*/ 72390 w 278130"/>
                  <a:gd name="connsiteY3" fmla="*/ 23575 h 252175"/>
                  <a:gd name="connsiteX4" fmla="*/ 194310 w 278130"/>
                  <a:gd name="connsiteY4" fmla="*/ 6430 h 252175"/>
                  <a:gd name="connsiteX0" fmla="*/ 194310 w 278130"/>
                  <a:gd name="connsiteY0" fmla="*/ 6430 h 252175"/>
                  <a:gd name="connsiteX1" fmla="*/ 278130 w 278130"/>
                  <a:gd name="connsiteY1" fmla="*/ 252175 h 252175"/>
                  <a:gd name="connsiteX2" fmla="*/ 0 w 278130"/>
                  <a:gd name="connsiteY2" fmla="*/ 94060 h 252175"/>
                  <a:gd name="connsiteX3" fmla="*/ 72390 w 278130"/>
                  <a:gd name="connsiteY3" fmla="*/ 23575 h 252175"/>
                  <a:gd name="connsiteX4" fmla="*/ 194310 w 278130"/>
                  <a:gd name="connsiteY4" fmla="*/ 6430 h 252175"/>
                  <a:gd name="connsiteX0" fmla="*/ 203835 w 287655"/>
                  <a:gd name="connsiteY0" fmla="*/ 6430 h 252175"/>
                  <a:gd name="connsiteX1" fmla="*/ 287655 w 287655"/>
                  <a:gd name="connsiteY1" fmla="*/ 252175 h 252175"/>
                  <a:gd name="connsiteX2" fmla="*/ 0 w 287655"/>
                  <a:gd name="connsiteY2" fmla="*/ 92155 h 252175"/>
                  <a:gd name="connsiteX3" fmla="*/ 81915 w 287655"/>
                  <a:gd name="connsiteY3" fmla="*/ 23575 h 252175"/>
                  <a:gd name="connsiteX4" fmla="*/ 203835 w 287655"/>
                  <a:gd name="connsiteY4" fmla="*/ 6430 h 252175"/>
                  <a:gd name="connsiteX0" fmla="*/ 201930 w 287655"/>
                  <a:gd name="connsiteY0" fmla="*/ 2565 h 257835"/>
                  <a:gd name="connsiteX1" fmla="*/ 287655 w 287655"/>
                  <a:gd name="connsiteY1" fmla="*/ 257835 h 257835"/>
                  <a:gd name="connsiteX2" fmla="*/ 0 w 287655"/>
                  <a:gd name="connsiteY2" fmla="*/ 97815 h 257835"/>
                  <a:gd name="connsiteX3" fmla="*/ 81915 w 287655"/>
                  <a:gd name="connsiteY3" fmla="*/ 29235 h 257835"/>
                  <a:gd name="connsiteX4" fmla="*/ 201930 w 287655"/>
                  <a:gd name="connsiteY4" fmla="*/ 2565 h 257835"/>
                  <a:gd name="connsiteX0" fmla="*/ 201930 w 287655"/>
                  <a:gd name="connsiteY0" fmla="*/ 0 h 255270"/>
                  <a:gd name="connsiteX1" fmla="*/ 287655 w 287655"/>
                  <a:gd name="connsiteY1" fmla="*/ 255270 h 255270"/>
                  <a:gd name="connsiteX2" fmla="*/ 0 w 287655"/>
                  <a:gd name="connsiteY2" fmla="*/ 95250 h 255270"/>
                  <a:gd name="connsiteX3" fmla="*/ 81915 w 287655"/>
                  <a:gd name="connsiteY3" fmla="*/ 26670 h 255270"/>
                  <a:gd name="connsiteX4" fmla="*/ 201930 w 287655"/>
                  <a:gd name="connsiteY4" fmla="*/ 0 h 255270"/>
                  <a:gd name="connsiteX0" fmla="*/ 201930 w 287655"/>
                  <a:gd name="connsiteY0" fmla="*/ 0 h 255270"/>
                  <a:gd name="connsiteX1" fmla="*/ 287655 w 287655"/>
                  <a:gd name="connsiteY1" fmla="*/ 255270 h 255270"/>
                  <a:gd name="connsiteX2" fmla="*/ 0 w 287655"/>
                  <a:gd name="connsiteY2" fmla="*/ 95250 h 255270"/>
                  <a:gd name="connsiteX3" fmla="*/ 85725 w 287655"/>
                  <a:gd name="connsiteY3" fmla="*/ 32385 h 255270"/>
                  <a:gd name="connsiteX4" fmla="*/ 201930 w 287655"/>
                  <a:gd name="connsiteY4" fmla="*/ 0 h 2552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7655" h="255270">
                    <a:moveTo>
                      <a:pt x="201930" y="0"/>
                    </a:moveTo>
                    <a:lnTo>
                      <a:pt x="287655" y="255270"/>
                    </a:lnTo>
                    <a:lnTo>
                      <a:pt x="0" y="95250"/>
                    </a:lnTo>
                    <a:cubicBezTo>
                      <a:pt x="17145" y="63500"/>
                      <a:pt x="47625" y="52705"/>
                      <a:pt x="85725" y="32385"/>
                    </a:cubicBezTo>
                    <a:cubicBezTo>
                      <a:pt x="173355" y="-5080"/>
                      <a:pt x="152400" y="6985"/>
                      <a:pt x="201930" y="0"/>
                    </a:cubicBezTo>
                    <a:close/>
                  </a:path>
                </a:pathLst>
              </a:custGeom>
              <a:solidFill>
                <a:srgbClr val="00206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874" name="円/楕円 86"/>
              <p:cNvSpPr/>
              <p:nvPr/>
            </p:nvSpPr>
            <p:spPr>
              <a:xfrm rot="2700000">
                <a:off x="3404105" y="6479460"/>
                <a:ext cx="78580" cy="97084"/>
              </a:xfrm>
              <a:custGeom>
                <a:avLst/>
                <a:gdLst>
                  <a:gd name="connsiteX0" fmla="*/ 0 w 78580"/>
                  <a:gd name="connsiteY0" fmla="*/ 48542 h 97084"/>
                  <a:gd name="connsiteX1" fmla="*/ 39290 w 78580"/>
                  <a:gd name="connsiteY1" fmla="*/ 0 h 97084"/>
                  <a:gd name="connsiteX2" fmla="*/ 78580 w 78580"/>
                  <a:gd name="connsiteY2" fmla="*/ 48542 h 97084"/>
                  <a:gd name="connsiteX3" fmla="*/ 39290 w 78580"/>
                  <a:gd name="connsiteY3" fmla="*/ 97084 h 97084"/>
                  <a:gd name="connsiteX4" fmla="*/ 0 w 78580"/>
                  <a:gd name="connsiteY4" fmla="*/ 48542 h 97084"/>
                  <a:gd name="connsiteX0" fmla="*/ 0 w 78580"/>
                  <a:gd name="connsiteY0" fmla="*/ 48542 h 97084"/>
                  <a:gd name="connsiteX1" fmla="*/ 39290 w 78580"/>
                  <a:gd name="connsiteY1" fmla="*/ 0 h 97084"/>
                  <a:gd name="connsiteX2" fmla="*/ 78580 w 78580"/>
                  <a:gd name="connsiteY2" fmla="*/ 48542 h 97084"/>
                  <a:gd name="connsiteX3" fmla="*/ 39290 w 78580"/>
                  <a:gd name="connsiteY3" fmla="*/ 97084 h 97084"/>
                  <a:gd name="connsiteX4" fmla="*/ 0 w 78580"/>
                  <a:gd name="connsiteY4" fmla="*/ 48542 h 97084"/>
                  <a:gd name="connsiteX0" fmla="*/ 0 w 78580"/>
                  <a:gd name="connsiteY0" fmla="*/ 48542 h 97084"/>
                  <a:gd name="connsiteX1" fmla="*/ 39290 w 78580"/>
                  <a:gd name="connsiteY1" fmla="*/ 0 h 97084"/>
                  <a:gd name="connsiteX2" fmla="*/ 78580 w 78580"/>
                  <a:gd name="connsiteY2" fmla="*/ 48542 h 97084"/>
                  <a:gd name="connsiteX3" fmla="*/ 39290 w 78580"/>
                  <a:gd name="connsiteY3" fmla="*/ 97084 h 97084"/>
                  <a:gd name="connsiteX4" fmla="*/ 0 w 78580"/>
                  <a:gd name="connsiteY4" fmla="*/ 48542 h 97084"/>
                  <a:gd name="connsiteX0" fmla="*/ 0 w 78580"/>
                  <a:gd name="connsiteY0" fmla="*/ 48542 h 97084"/>
                  <a:gd name="connsiteX1" fmla="*/ 39290 w 78580"/>
                  <a:gd name="connsiteY1" fmla="*/ 0 h 97084"/>
                  <a:gd name="connsiteX2" fmla="*/ 78580 w 78580"/>
                  <a:gd name="connsiteY2" fmla="*/ 48542 h 97084"/>
                  <a:gd name="connsiteX3" fmla="*/ 39290 w 78580"/>
                  <a:gd name="connsiteY3" fmla="*/ 97084 h 97084"/>
                  <a:gd name="connsiteX4" fmla="*/ 0 w 78580"/>
                  <a:gd name="connsiteY4" fmla="*/ 48542 h 970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8580" h="97084">
                    <a:moveTo>
                      <a:pt x="0" y="48542"/>
                    </a:moveTo>
                    <a:cubicBezTo>
                      <a:pt x="0" y="21733"/>
                      <a:pt x="17591" y="0"/>
                      <a:pt x="39290" y="0"/>
                    </a:cubicBezTo>
                    <a:cubicBezTo>
                      <a:pt x="60989" y="0"/>
                      <a:pt x="78580" y="21733"/>
                      <a:pt x="78580" y="48542"/>
                    </a:cubicBezTo>
                    <a:cubicBezTo>
                      <a:pt x="78580" y="75351"/>
                      <a:pt x="60989" y="78226"/>
                      <a:pt x="39290" y="97084"/>
                    </a:cubicBezTo>
                    <a:cubicBezTo>
                      <a:pt x="12203" y="75532"/>
                      <a:pt x="0" y="75351"/>
                      <a:pt x="0" y="48542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875" name="円/楕円 86"/>
              <p:cNvSpPr/>
              <p:nvPr/>
            </p:nvSpPr>
            <p:spPr>
              <a:xfrm rot="18900000" flipH="1">
                <a:off x="3484417" y="6479460"/>
                <a:ext cx="78580" cy="97084"/>
              </a:xfrm>
              <a:custGeom>
                <a:avLst/>
                <a:gdLst>
                  <a:gd name="connsiteX0" fmla="*/ 0 w 78580"/>
                  <a:gd name="connsiteY0" fmla="*/ 48542 h 97084"/>
                  <a:gd name="connsiteX1" fmla="*/ 39290 w 78580"/>
                  <a:gd name="connsiteY1" fmla="*/ 0 h 97084"/>
                  <a:gd name="connsiteX2" fmla="*/ 78580 w 78580"/>
                  <a:gd name="connsiteY2" fmla="*/ 48542 h 97084"/>
                  <a:gd name="connsiteX3" fmla="*/ 39290 w 78580"/>
                  <a:gd name="connsiteY3" fmla="*/ 97084 h 97084"/>
                  <a:gd name="connsiteX4" fmla="*/ 0 w 78580"/>
                  <a:gd name="connsiteY4" fmla="*/ 48542 h 97084"/>
                  <a:gd name="connsiteX0" fmla="*/ 0 w 78580"/>
                  <a:gd name="connsiteY0" fmla="*/ 48542 h 97084"/>
                  <a:gd name="connsiteX1" fmla="*/ 39290 w 78580"/>
                  <a:gd name="connsiteY1" fmla="*/ 0 h 97084"/>
                  <a:gd name="connsiteX2" fmla="*/ 78580 w 78580"/>
                  <a:gd name="connsiteY2" fmla="*/ 48542 h 97084"/>
                  <a:gd name="connsiteX3" fmla="*/ 39290 w 78580"/>
                  <a:gd name="connsiteY3" fmla="*/ 97084 h 97084"/>
                  <a:gd name="connsiteX4" fmla="*/ 0 w 78580"/>
                  <a:gd name="connsiteY4" fmla="*/ 48542 h 97084"/>
                  <a:gd name="connsiteX0" fmla="*/ 0 w 78580"/>
                  <a:gd name="connsiteY0" fmla="*/ 48542 h 97084"/>
                  <a:gd name="connsiteX1" fmla="*/ 39290 w 78580"/>
                  <a:gd name="connsiteY1" fmla="*/ 0 h 97084"/>
                  <a:gd name="connsiteX2" fmla="*/ 78580 w 78580"/>
                  <a:gd name="connsiteY2" fmla="*/ 48542 h 97084"/>
                  <a:gd name="connsiteX3" fmla="*/ 39290 w 78580"/>
                  <a:gd name="connsiteY3" fmla="*/ 97084 h 97084"/>
                  <a:gd name="connsiteX4" fmla="*/ 0 w 78580"/>
                  <a:gd name="connsiteY4" fmla="*/ 48542 h 97084"/>
                  <a:gd name="connsiteX0" fmla="*/ 0 w 78580"/>
                  <a:gd name="connsiteY0" fmla="*/ 48542 h 97084"/>
                  <a:gd name="connsiteX1" fmla="*/ 39290 w 78580"/>
                  <a:gd name="connsiteY1" fmla="*/ 0 h 97084"/>
                  <a:gd name="connsiteX2" fmla="*/ 78580 w 78580"/>
                  <a:gd name="connsiteY2" fmla="*/ 48542 h 97084"/>
                  <a:gd name="connsiteX3" fmla="*/ 39290 w 78580"/>
                  <a:gd name="connsiteY3" fmla="*/ 97084 h 97084"/>
                  <a:gd name="connsiteX4" fmla="*/ 0 w 78580"/>
                  <a:gd name="connsiteY4" fmla="*/ 48542 h 970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8580" h="97084">
                    <a:moveTo>
                      <a:pt x="0" y="48542"/>
                    </a:moveTo>
                    <a:cubicBezTo>
                      <a:pt x="0" y="21733"/>
                      <a:pt x="17591" y="0"/>
                      <a:pt x="39290" y="0"/>
                    </a:cubicBezTo>
                    <a:cubicBezTo>
                      <a:pt x="60989" y="0"/>
                      <a:pt x="78580" y="21733"/>
                      <a:pt x="78580" y="48542"/>
                    </a:cubicBezTo>
                    <a:cubicBezTo>
                      <a:pt x="78580" y="75351"/>
                      <a:pt x="60989" y="78226"/>
                      <a:pt x="39290" y="97084"/>
                    </a:cubicBezTo>
                    <a:cubicBezTo>
                      <a:pt x="12203" y="75532"/>
                      <a:pt x="0" y="75351"/>
                      <a:pt x="0" y="48542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876" name="円/楕円 1875"/>
              <p:cNvSpPr/>
              <p:nvPr/>
            </p:nvSpPr>
            <p:spPr>
              <a:xfrm>
                <a:off x="3453099" y="6453336"/>
                <a:ext cx="59742" cy="79688"/>
              </a:xfrm>
              <a:prstGeom prst="ellipse">
                <a:avLst/>
              </a:pr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877" name="フリーフォーム 1876"/>
              <p:cNvSpPr/>
              <p:nvPr/>
            </p:nvSpPr>
            <p:spPr>
              <a:xfrm>
                <a:off x="3205118" y="6268723"/>
                <a:ext cx="260684" cy="164262"/>
              </a:xfrm>
              <a:custGeom>
                <a:avLst/>
                <a:gdLst/>
                <a:ahLst/>
                <a:cxnLst/>
                <a:rect l="l" t="t" r="r" b="b"/>
                <a:pathLst>
                  <a:path w="260684" h="164262">
                    <a:moveTo>
                      <a:pt x="21730" y="0"/>
                    </a:moveTo>
                    <a:lnTo>
                      <a:pt x="248560" y="128159"/>
                    </a:lnTo>
                    <a:lnTo>
                      <a:pt x="260684" y="164262"/>
                    </a:lnTo>
                    <a:lnTo>
                      <a:pt x="0" y="16269"/>
                    </a:lnTo>
                    <a:cubicBezTo>
                      <a:pt x="6335" y="9989"/>
                      <a:pt x="13604" y="4734"/>
                      <a:pt x="21730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878" name="フリーフォーム 1877"/>
              <p:cNvSpPr/>
              <p:nvPr/>
            </p:nvSpPr>
            <p:spPr>
              <a:xfrm flipH="1">
                <a:off x="3504319" y="6268723"/>
                <a:ext cx="260684" cy="164262"/>
              </a:xfrm>
              <a:custGeom>
                <a:avLst/>
                <a:gdLst/>
                <a:ahLst/>
                <a:cxnLst/>
                <a:rect l="l" t="t" r="r" b="b"/>
                <a:pathLst>
                  <a:path w="260684" h="164262">
                    <a:moveTo>
                      <a:pt x="21730" y="0"/>
                    </a:moveTo>
                    <a:lnTo>
                      <a:pt x="248560" y="128159"/>
                    </a:lnTo>
                    <a:lnTo>
                      <a:pt x="260684" y="164262"/>
                    </a:lnTo>
                    <a:lnTo>
                      <a:pt x="0" y="16269"/>
                    </a:lnTo>
                    <a:cubicBezTo>
                      <a:pt x="6335" y="9989"/>
                      <a:pt x="13604" y="4734"/>
                      <a:pt x="21730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1879" name="グループ化 1878"/>
              <p:cNvGrpSpPr/>
              <p:nvPr/>
            </p:nvGrpSpPr>
            <p:grpSpPr>
              <a:xfrm>
                <a:off x="3063680" y="5381649"/>
                <a:ext cx="834570" cy="787400"/>
                <a:chOff x="2791855" y="2017486"/>
                <a:chExt cx="1150919" cy="1045028"/>
              </a:xfrm>
              <a:solidFill>
                <a:srgbClr val="FFCC99"/>
              </a:solidFill>
            </p:grpSpPr>
            <p:grpSp>
              <p:nvGrpSpPr>
                <p:cNvPr id="1904" name="グループ化 1903"/>
                <p:cNvGrpSpPr/>
                <p:nvPr/>
              </p:nvGrpSpPr>
              <p:grpSpPr>
                <a:xfrm rot="20700000">
                  <a:off x="2791855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1909" name="円/楕円 1908"/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910" name="円/楕円 1909"/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1905" name="グループ化 1904"/>
                <p:cNvGrpSpPr/>
                <p:nvPr/>
              </p:nvGrpSpPr>
              <p:grpSpPr>
                <a:xfrm rot="900000" flipH="1">
                  <a:off x="3720768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1907" name="円/楕円 1906"/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908" name="円/楕円 1907"/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906" name="円/楕円 1905"/>
                <p:cNvSpPr/>
                <p:nvPr/>
              </p:nvSpPr>
              <p:spPr>
                <a:xfrm>
                  <a:off x="2902857" y="2017486"/>
                  <a:ext cx="928914" cy="1045028"/>
                </a:xfrm>
                <a:prstGeom prst="ellipse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880" name="円/楕円 127"/>
              <p:cNvSpPr/>
              <p:nvPr/>
            </p:nvSpPr>
            <p:spPr>
              <a:xfrm>
                <a:off x="3245337" y="5688572"/>
                <a:ext cx="83926" cy="143413"/>
              </a:xfrm>
              <a:custGeom>
                <a:avLst/>
                <a:gdLst/>
                <a:ahLst/>
                <a:cxnLst/>
                <a:rect l="l" t="t" r="r" b="b"/>
                <a:pathLst>
                  <a:path w="83926" h="143413">
                    <a:moveTo>
                      <a:pt x="12759" y="0"/>
                    </a:moveTo>
                    <a:cubicBezTo>
                      <a:pt x="8263" y="9969"/>
                      <a:pt x="9023" y="21953"/>
                      <a:pt x="14783" y="31931"/>
                    </a:cubicBezTo>
                    <a:lnTo>
                      <a:pt x="15311" y="32495"/>
                    </a:lnTo>
                    <a:cubicBezTo>
                      <a:pt x="22472" y="20393"/>
                      <a:pt x="32600" y="12933"/>
                      <a:pt x="43800" y="12933"/>
                    </a:cubicBezTo>
                    <a:cubicBezTo>
                      <a:pt x="65961" y="12933"/>
                      <a:pt x="83926" y="42142"/>
                      <a:pt x="83926" y="78173"/>
                    </a:cubicBezTo>
                    <a:cubicBezTo>
                      <a:pt x="83926" y="114204"/>
                      <a:pt x="65961" y="143413"/>
                      <a:pt x="43800" y="143413"/>
                    </a:cubicBezTo>
                    <a:cubicBezTo>
                      <a:pt x="21639" y="143413"/>
                      <a:pt x="3674" y="114204"/>
                      <a:pt x="3674" y="78173"/>
                    </a:cubicBezTo>
                    <a:lnTo>
                      <a:pt x="12211" y="44663"/>
                    </a:lnTo>
                    <a:cubicBezTo>
                      <a:pt x="8264" y="44011"/>
                      <a:pt x="5947" y="41284"/>
                      <a:pt x="4106" y="38095"/>
                    </a:cubicBezTo>
                    <a:cubicBezTo>
                      <a:pt x="-3810" y="24385"/>
                      <a:pt x="64" y="7329"/>
                      <a:pt x="12759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881" name="円/楕円 27"/>
              <p:cNvSpPr/>
              <p:nvPr/>
            </p:nvSpPr>
            <p:spPr>
              <a:xfrm>
                <a:off x="3400846" y="6059792"/>
                <a:ext cx="164248" cy="2910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882" name="円/楕円 27"/>
              <p:cNvSpPr/>
              <p:nvPr/>
            </p:nvSpPr>
            <p:spPr>
              <a:xfrm rot="10800000">
                <a:off x="3207013" y="5602523"/>
                <a:ext cx="164248" cy="2910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883" name="円/楕円 27"/>
              <p:cNvSpPr/>
              <p:nvPr/>
            </p:nvSpPr>
            <p:spPr>
              <a:xfrm rot="10800000">
                <a:off x="3613413" y="5602523"/>
                <a:ext cx="164248" cy="2910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884" name="円/楕円 127"/>
              <p:cNvSpPr/>
              <p:nvPr/>
            </p:nvSpPr>
            <p:spPr>
              <a:xfrm>
                <a:off x="3643515" y="5688572"/>
                <a:ext cx="83926" cy="143413"/>
              </a:xfrm>
              <a:custGeom>
                <a:avLst/>
                <a:gdLst/>
                <a:ahLst/>
                <a:cxnLst/>
                <a:rect l="l" t="t" r="r" b="b"/>
                <a:pathLst>
                  <a:path w="83926" h="143413">
                    <a:moveTo>
                      <a:pt x="12759" y="0"/>
                    </a:moveTo>
                    <a:cubicBezTo>
                      <a:pt x="8263" y="9969"/>
                      <a:pt x="9023" y="21953"/>
                      <a:pt x="14783" y="31931"/>
                    </a:cubicBezTo>
                    <a:lnTo>
                      <a:pt x="15311" y="32495"/>
                    </a:lnTo>
                    <a:cubicBezTo>
                      <a:pt x="22472" y="20393"/>
                      <a:pt x="32600" y="12933"/>
                      <a:pt x="43800" y="12933"/>
                    </a:cubicBezTo>
                    <a:cubicBezTo>
                      <a:pt x="65961" y="12933"/>
                      <a:pt x="83926" y="42142"/>
                      <a:pt x="83926" y="78173"/>
                    </a:cubicBezTo>
                    <a:cubicBezTo>
                      <a:pt x="83926" y="114204"/>
                      <a:pt x="65961" y="143413"/>
                      <a:pt x="43800" y="143413"/>
                    </a:cubicBezTo>
                    <a:cubicBezTo>
                      <a:pt x="21639" y="143413"/>
                      <a:pt x="3674" y="114204"/>
                      <a:pt x="3674" y="78173"/>
                    </a:cubicBezTo>
                    <a:lnTo>
                      <a:pt x="12211" y="44663"/>
                    </a:lnTo>
                    <a:cubicBezTo>
                      <a:pt x="8264" y="44011"/>
                      <a:pt x="5947" y="41284"/>
                      <a:pt x="4106" y="38095"/>
                    </a:cubicBezTo>
                    <a:cubicBezTo>
                      <a:pt x="-3810" y="24385"/>
                      <a:pt x="64" y="7329"/>
                      <a:pt x="12759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885" name="正方形/長方形 67"/>
              <p:cNvSpPr/>
              <p:nvPr/>
            </p:nvSpPr>
            <p:spPr>
              <a:xfrm>
                <a:off x="3457905" y="5956511"/>
                <a:ext cx="50129" cy="25695"/>
              </a:xfrm>
              <a:custGeom>
                <a:avLst/>
                <a:gdLst/>
                <a:ahLst/>
                <a:cxnLst/>
                <a:rect l="l" t="t" r="r" b="b"/>
                <a:pathLst>
                  <a:path w="749072" h="1123608">
                    <a:moveTo>
                      <a:pt x="374536" y="0"/>
                    </a:moveTo>
                    <a:lnTo>
                      <a:pt x="749072" y="374536"/>
                    </a:lnTo>
                    <a:cubicBezTo>
                      <a:pt x="955923" y="581387"/>
                      <a:pt x="955923" y="916758"/>
                      <a:pt x="749072" y="1123608"/>
                    </a:cubicBezTo>
                    <a:cubicBezTo>
                      <a:pt x="542221" y="1330459"/>
                      <a:pt x="206851" y="1330459"/>
                      <a:pt x="0" y="1123608"/>
                    </a:cubicBezTo>
                    <a:cubicBezTo>
                      <a:pt x="-206851" y="916758"/>
                      <a:pt x="-206851" y="581387"/>
                      <a:pt x="0" y="374536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886" name="月 1885"/>
              <p:cNvSpPr/>
              <p:nvPr/>
            </p:nvSpPr>
            <p:spPr>
              <a:xfrm>
                <a:off x="3122829" y="5461673"/>
                <a:ext cx="127166" cy="775639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887" name="月 1886"/>
              <p:cNvSpPr/>
              <p:nvPr/>
            </p:nvSpPr>
            <p:spPr>
              <a:xfrm flipH="1">
                <a:off x="3713335" y="5461673"/>
                <a:ext cx="127166" cy="775639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1888" name="グループ化 1887"/>
              <p:cNvGrpSpPr/>
              <p:nvPr/>
            </p:nvGrpSpPr>
            <p:grpSpPr>
              <a:xfrm>
                <a:off x="3224378" y="5356184"/>
                <a:ext cx="203350" cy="299649"/>
                <a:chOff x="3224378" y="5356184"/>
                <a:chExt cx="203350" cy="299649"/>
              </a:xfrm>
            </p:grpSpPr>
            <p:sp>
              <p:nvSpPr>
                <p:cNvPr id="1901" name="月 1900"/>
                <p:cNvSpPr/>
                <p:nvPr/>
              </p:nvSpPr>
              <p:spPr>
                <a:xfrm>
                  <a:off x="3224378" y="5381649"/>
                  <a:ext cx="58904" cy="274184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902" name="月 1901"/>
                <p:cNvSpPr/>
                <p:nvPr/>
              </p:nvSpPr>
              <p:spPr>
                <a:xfrm>
                  <a:off x="3296816" y="5367398"/>
                  <a:ext cx="58904" cy="274184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903" name="月 1902"/>
                <p:cNvSpPr/>
                <p:nvPr/>
              </p:nvSpPr>
              <p:spPr>
                <a:xfrm>
                  <a:off x="3368824" y="5356184"/>
                  <a:ext cx="58904" cy="274184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1889" name="グループ化 1888"/>
              <p:cNvGrpSpPr/>
              <p:nvPr/>
            </p:nvGrpSpPr>
            <p:grpSpPr>
              <a:xfrm flipH="1">
                <a:off x="3535012" y="5356184"/>
                <a:ext cx="203350" cy="299649"/>
                <a:chOff x="3224378" y="5356184"/>
                <a:chExt cx="203350" cy="299649"/>
              </a:xfrm>
            </p:grpSpPr>
            <p:sp>
              <p:nvSpPr>
                <p:cNvPr id="1898" name="月 1897"/>
                <p:cNvSpPr/>
                <p:nvPr/>
              </p:nvSpPr>
              <p:spPr>
                <a:xfrm>
                  <a:off x="3224378" y="5381649"/>
                  <a:ext cx="58904" cy="274184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899" name="月 1898"/>
                <p:cNvSpPr/>
                <p:nvPr/>
              </p:nvSpPr>
              <p:spPr>
                <a:xfrm>
                  <a:off x="3296816" y="5367398"/>
                  <a:ext cx="58904" cy="274184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900" name="月 1899"/>
                <p:cNvSpPr/>
                <p:nvPr/>
              </p:nvSpPr>
              <p:spPr>
                <a:xfrm>
                  <a:off x="3368824" y="5356184"/>
                  <a:ext cx="58904" cy="274184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1890" name="グループ化 1889"/>
              <p:cNvGrpSpPr/>
              <p:nvPr/>
            </p:nvGrpSpPr>
            <p:grpSpPr>
              <a:xfrm>
                <a:off x="3270756" y="5383356"/>
                <a:ext cx="172639" cy="247012"/>
                <a:chOff x="3224378" y="5356184"/>
                <a:chExt cx="203350" cy="299649"/>
              </a:xfrm>
            </p:grpSpPr>
            <p:sp>
              <p:nvSpPr>
                <p:cNvPr id="1895" name="月 1894"/>
                <p:cNvSpPr/>
                <p:nvPr/>
              </p:nvSpPr>
              <p:spPr>
                <a:xfrm>
                  <a:off x="3224378" y="5381649"/>
                  <a:ext cx="58904" cy="274184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896" name="月 1895"/>
                <p:cNvSpPr/>
                <p:nvPr/>
              </p:nvSpPr>
              <p:spPr>
                <a:xfrm>
                  <a:off x="3296816" y="5367398"/>
                  <a:ext cx="58904" cy="274184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897" name="月 1896"/>
                <p:cNvSpPr/>
                <p:nvPr/>
              </p:nvSpPr>
              <p:spPr>
                <a:xfrm>
                  <a:off x="3368824" y="5356184"/>
                  <a:ext cx="58904" cy="274184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1891" name="グループ化 1890"/>
              <p:cNvGrpSpPr/>
              <p:nvPr/>
            </p:nvGrpSpPr>
            <p:grpSpPr>
              <a:xfrm flipH="1">
                <a:off x="3526641" y="5383356"/>
                <a:ext cx="172639" cy="247012"/>
                <a:chOff x="3224378" y="5356184"/>
                <a:chExt cx="203350" cy="299649"/>
              </a:xfrm>
            </p:grpSpPr>
            <p:sp>
              <p:nvSpPr>
                <p:cNvPr id="1892" name="月 1891"/>
                <p:cNvSpPr/>
                <p:nvPr/>
              </p:nvSpPr>
              <p:spPr>
                <a:xfrm>
                  <a:off x="3224378" y="5381649"/>
                  <a:ext cx="58904" cy="274184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893" name="月 1892"/>
                <p:cNvSpPr/>
                <p:nvPr/>
              </p:nvSpPr>
              <p:spPr>
                <a:xfrm>
                  <a:off x="3296816" y="5367398"/>
                  <a:ext cx="58904" cy="274184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894" name="月 1893"/>
                <p:cNvSpPr/>
                <p:nvPr/>
              </p:nvSpPr>
              <p:spPr>
                <a:xfrm>
                  <a:off x="3368824" y="5356184"/>
                  <a:ext cx="58904" cy="274184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</p:grpSp>
        <p:grpSp>
          <p:nvGrpSpPr>
            <p:cNvPr id="1787" name="グループ化 1786"/>
            <p:cNvGrpSpPr/>
            <p:nvPr/>
          </p:nvGrpSpPr>
          <p:grpSpPr>
            <a:xfrm>
              <a:off x="5223711" y="4165402"/>
              <a:ext cx="312097" cy="254630"/>
              <a:chOff x="1511035" y="2189282"/>
              <a:chExt cx="312097" cy="254630"/>
            </a:xfrm>
          </p:grpSpPr>
          <p:sp>
            <p:nvSpPr>
              <p:cNvPr id="1864" name="角丸四角形 1863"/>
              <p:cNvSpPr/>
              <p:nvPr/>
            </p:nvSpPr>
            <p:spPr bwMode="auto">
              <a:xfrm rot="1800000">
                <a:off x="1511035" y="2189282"/>
                <a:ext cx="312097" cy="254630"/>
              </a:xfrm>
              <a:prstGeom prst="roundRect">
                <a:avLst>
                  <a:gd name="adj" fmla="val 50000"/>
                </a:avLst>
              </a:prstGeom>
              <a:solidFill>
                <a:srgbClr val="00206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865" name="角丸四角形 1864"/>
              <p:cNvSpPr/>
              <p:nvPr/>
            </p:nvSpPr>
            <p:spPr bwMode="auto">
              <a:xfrm rot="1800000">
                <a:off x="1526199" y="2203013"/>
                <a:ext cx="266690" cy="215102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788" name="グループ化 1787"/>
            <p:cNvGrpSpPr/>
            <p:nvPr/>
          </p:nvGrpSpPr>
          <p:grpSpPr>
            <a:xfrm rot="900000">
              <a:off x="4765063" y="3860502"/>
              <a:ext cx="773106" cy="470214"/>
              <a:chOff x="4179782" y="2734322"/>
              <a:chExt cx="2860298" cy="1739671"/>
            </a:xfrm>
          </p:grpSpPr>
          <p:grpSp>
            <p:nvGrpSpPr>
              <p:cNvPr id="1789" name="グループ化 1788"/>
              <p:cNvGrpSpPr/>
              <p:nvPr/>
            </p:nvGrpSpPr>
            <p:grpSpPr>
              <a:xfrm>
                <a:off x="5543076" y="2734322"/>
                <a:ext cx="1497004" cy="1739671"/>
                <a:chOff x="4649442" y="4736264"/>
                <a:chExt cx="844378" cy="981254"/>
              </a:xfrm>
            </p:grpSpPr>
            <p:sp>
              <p:nvSpPr>
                <p:cNvPr id="1859" name="フリーフォーム 1858"/>
                <p:cNvSpPr/>
                <p:nvPr/>
              </p:nvSpPr>
              <p:spPr>
                <a:xfrm rot="5400000">
                  <a:off x="4795086" y="5018784"/>
                  <a:ext cx="553090" cy="844378"/>
                </a:xfrm>
                <a:custGeom>
                  <a:avLst/>
                  <a:gdLst>
                    <a:gd name="connsiteX0" fmla="*/ 340 w 553090"/>
                    <a:gd name="connsiteY0" fmla="*/ 341749 h 844378"/>
                    <a:gd name="connsiteX1" fmla="*/ 6535 w 553090"/>
                    <a:gd name="connsiteY1" fmla="*/ 303685 h 844378"/>
                    <a:gd name="connsiteX2" fmla="*/ 50083 w 553090"/>
                    <a:gd name="connsiteY2" fmla="*/ 141161 h 844378"/>
                    <a:gd name="connsiteX3" fmla="*/ 283263 w 553090"/>
                    <a:gd name="connsiteY3" fmla="*/ 6534 h 844378"/>
                    <a:gd name="connsiteX4" fmla="*/ 411930 w 553090"/>
                    <a:gd name="connsiteY4" fmla="*/ 41010 h 844378"/>
                    <a:gd name="connsiteX5" fmla="*/ 546556 w 553090"/>
                    <a:gd name="connsiteY5" fmla="*/ 274190 h 844378"/>
                    <a:gd name="connsiteX6" fmla="*/ 503008 w 553090"/>
                    <a:gd name="connsiteY6" fmla="*/ 436715 h 844378"/>
                    <a:gd name="connsiteX7" fmla="*/ 469375 w 553090"/>
                    <a:gd name="connsiteY7" fmla="*/ 504427 h 844378"/>
                    <a:gd name="connsiteX8" fmla="*/ 447832 w 553090"/>
                    <a:gd name="connsiteY8" fmla="*/ 523161 h 844378"/>
                    <a:gd name="connsiteX9" fmla="*/ 447832 w 553090"/>
                    <a:gd name="connsiteY9" fmla="*/ 771091 h 844378"/>
                    <a:gd name="connsiteX10" fmla="*/ 374545 w 553090"/>
                    <a:gd name="connsiteY10" fmla="*/ 844378 h 844378"/>
                    <a:gd name="connsiteX11" fmla="*/ 301258 w 553090"/>
                    <a:gd name="connsiteY11" fmla="*/ 771091 h 844378"/>
                    <a:gd name="connsiteX12" fmla="*/ 301258 w 553090"/>
                    <a:gd name="connsiteY12" fmla="*/ 573312 h 844378"/>
                    <a:gd name="connsiteX13" fmla="*/ 269827 w 553090"/>
                    <a:gd name="connsiteY13" fmla="*/ 571342 h 844378"/>
                    <a:gd name="connsiteX14" fmla="*/ 141161 w 553090"/>
                    <a:gd name="connsiteY14" fmla="*/ 536866 h 844378"/>
                    <a:gd name="connsiteX15" fmla="*/ 340 w 553090"/>
                    <a:gd name="connsiteY15" fmla="*/ 341749 h 8443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553090" h="844378">
                      <a:moveTo>
                        <a:pt x="340" y="341749"/>
                      </a:moveTo>
                      <a:cubicBezTo>
                        <a:pt x="1098" y="329121"/>
                        <a:pt x="3133" y="316381"/>
                        <a:pt x="6535" y="303685"/>
                      </a:cubicBezTo>
                      <a:lnTo>
                        <a:pt x="50083" y="141161"/>
                      </a:lnTo>
                      <a:cubicBezTo>
                        <a:pt x="77298" y="39593"/>
                        <a:pt x="181696" y="-20681"/>
                        <a:pt x="283263" y="6534"/>
                      </a:cubicBezTo>
                      <a:lnTo>
                        <a:pt x="411930" y="41010"/>
                      </a:lnTo>
                      <a:cubicBezTo>
                        <a:pt x="513497" y="68225"/>
                        <a:pt x="573771" y="172623"/>
                        <a:pt x="546556" y="274190"/>
                      </a:cubicBezTo>
                      <a:lnTo>
                        <a:pt x="503008" y="436715"/>
                      </a:lnTo>
                      <a:cubicBezTo>
                        <a:pt x="496204" y="462107"/>
                        <a:pt x="484577" y="484918"/>
                        <a:pt x="469375" y="504427"/>
                      </a:cubicBezTo>
                      <a:lnTo>
                        <a:pt x="447832" y="523161"/>
                      </a:lnTo>
                      <a:lnTo>
                        <a:pt x="447832" y="771091"/>
                      </a:lnTo>
                      <a:cubicBezTo>
                        <a:pt x="447832" y="811566"/>
                        <a:pt x="415020" y="844378"/>
                        <a:pt x="374545" y="844378"/>
                      </a:cubicBezTo>
                      <a:cubicBezTo>
                        <a:pt x="334070" y="844378"/>
                        <a:pt x="301258" y="811566"/>
                        <a:pt x="301258" y="771091"/>
                      </a:cubicBezTo>
                      <a:lnTo>
                        <a:pt x="301258" y="573312"/>
                      </a:lnTo>
                      <a:lnTo>
                        <a:pt x="269827" y="571342"/>
                      </a:lnTo>
                      <a:lnTo>
                        <a:pt x="141161" y="536866"/>
                      </a:lnTo>
                      <a:cubicBezTo>
                        <a:pt x="52290" y="513053"/>
                        <a:pt x="-4967" y="430146"/>
                        <a:pt x="340" y="341749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860" name="フリーフォーム 1859"/>
                <p:cNvSpPr/>
                <p:nvPr/>
              </p:nvSpPr>
              <p:spPr>
                <a:xfrm rot="9000000">
                  <a:off x="4750158" y="4736264"/>
                  <a:ext cx="302399" cy="586319"/>
                </a:xfrm>
                <a:custGeom>
                  <a:avLst/>
                  <a:gdLst>
                    <a:gd name="connsiteX0" fmla="*/ 226964 w 327828"/>
                    <a:gd name="connsiteY0" fmla="*/ 630259 h 635624"/>
                    <a:gd name="connsiteX1" fmla="*/ 202720 w 327828"/>
                    <a:gd name="connsiteY1" fmla="*/ 614160 h 635624"/>
                    <a:gd name="connsiteX2" fmla="*/ 21466 w 327828"/>
                    <a:gd name="connsiteY2" fmla="*/ 432906 h 635624"/>
                    <a:gd name="connsiteX3" fmla="*/ 0 w 327828"/>
                    <a:gd name="connsiteY3" fmla="*/ 381084 h 635624"/>
                    <a:gd name="connsiteX4" fmla="*/ 2425 w 327828"/>
                    <a:gd name="connsiteY4" fmla="*/ 368624 h 635624"/>
                    <a:gd name="connsiteX5" fmla="*/ 2425 w 327828"/>
                    <a:gd name="connsiteY5" fmla="*/ 73287 h 635624"/>
                    <a:gd name="connsiteX6" fmla="*/ 75712 w 327828"/>
                    <a:gd name="connsiteY6" fmla="*/ 0 h 635624"/>
                    <a:gd name="connsiteX7" fmla="*/ 148999 w 327828"/>
                    <a:gd name="connsiteY7" fmla="*/ 73287 h 635624"/>
                    <a:gd name="connsiteX8" fmla="*/ 148999 w 327828"/>
                    <a:gd name="connsiteY8" fmla="*/ 353152 h 635624"/>
                    <a:gd name="connsiteX9" fmla="*/ 306363 w 327828"/>
                    <a:gd name="connsiteY9" fmla="*/ 510516 h 635624"/>
                    <a:gd name="connsiteX10" fmla="*/ 306363 w 327828"/>
                    <a:gd name="connsiteY10" fmla="*/ 614160 h 635624"/>
                    <a:gd name="connsiteX11" fmla="*/ 226964 w 327828"/>
                    <a:gd name="connsiteY11" fmla="*/ 630259 h 635624"/>
                    <a:gd name="connsiteX0" fmla="*/ 226964 w 327828"/>
                    <a:gd name="connsiteY0" fmla="*/ 630259 h 635624"/>
                    <a:gd name="connsiteX1" fmla="*/ 202720 w 327828"/>
                    <a:gd name="connsiteY1" fmla="*/ 614160 h 635624"/>
                    <a:gd name="connsiteX2" fmla="*/ 21466 w 327828"/>
                    <a:gd name="connsiteY2" fmla="*/ 432906 h 635624"/>
                    <a:gd name="connsiteX3" fmla="*/ 0 w 327828"/>
                    <a:gd name="connsiteY3" fmla="*/ 381084 h 635624"/>
                    <a:gd name="connsiteX4" fmla="*/ 2425 w 327828"/>
                    <a:gd name="connsiteY4" fmla="*/ 73287 h 635624"/>
                    <a:gd name="connsiteX5" fmla="*/ 75712 w 327828"/>
                    <a:gd name="connsiteY5" fmla="*/ 0 h 635624"/>
                    <a:gd name="connsiteX6" fmla="*/ 148999 w 327828"/>
                    <a:gd name="connsiteY6" fmla="*/ 73287 h 635624"/>
                    <a:gd name="connsiteX7" fmla="*/ 148999 w 327828"/>
                    <a:gd name="connsiteY7" fmla="*/ 353152 h 635624"/>
                    <a:gd name="connsiteX8" fmla="*/ 306363 w 327828"/>
                    <a:gd name="connsiteY8" fmla="*/ 510516 h 635624"/>
                    <a:gd name="connsiteX9" fmla="*/ 306363 w 327828"/>
                    <a:gd name="connsiteY9" fmla="*/ 614160 h 635624"/>
                    <a:gd name="connsiteX10" fmla="*/ 226964 w 327828"/>
                    <a:gd name="connsiteY10" fmla="*/ 630259 h 6356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327828" h="635624">
                      <a:moveTo>
                        <a:pt x="226964" y="630259"/>
                      </a:moveTo>
                      <a:cubicBezTo>
                        <a:pt x="218142" y="626681"/>
                        <a:pt x="209875" y="621315"/>
                        <a:pt x="202720" y="614160"/>
                      </a:cubicBezTo>
                      <a:lnTo>
                        <a:pt x="21466" y="432906"/>
                      </a:lnTo>
                      <a:cubicBezTo>
                        <a:pt x="7156" y="418596"/>
                        <a:pt x="1" y="399840"/>
                        <a:pt x="0" y="381084"/>
                      </a:cubicBezTo>
                      <a:cubicBezTo>
                        <a:pt x="808" y="278485"/>
                        <a:pt x="1617" y="175886"/>
                        <a:pt x="2425" y="73287"/>
                      </a:cubicBezTo>
                      <a:cubicBezTo>
                        <a:pt x="2425" y="32812"/>
                        <a:pt x="35237" y="0"/>
                        <a:pt x="75712" y="0"/>
                      </a:cubicBezTo>
                      <a:cubicBezTo>
                        <a:pt x="116187" y="0"/>
                        <a:pt x="148999" y="32812"/>
                        <a:pt x="148999" y="73287"/>
                      </a:cubicBezTo>
                      <a:lnTo>
                        <a:pt x="148999" y="353152"/>
                      </a:lnTo>
                      <a:lnTo>
                        <a:pt x="306363" y="510516"/>
                      </a:lnTo>
                      <a:cubicBezTo>
                        <a:pt x="334984" y="539137"/>
                        <a:pt x="334984" y="585540"/>
                        <a:pt x="306363" y="614160"/>
                      </a:cubicBezTo>
                      <a:cubicBezTo>
                        <a:pt x="284898" y="635625"/>
                        <a:pt x="253430" y="640991"/>
                        <a:pt x="226964" y="630259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861" name="角丸四角形 1860"/>
                <p:cNvSpPr/>
                <p:nvPr/>
              </p:nvSpPr>
              <p:spPr>
                <a:xfrm rot="1744618">
                  <a:off x="4947309" y="5070632"/>
                  <a:ext cx="179400" cy="388875"/>
                </a:xfrm>
                <a:prstGeom prst="roundRect">
                  <a:avLst>
                    <a:gd name="adj" fmla="val 42529"/>
                  </a:avLst>
                </a:prstGeom>
                <a:solidFill>
                  <a:srgbClr val="FFCC99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862" name="角丸四角形 1861"/>
                <p:cNvSpPr/>
                <p:nvPr/>
              </p:nvSpPr>
              <p:spPr>
                <a:xfrm rot="1267774">
                  <a:off x="5031689" y="5099097"/>
                  <a:ext cx="169691" cy="400539"/>
                </a:xfrm>
                <a:prstGeom prst="roundRect">
                  <a:avLst>
                    <a:gd name="adj" fmla="val 42529"/>
                  </a:avLst>
                </a:prstGeom>
                <a:solidFill>
                  <a:srgbClr val="FFCC99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863" name="フリーフォーム 1862"/>
                <p:cNvSpPr/>
                <p:nvPr/>
              </p:nvSpPr>
              <p:spPr>
                <a:xfrm>
                  <a:off x="5091071" y="5139190"/>
                  <a:ext cx="315077" cy="401306"/>
                </a:xfrm>
                <a:custGeom>
                  <a:avLst/>
                  <a:gdLst>
                    <a:gd name="connsiteX0" fmla="*/ 154126 w 315077"/>
                    <a:gd name="connsiteY0" fmla="*/ 461 h 401306"/>
                    <a:gd name="connsiteX1" fmla="*/ 181496 w 315077"/>
                    <a:gd name="connsiteY1" fmla="*/ 9506 h 401306"/>
                    <a:gd name="connsiteX2" fmla="*/ 315077 w 315077"/>
                    <a:gd name="connsiteY2" fmla="*/ 98313 h 401306"/>
                    <a:gd name="connsiteX3" fmla="*/ 242787 w 315077"/>
                    <a:gd name="connsiteY3" fmla="*/ 215034 h 401306"/>
                    <a:gd name="connsiteX4" fmla="*/ 207151 w 315077"/>
                    <a:gd name="connsiteY4" fmla="*/ 196300 h 401306"/>
                    <a:gd name="connsiteX5" fmla="*/ 186672 w 315077"/>
                    <a:gd name="connsiteY5" fmla="*/ 270764 h 401306"/>
                    <a:gd name="connsiteX6" fmla="*/ 191810 w 315077"/>
                    <a:gd name="connsiteY6" fmla="*/ 270764 h 401306"/>
                    <a:gd name="connsiteX7" fmla="*/ 257081 w 315077"/>
                    <a:gd name="connsiteY7" fmla="*/ 336035 h 401306"/>
                    <a:gd name="connsiteX8" fmla="*/ 257080 w 315077"/>
                    <a:gd name="connsiteY8" fmla="*/ 336035 h 401306"/>
                    <a:gd name="connsiteX9" fmla="*/ 191809 w 315077"/>
                    <a:gd name="connsiteY9" fmla="*/ 401306 h 401306"/>
                    <a:gd name="connsiteX10" fmla="*/ 104488 w 315077"/>
                    <a:gd name="connsiteY10" fmla="*/ 401305 h 401306"/>
                    <a:gd name="connsiteX11" fmla="*/ 99018 w 315077"/>
                    <a:gd name="connsiteY11" fmla="*/ 400201 h 401306"/>
                    <a:gd name="connsiteX12" fmla="*/ 77015 w 315077"/>
                    <a:gd name="connsiteY12" fmla="*/ 399058 h 401306"/>
                    <a:gd name="connsiteX13" fmla="*/ 52632 w 315077"/>
                    <a:gd name="connsiteY13" fmla="*/ 392700 h 401306"/>
                    <a:gd name="connsiteX14" fmla="*/ 2695 w 315077"/>
                    <a:gd name="connsiteY14" fmla="*/ 303842 h 401306"/>
                    <a:gd name="connsiteX15" fmla="*/ 68842 w 315077"/>
                    <a:gd name="connsiteY15" fmla="*/ 63325 h 401306"/>
                    <a:gd name="connsiteX16" fmla="*/ 81159 w 315077"/>
                    <a:gd name="connsiteY16" fmla="*/ 38628 h 401306"/>
                    <a:gd name="connsiteX17" fmla="*/ 81462 w 315077"/>
                    <a:gd name="connsiteY17" fmla="*/ 37742 h 401306"/>
                    <a:gd name="connsiteX18" fmla="*/ 81462 w 315077"/>
                    <a:gd name="connsiteY18" fmla="*/ 37743 h 401306"/>
                    <a:gd name="connsiteX19" fmla="*/ 81785 w 315077"/>
                    <a:gd name="connsiteY19" fmla="*/ 37373 h 401306"/>
                    <a:gd name="connsiteX20" fmla="*/ 81870 w 315077"/>
                    <a:gd name="connsiteY20" fmla="*/ 37201 h 401306"/>
                    <a:gd name="connsiteX21" fmla="*/ 82152 w 315077"/>
                    <a:gd name="connsiteY21" fmla="*/ 36952 h 401306"/>
                    <a:gd name="connsiteX22" fmla="*/ 100891 w 315077"/>
                    <a:gd name="connsiteY22" fmla="*/ 15488 h 401306"/>
                    <a:gd name="connsiteX23" fmla="*/ 154126 w 315077"/>
                    <a:gd name="connsiteY23" fmla="*/ 461 h 401306"/>
                    <a:gd name="connsiteX0" fmla="*/ 242787 w 334227"/>
                    <a:gd name="connsiteY0" fmla="*/ 215034 h 401306"/>
                    <a:gd name="connsiteX1" fmla="*/ 207151 w 334227"/>
                    <a:gd name="connsiteY1" fmla="*/ 196300 h 401306"/>
                    <a:gd name="connsiteX2" fmla="*/ 186672 w 334227"/>
                    <a:gd name="connsiteY2" fmla="*/ 270764 h 401306"/>
                    <a:gd name="connsiteX3" fmla="*/ 191810 w 334227"/>
                    <a:gd name="connsiteY3" fmla="*/ 270764 h 401306"/>
                    <a:gd name="connsiteX4" fmla="*/ 257081 w 334227"/>
                    <a:gd name="connsiteY4" fmla="*/ 336035 h 401306"/>
                    <a:gd name="connsiteX5" fmla="*/ 257080 w 334227"/>
                    <a:gd name="connsiteY5" fmla="*/ 336035 h 401306"/>
                    <a:gd name="connsiteX6" fmla="*/ 191809 w 334227"/>
                    <a:gd name="connsiteY6" fmla="*/ 401306 h 401306"/>
                    <a:gd name="connsiteX7" fmla="*/ 104488 w 334227"/>
                    <a:gd name="connsiteY7" fmla="*/ 401305 h 401306"/>
                    <a:gd name="connsiteX8" fmla="*/ 99018 w 334227"/>
                    <a:gd name="connsiteY8" fmla="*/ 400201 h 401306"/>
                    <a:gd name="connsiteX9" fmla="*/ 77015 w 334227"/>
                    <a:gd name="connsiteY9" fmla="*/ 399058 h 401306"/>
                    <a:gd name="connsiteX10" fmla="*/ 52632 w 334227"/>
                    <a:gd name="connsiteY10" fmla="*/ 392700 h 401306"/>
                    <a:gd name="connsiteX11" fmla="*/ 2695 w 334227"/>
                    <a:gd name="connsiteY11" fmla="*/ 303842 h 401306"/>
                    <a:gd name="connsiteX12" fmla="*/ 68842 w 334227"/>
                    <a:gd name="connsiteY12" fmla="*/ 63325 h 401306"/>
                    <a:gd name="connsiteX13" fmla="*/ 81159 w 334227"/>
                    <a:gd name="connsiteY13" fmla="*/ 38628 h 401306"/>
                    <a:gd name="connsiteX14" fmla="*/ 81462 w 334227"/>
                    <a:gd name="connsiteY14" fmla="*/ 37742 h 401306"/>
                    <a:gd name="connsiteX15" fmla="*/ 81462 w 334227"/>
                    <a:gd name="connsiteY15" fmla="*/ 37743 h 401306"/>
                    <a:gd name="connsiteX16" fmla="*/ 81785 w 334227"/>
                    <a:gd name="connsiteY16" fmla="*/ 37373 h 401306"/>
                    <a:gd name="connsiteX17" fmla="*/ 81870 w 334227"/>
                    <a:gd name="connsiteY17" fmla="*/ 37201 h 401306"/>
                    <a:gd name="connsiteX18" fmla="*/ 82152 w 334227"/>
                    <a:gd name="connsiteY18" fmla="*/ 36952 h 401306"/>
                    <a:gd name="connsiteX19" fmla="*/ 100891 w 334227"/>
                    <a:gd name="connsiteY19" fmla="*/ 15488 h 401306"/>
                    <a:gd name="connsiteX20" fmla="*/ 154126 w 334227"/>
                    <a:gd name="connsiteY20" fmla="*/ 461 h 401306"/>
                    <a:gd name="connsiteX21" fmla="*/ 181496 w 334227"/>
                    <a:gd name="connsiteY21" fmla="*/ 9506 h 401306"/>
                    <a:gd name="connsiteX22" fmla="*/ 315077 w 334227"/>
                    <a:gd name="connsiteY22" fmla="*/ 98313 h 401306"/>
                    <a:gd name="connsiteX23" fmla="*/ 334227 w 334227"/>
                    <a:gd name="connsiteY23" fmla="*/ 306474 h 401306"/>
                    <a:gd name="connsiteX0" fmla="*/ 242787 w 315077"/>
                    <a:gd name="connsiteY0" fmla="*/ 215034 h 401306"/>
                    <a:gd name="connsiteX1" fmla="*/ 207151 w 315077"/>
                    <a:gd name="connsiteY1" fmla="*/ 196300 h 401306"/>
                    <a:gd name="connsiteX2" fmla="*/ 186672 w 315077"/>
                    <a:gd name="connsiteY2" fmla="*/ 270764 h 401306"/>
                    <a:gd name="connsiteX3" fmla="*/ 191810 w 315077"/>
                    <a:gd name="connsiteY3" fmla="*/ 270764 h 401306"/>
                    <a:gd name="connsiteX4" fmla="*/ 257081 w 315077"/>
                    <a:gd name="connsiteY4" fmla="*/ 336035 h 401306"/>
                    <a:gd name="connsiteX5" fmla="*/ 257080 w 315077"/>
                    <a:gd name="connsiteY5" fmla="*/ 336035 h 401306"/>
                    <a:gd name="connsiteX6" fmla="*/ 191809 w 315077"/>
                    <a:gd name="connsiteY6" fmla="*/ 401306 h 401306"/>
                    <a:gd name="connsiteX7" fmla="*/ 104488 w 315077"/>
                    <a:gd name="connsiteY7" fmla="*/ 401305 h 401306"/>
                    <a:gd name="connsiteX8" fmla="*/ 99018 w 315077"/>
                    <a:gd name="connsiteY8" fmla="*/ 400201 h 401306"/>
                    <a:gd name="connsiteX9" fmla="*/ 77015 w 315077"/>
                    <a:gd name="connsiteY9" fmla="*/ 399058 h 401306"/>
                    <a:gd name="connsiteX10" fmla="*/ 52632 w 315077"/>
                    <a:gd name="connsiteY10" fmla="*/ 392700 h 401306"/>
                    <a:gd name="connsiteX11" fmla="*/ 2695 w 315077"/>
                    <a:gd name="connsiteY11" fmla="*/ 303842 h 401306"/>
                    <a:gd name="connsiteX12" fmla="*/ 68842 w 315077"/>
                    <a:gd name="connsiteY12" fmla="*/ 63325 h 401306"/>
                    <a:gd name="connsiteX13" fmla="*/ 81159 w 315077"/>
                    <a:gd name="connsiteY13" fmla="*/ 38628 h 401306"/>
                    <a:gd name="connsiteX14" fmla="*/ 81462 w 315077"/>
                    <a:gd name="connsiteY14" fmla="*/ 37742 h 401306"/>
                    <a:gd name="connsiteX15" fmla="*/ 81462 w 315077"/>
                    <a:gd name="connsiteY15" fmla="*/ 37743 h 401306"/>
                    <a:gd name="connsiteX16" fmla="*/ 81785 w 315077"/>
                    <a:gd name="connsiteY16" fmla="*/ 37373 h 401306"/>
                    <a:gd name="connsiteX17" fmla="*/ 81870 w 315077"/>
                    <a:gd name="connsiteY17" fmla="*/ 37201 h 401306"/>
                    <a:gd name="connsiteX18" fmla="*/ 82152 w 315077"/>
                    <a:gd name="connsiteY18" fmla="*/ 36952 h 401306"/>
                    <a:gd name="connsiteX19" fmla="*/ 100891 w 315077"/>
                    <a:gd name="connsiteY19" fmla="*/ 15488 h 401306"/>
                    <a:gd name="connsiteX20" fmla="*/ 154126 w 315077"/>
                    <a:gd name="connsiteY20" fmla="*/ 461 h 401306"/>
                    <a:gd name="connsiteX21" fmla="*/ 181496 w 315077"/>
                    <a:gd name="connsiteY21" fmla="*/ 9506 h 401306"/>
                    <a:gd name="connsiteX22" fmla="*/ 315077 w 315077"/>
                    <a:gd name="connsiteY22" fmla="*/ 98313 h 4013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315077" h="401306">
                      <a:moveTo>
                        <a:pt x="242787" y="215034"/>
                      </a:moveTo>
                      <a:lnTo>
                        <a:pt x="207151" y="196300"/>
                      </a:lnTo>
                      <a:lnTo>
                        <a:pt x="186672" y="270764"/>
                      </a:lnTo>
                      <a:lnTo>
                        <a:pt x="191810" y="270764"/>
                      </a:lnTo>
                      <a:cubicBezTo>
                        <a:pt x="227858" y="270764"/>
                        <a:pt x="257081" y="299987"/>
                        <a:pt x="257081" y="336035"/>
                      </a:cubicBezTo>
                      <a:lnTo>
                        <a:pt x="257080" y="336035"/>
                      </a:lnTo>
                      <a:cubicBezTo>
                        <a:pt x="257080" y="372083"/>
                        <a:pt x="227857" y="401306"/>
                        <a:pt x="191809" y="401306"/>
                      </a:cubicBezTo>
                      <a:lnTo>
                        <a:pt x="104488" y="401305"/>
                      </a:lnTo>
                      <a:lnTo>
                        <a:pt x="99018" y="400201"/>
                      </a:lnTo>
                      <a:lnTo>
                        <a:pt x="77015" y="399058"/>
                      </a:lnTo>
                      <a:lnTo>
                        <a:pt x="52632" y="392700"/>
                      </a:lnTo>
                      <a:cubicBezTo>
                        <a:pt x="14304" y="382707"/>
                        <a:pt x="-8053" y="342923"/>
                        <a:pt x="2695" y="303842"/>
                      </a:cubicBezTo>
                      <a:lnTo>
                        <a:pt x="68842" y="63325"/>
                      </a:lnTo>
                      <a:lnTo>
                        <a:pt x="81159" y="38628"/>
                      </a:lnTo>
                      <a:lnTo>
                        <a:pt x="81462" y="37742"/>
                      </a:lnTo>
                      <a:lnTo>
                        <a:pt x="81462" y="37743"/>
                      </a:lnTo>
                      <a:lnTo>
                        <a:pt x="81785" y="37373"/>
                      </a:lnTo>
                      <a:cubicBezTo>
                        <a:pt x="81813" y="37316"/>
                        <a:pt x="81842" y="37258"/>
                        <a:pt x="81870" y="37201"/>
                      </a:cubicBezTo>
                      <a:lnTo>
                        <a:pt x="82152" y="36952"/>
                      </a:lnTo>
                      <a:lnTo>
                        <a:pt x="100891" y="15488"/>
                      </a:lnTo>
                      <a:cubicBezTo>
                        <a:pt x="116156" y="3726"/>
                        <a:pt x="135331" y="-1687"/>
                        <a:pt x="154126" y="461"/>
                      </a:cubicBezTo>
                      <a:cubicBezTo>
                        <a:pt x="163523" y="1536"/>
                        <a:pt x="172825" y="4500"/>
                        <a:pt x="181496" y="9506"/>
                      </a:cubicBezTo>
                      <a:lnTo>
                        <a:pt x="315077" y="98313"/>
                      </a:lnTo>
                    </a:path>
                  </a:pathLst>
                </a:custGeom>
                <a:solidFill>
                  <a:srgbClr val="FFCC99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1790" name="グループ化 1789"/>
              <p:cNvGrpSpPr/>
              <p:nvPr/>
            </p:nvGrpSpPr>
            <p:grpSpPr>
              <a:xfrm>
                <a:off x="4179782" y="3096618"/>
                <a:ext cx="1556044" cy="966581"/>
                <a:chOff x="4179782" y="3096618"/>
                <a:chExt cx="1556044" cy="966581"/>
              </a:xfrm>
            </p:grpSpPr>
            <p:grpSp>
              <p:nvGrpSpPr>
                <p:cNvPr id="1791" name="グループ化 1790"/>
                <p:cNvGrpSpPr/>
                <p:nvPr/>
              </p:nvGrpSpPr>
              <p:grpSpPr>
                <a:xfrm>
                  <a:off x="4179782" y="3096618"/>
                  <a:ext cx="1556044" cy="966581"/>
                  <a:chOff x="7627353" y="2698603"/>
                  <a:chExt cx="2917825" cy="1812490"/>
                </a:xfrm>
              </p:grpSpPr>
              <p:sp>
                <p:nvSpPr>
                  <p:cNvPr id="1838" name="正方形/長方形 1837"/>
                  <p:cNvSpPr/>
                  <p:nvPr/>
                </p:nvSpPr>
                <p:spPr>
                  <a:xfrm>
                    <a:off x="7731493" y="3369523"/>
                    <a:ext cx="819785" cy="1072937"/>
                  </a:xfrm>
                  <a:prstGeom prst="rect">
                    <a:avLst/>
                  </a:prstGeom>
                  <a:gradFill flip="none" rotWithShape="1">
                    <a:gsLst>
                      <a:gs pos="0">
                        <a:srgbClr val="00B0F0"/>
                      </a:gs>
                      <a:gs pos="100000">
                        <a:srgbClr val="5B9BD5">
                          <a:lumMod val="40000"/>
                          <a:lumOff val="60000"/>
                        </a:srgbClr>
                      </a:gs>
                    </a:gsLst>
                    <a:lin ang="16200000" scaled="1"/>
                    <a:tileRect/>
                  </a:gra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839" name="フリーフォーム 1838"/>
                  <p:cNvSpPr/>
                  <p:nvPr/>
                </p:nvSpPr>
                <p:spPr>
                  <a:xfrm>
                    <a:off x="7627353" y="2698603"/>
                    <a:ext cx="2917825" cy="1812490"/>
                  </a:xfrm>
                  <a:custGeom>
                    <a:avLst/>
                    <a:gdLst>
                      <a:gd name="connsiteX0" fmla="*/ 127000 w 2917825"/>
                      <a:gd name="connsiteY0" fmla="*/ 709020 h 1812490"/>
                      <a:gd name="connsiteX1" fmla="*/ 127000 w 2917825"/>
                      <a:gd name="connsiteY1" fmla="*/ 1698137 h 1812490"/>
                      <a:gd name="connsiteX2" fmla="*/ 898525 w 2917825"/>
                      <a:gd name="connsiteY2" fmla="*/ 1698137 h 1812490"/>
                      <a:gd name="connsiteX3" fmla="*/ 898525 w 2917825"/>
                      <a:gd name="connsiteY3" fmla="*/ 709020 h 1812490"/>
                      <a:gd name="connsiteX4" fmla="*/ 111595 w 2917825"/>
                      <a:gd name="connsiteY4" fmla="*/ 0 h 1812490"/>
                      <a:gd name="connsiteX5" fmla="*/ 2806230 w 2917825"/>
                      <a:gd name="connsiteY5" fmla="*/ 0 h 1812490"/>
                      <a:gd name="connsiteX6" fmla="*/ 2917825 w 2917825"/>
                      <a:gd name="connsiteY6" fmla="*/ 111595 h 1812490"/>
                      <a:gd name="connsiteX7" fmla="*/ 2917825 w 2917825"/>
                      <a:gd name="connsiteY7" fmla="*/ 1700895 h 1812490"/>
                      <a:gd name="connsiteX8" fmla="*/ 2806230 w 2917825"/>
                      <a:gd name="connsiteY8" fmla="*/ 1812490 h 1812490"/>
                      <a:gd name="connsiteX9" fmla="*/ 111595 w 2917825"/>
                      <a:gd name="connsiteY9" fmla="*/ 1812490 h 1812490"/>
                      <a:gd name="connsiteX10" fmla="*/ 0 w 2917825"/>
                      <a:gd name="connsiteY10" fmla="*/ 1700895 h 1812490"/>
                      <a:gd name="connsiteX11" fmla="*/ 0 w 2917825"/>
                      <a:gd name="connsiteY11" fmla="*/ 111595 h 1812490"/>
                      <a:gd name="connsiteX12" fmla="*/ 111595 w 2917825"/>
                      <a:gd name="connsiteY12" fmla="*/ 0 h 181249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2917825" h="1812490">
                        <a:moveTo>
                          <a:pt x="127000" y="709020"/>
                        </a:moveTo>
                        <a:lnTo>
                          <a:pt x="127000" y="1698137"/>
                        </a:lnTo>
                        <a:lnTo>
                          <a:pt x="898525" y="1698137"/>
                        </a:lnTo>
                        <a:lnTo>
                          <a:pt x="898525" y="709020"/>
                        </a:lnTo>
                        <a:close/>
                        <a:moveTo>
                          <a:pt x="111595" y="0"/>
                        </a:moveTo>
                        <a:lnTo>
                          <a:pt x="2806230" y="0"/>
                        </a:lnTo>
                        <a:cubicBezTo>
                          <a:pt x="2867862" y="0"/>
                          <a:pt x="2917825" y="49963"/>
                          <a:pt x="2917825" y="111595"/>
                        </a:cubicBezTo>
                        <a:lnTo>
                          <a:pt x="2917825" y="1700895"/>
                        </a:lnTo>
                        <a:cubicBezTo>
                          <a:pt x="2917825" y="1762527"/>
                          <a:pt x="2867862" y="1812490"/>
                          <a:pt x="2806230" y="1812490"/>
                        </a:cubicBezTo>
                        <a:lnTo>
                          <a:pt x="111595" y="1812490"/>
                        </a:lnTo>
                        <a:cubicBezTo>
                          <a:pt x="49963" y="1812490"/>
                          <a:pt x="0" y="1762527"/>
                          <a:pt x="0" y="1700895"/>
                        </a:cubicBezTo>
                        <a:lnTo>
                          <a:pt x="0" y="111595"/>
                        </a:lnTo>
                        <a:cubicBezTo>
                          <a:pt x="0" y="49963"/>
                          <a:pt x="49963" y="0"/>
                          <a:pt x="111595" y="0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ysClr val="window" lastClr="FFFFFF">
                          <a:lumMod val="75000"/>
                        </a:sysClr>
                      </a:gs>
                      <a:gs pos="100000">
                        <a:sysClr val="window" lastClr="FFFFFF"/>
                      </a:gs>
                    </a:gsLst>
                    <a:lin ang="18900000" scaled="1"/>
                    <a:tileRect/>
                  </a:grad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840" name="正方形/長方形 1839"/>
                  <p:cNvSpPr/>
                  <p:nvPr/>
                </p:nvSpPr>
                <p:spPr>
                  <a:xfrm>
                    <a:off x="8598903" y="3728085"/>
                    <a:ext cx="1828800" cy="676275"/>
                  </a:xfrm>
                  <a:prstGeom prst="rect">
                    <a:avLst/>
                  </a:prstGeom>
                  <a:pattFill prst="weave">
                    <a:fgClr>
                      <a:srgbClr val="ED7D31">
                        <a:lumMod val="60000"/>
                        <a:lumOff val="40000"/>
                      </a:srgbClr>
                    </a:fgClr>
                    <a:bgClr>
                      <a:sysClr val="window" lastClr="FFFFFF"/>
                    </a:bgClr>
                  </a:pattFill>
                  <a:ln w="6350" cap="flat" cmpd="sng" algn="ctr">
                    <a:solidFill>
                      <a:srgbClr val="ED7D31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cxnSp>
                <p:nvCxnSpPr>
                  <p:cNvPr id="1841" name="直線コネクタ 1840"/>
                  <p:cNvCxnSpPr>
                    <a:stCxn id="1840" idx="1"/>
                  </p:cNvCxnSpPr>
                  <p:nvPr/>
                </p:nvCxnSpPr>
                <p:spPr>
                  <a:xfrm>
                    <a:off x="8598903" y="4066223"/>
                    <a:ext cx="1838325" cy="952"/>
                  </a:xfrm>
                  <a:prstGeom prst="line">
                    <a:avLst/>
                  </a:prstGeom>
                  <a:noFill/>
                  <a:ln w="6350" cap="flat" cmpd="sng" algn="ctr">
                    <a:solidFill>
                      <a:srgbClr val="ED7D31">
                        <a:lumMod val="60000"/>
                        <a:lumOff val="40000"/>
                      </a:srgbClr>
                    </a:solidFill>
                    <a:prstDash val="dash"/>
                    <a:miter lim="800000"/>
                  </a:ln>
                  <a:effectLst/>
                </p:spPr>
              </p:cxnSp>
              <p:cxnSp>
                <p:nvCxnSpPr>
                  <p:cNvPr id="1842" name="直線コネクタ 1841"/>
                  <p:cNvCxnSpPr/>
                  <p:nvPr/>
                </p:nvCxnSpPr>
                <p:spPr>
                  <a:xfrm>
                    <a:off x="8598903" y="3894773"/>
                    <a:ext cx="1838325" cy="952"/>
                  </a:xfrm>
                  <a:prstGeom prst="line">
                    <a:avLst/>
                  </a:prstGeom>
                  <a:noFill/>
                  <a:ln w="6350" cap="flat" cmpd="sng" algn="ctr">
                    <a:solidFill>
                      <a:srgbClr val="ED7D31">
                        <a:lumMod val="60000"/>
                        <a:lumOff val="40000"/>
                      </a:srgbClr>
                    </a:solidFill>
                    <a:prstDash val="dash"/>
                    <a:miter lim="800000"/>
                  </a:ln>
                  <a:effectLst/>
                </p:spPr>
              </p:cxnSp>
              <p:cxnSp>
                <p:nvCxnSpPr>
                  <p:cNvPr id="1843" name="直線コネクタ 1842"/>
                  <p:cNvCxnSpPr/>
                  <p:nvPr/>
                </p:nvCxnSpPr>
                <p:spPr>
                  <a:xfrm>
                    <a:off x="8598903" y="4218623"/>
                    <a:ext cx="1838325" cy="952"/>
                  </a:xfrm>
                  <a:prstGeom prst="line">
                    <a:avLst/>
                  </a:prstGeom>
                  <a:noFill/>
                  <a:ln w="6350" cap="flat" cmpd="sng" algn="ctr">
                    <a:solidFill>
                      <a:srgbClr val="ED7D31">
                        <a:lumMod val="60000"/>
                        <a:lumOff val="40000"/>
                      </a:srgbClr>
                    </a:solidFill>
                    <a:prstDash val="dash"/>
                    <a:miter lim="800000"/>
                  </a:ln>
                  <a:effectLst/>
                </p:spPr>
              </p:cxnSp>
              <p:sp>
                <p:nvSpPr>
                  <p:cNvPr id="1844" name="テキスト ボックス 1843"/>
                  <p:cNvSpPr txBox="1"/>
                  <p:nvPr/>
                </p:nvSpPr>
                <p:spPr>
                  <a:xfrm>
                    <a:off x="7731492" y="2748145"/>
                    <a:ext cx="2073580" cy="609327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prstTxWarp prst="textPlain">
                      <a:avLst/>
                    </a:prstTxWarp>
                    <a:spAutoFit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ja-JP" altLang="en-US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氏　名</a:t>
                    </a:r>
                    <a:r>
                      <a:rPr kumimoji="0" lang="ja-JP" altLang="en-US" sz="9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：□□　□□</a:t>
                    </a:r>
                    <a:endParaRPr kumimoji="0" lang="en-US" altLang="ja-JP" sz="9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altLang="ja-JP" sz="9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ja-JP" altLang="en-US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住　所</a:t>
                    </a:r>
                    <a:r>
                      <a:rPr kumimoji="0" lang="ja-JP" altLang="en-US" sz="9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：○○県△△市▽▽町◇丁目□番地○号</a:t>
                    </a:r>
                    <a:endParaRPr kumimoji="0" lang="en-US" altLang="ja-JP" sz="9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altLang="ja-JP" sz="9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ja-JP" altLang="en-US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生年月日</a:t>
                    </a:r>
                    <a:r>
                      <a:rPr kumimoji="0" lang="ja-JP" altLang="en-US" sz="9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：平成○○年○月○日　　</a:t>
                    </a:r>
                    <a:r>
                      <a:rPr kumimoji="0" lang="ja-JP" altLang="en-US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性　別</a:t>
                    </a:r>
                    <a:r>
                      <a:rPr kumimoji="0" lang="ja-JP" altLang="en-US" sz="9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：□</a:t>
                    </a:r>
                  </a:p>
                </p:txBody>
              </p:sp>
              <p:sp>
                <p:nvSpPr>
                  <p:cNvPr id="1845" name="テキスト ボックス 1844"/>
                  <p:cNvSpPr txBox="1"/>
                  <p:nvPr/>
                </p:nvSpPr>
                <p:spPr>
                  <a:xfrm>
                    <a:off x="8613561" y="3467321"/>
                    <a:ext cx="1030371" cy="163358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prstTxWarp prst="textPlain">
                      <a:avLst/>
                    </a:prstTxWarp>
                    <a:spAutoFit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altLang="ja-JP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20XX</a:t>
                    </a:r>
                    <a:r>
                      <a:rPr kumimoji="0" lang="ja-JP" altLang="en-US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年</a:t>
                    </a:r>
                    <a:r>
                      <a:rPr kumimoji="0" lang="en-US" altLang="ja-JP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3</a:t>
                    </a:r>
                    <a:r>
                      <a:rPr kumimoji="0" lang="ja-JP" altLang="en-US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月</a:t>
                    </a:r>
                    <a:r>
                      <a:rPr kumimoji="0" lang="en-US" altLang="ja-JP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31</a:t>
                    </a:r>
                    <a:r>
                      <a:rPr kumimoji="0" lang="ja-JP" altLang="en-US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日まで有効</a:t>
                    </a:r>
                    <a:endParaRPr kumimoji="0" lang="ja-JP" altLang="en-US" sz="9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</p:txBody>
              </p:sp>
              <p:sp>
                <p:nvSpPr>
                  <p:cNvPr id="1846" name="テキスト ボックス 1845"/>
                  <p:cNvSpPr txBox="1"/>
                  <p:nvPr/>
                </p:nvSpPr>
                <p:spPr>
                  <a:xfrm>
                    <a:off x="9934575" y="2795753"/>
                    <a:ext cx="481100" cy="250628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prstTxWarp prst="textPlain">
                      <a:avLst/>
                    </a:prstTxWarp>
                    <a:sp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ja-JP" altLang="en-US" sz="1100" b="1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個人番号</a:t>
                    </a:r>
                    <a:endParaRPr kumimoji="0" lang="en-US" altLang="ja-JP" sz="11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ja-JP" altLang="en-US" sz="1100" b="1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カード</a:t>
                    </a:r>
                  </a:p>
                </p:txBody>
              </p:sp>
              <p:grpSp>
                <p:nvGrpSpPr>
                  <p:cNvPr id="1847" name="グループ化 1846"/>
                  <p:cNvGrpSpPr/>
                  <p:nvPr/>
                </p:nvGrpSpPr>
                <p:grpSpPr>
                  <a:xfrm>
                    <a:off x="9952032" y="3302058"/>
                    <a:ext cx="410617" cy="367596"/>
                    <a:chOff x="5631654" y="-26213"/>
                    <a:chExt cx="404948" cy="418044"/>
                  </a:xfrm>
                </p:grpSpPr>
                <p:grpSp>
                  <p:nvGrpSpPr>
                    <p:cNvPr id="1851" name="グループ化 1850"/>
                    <p:cNvGrpSpPr/>
                    <p:nvPr/>
                  </p:nvGrpSpPr>
                  <p:grpSpPr>
                    <a:xfrm>
                      <a:off x="5631654" y="-26202"/>
                      <a:ext cx="404948" cy="334849"/>
                      <a:chOff x="4339640" y="3267059"/>
                      <a:chExt cx="309314" cy="240355"/>
                    </a:xfrm>
                    <a:gradFill flip="none" rotWithShape="1">
                      <a:gsLst>
                        <a:gs pos="0">
                          <a:srgbClr val="FFC000">
                            <a:lumMod val="67000"/>
                          </a:srgbClr>
                        </a:gs>
                        <a:gs pos="48000">
                          <a:srgbClr val="FFC000">
                            <a:lumMod val="97000"/>
                            <a:lumOff val="3000"/>
                          </a:srgbClr>
                        </a:gs>
                        <a:gs pos="100000">
                          <a:srgbClr val="FFC000">
                            <a:lumMod val="60000"/>
                            <a:lumOff val="40000"/>
                          </a:srgbClr>
                        </a:gs>
                      </a:gsLst>
                      <a:lin ang="18900000" scaled="1"/>
                      <a:tileRect/>
                    </a:gradFill>
                  </p:grpSpPr>
                  <p:sp>
                    <p:nvSpPr>
                      <p:cNvPr id="1855" name="片側の 2 つの角を丸めた四角形 1854"/>
                      <p:cNvSpPr/>
                      <p:nvPr/>
                    </p:nvSpPr>
                    <p:spPr>
                      <a:xfrm>
                        <a:off x="4339641" y="3267059"/>
                        <a:ext cx="309313" cy="61252"/>
                      </a:xfrm>
                      <a:prstGeom prst="round2SameRect">
                        <a:avLst>
                          <a:gd name="adj1" fmla="val 50000"/>
                          <a:gd name="adj2" fmla="val 0"/>
                        </a:avLst>
                      </a:prstGeom>
                      <a:noFill/>
                      <a:ln w="6350" cap="flat" cmpd="sng" algn="ctr">
                        <a:solidFill>
                          <a:srgbClr val="5B9BD5">
                            <a:lumMod val="60000"/>
                            <a:lumOff val="40000"/>
                          </a:srgbClr>
                        </a:solidFill>
                        <a:prstDash val="dash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856" name="正方形/長方形 1855"/>
                      <p:cNvSpPr/>
                      <p:nvPr/>
                    </p:nvSpPr>
                    <p:spPr>
                      <a:xfrm>
                        <a:off x="4339640" y="3328311"/>
                        <a:ext cx="309313" cy="59701"/>
                      </a:xfrm>
                      <a:prstGeom prst="rect">
                        <a:avLst/>
                      </a:prstGeom>
                      <a:noFill/>
                      <a:ln w="6350" cap="flat" cmpd="sng" algn="ctr">
                        <a:solidFill>
                          <a:srgbClr val="5B9BD5">
                            <a:lumMod val="60000"/>
                            <a:lumOff val="40000"/>
                          </a:srgbClr>
                        </a:solidFill>
                        <a:prstDash val="dash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857" name="正方形/長方形 1856"/>
                      <p:cNvSpPr/>
                      <p:nvPr/>
                    </p:nvSpPr>
                    <p:spPr>
                      <a:xfrm>
                        <a:off x="4339640" y="3388012"/>
                        <a:ext cx="309313" cy="59701"/>
                      </a:xfrm>
                      <a:prstGeom prst="rect">
                        <a:avLst/>
                      </a:prstGeom>
                      <a:noFill/>
                      <a:ln w="6350" cap="flat" cmpd="sng" algn="ctr">
                        <a:solidFill>
                          <a:srgbClr val="5B9BD5">
                            <a:lumMod val="60000"/>
                            <a:lumOff val="40000"/>
                          </a:srgbClr>
                        </a:solidFill>
                        <a:prstDash val="dash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858" name="正方形/長方形 1857"/>
                      <p:cNvSpPr/>
                      <p:nvPr/>
                    </p:nvSpPr>
                    <p:spPr>
                      <a:xfrm>
                        <a:off x="4339640" y="3447713"/>
                        <a:ext cx="309313" cy="59701"/>
                      </a:xfrm>
                      <a:prstGeom prst="rect">
                        <a:avLst/>
                      </a:prstGeom>
                      <a:noFill/>
                      <a:ln w="6350" cap="flat" cmpd="sng" algn="ctr">
                        <a:solidFill>
                          <a:srgbClr val="5B9BD5">
                            <a:lumMod val="60000"/>
                            <a:lumOff val="40000"/>
                          </a:srgbClr>
                        </a:solidFill>
                        <a:prstDash val="dash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1852" name="フリーフォーム 1851"/>
                    <p:cNvSpPr/>
                    <p:nvPr/>
                  </p:nvSpPr>
                  <p:spPr>
                    <a:xfrm rot="10800000">
                      <a:off x="5911187" y="308657"/>
                      <a:ext cx="125414" cy="83174"/>
                    </a:xfrm>
                    <a:custGeom>
                      <a:avLst/>
                      <a:gdLst>
                        <a:gd name="connsiteX0" fmla="*/ 125414 w 125414"/>
                        <a:gd name="connsiteY0" fmla="*/ 83174 h 83174"/>
                        <a:gd name="connsiteX1" fmla="*/ 0 w 125414"/>
                        <a:gd name="connsiteY1" fmla="*/ 83174 h 83174"/>
                        <a:gd name="connsiteX2" fmla="*/ 0 w 125414"/>
                        <a:gd name="connsiteY2" fmla="*/ 41587 h 83174"/>
                        <a:gd name="connsiteX3" fmla="*/ 41587 w 125414"/>
                        <a:gd name="connsiteY3" fmla="*/ 0 h 83174"/>
                        <a:gd name="connsiteX4" fmla="*/ 125414 w 125414"/>
                        <a:gd name="connsiteY4" fmla="*/ 0 h 83174"/>
                        <a:gd name="connsiteX5" fmla="*/ 125414 w 125414"/>
                        <a:gd name="connsiteY5" fmla="*/ 83174 h 8317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25414" h="83174">
                          <a:moveTo>
                            <a:pt x="125414" y="83174"/>
                          </a:moveTo>
                          <a:lnTo>
                            <a:pt x="0" y="83174"/>
                          </a:lnTo>
                          <a:lnTo>
                            <a:pt x="0" y="41587"/>
                          </a:lnTo>
                          <a:cubicBezTo>
                            <a:pt x="0" y="18619"/>
                            <a:pt x="18619" y="0"/>
                            <a:pt x="41587" y="0"/>
                          </a:cubicBezTo>
                          <a:lnTo>
                            <a:pt x="125414" y="0"/>
                          </a:lnTo>
                          <a:lnTo>
                            <a:pt x="125414" y="83174"/>
                          </a:lnTo>
                          <a:close/>
                        </a:path>
                      </a:pathLst>
                    </a:custGeom>
                    <a:noFill/>
                    <a:ln w="6350" cap="flat" cmpd="sng" algn="ctr">
                      <a:solidFill>
                        <a:srgbClr val="5B9BD5">
                          <a:lumMod val="60000"/>
                          <a:lumOff val="40000"/>
                        </a:srgbClr>
                      </a:solidFill>
                      <a:prstDash val="dash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853" name="フリーフォーム 1852"/>
                    <p:cNvSpPr/>
                    <p:nvPr/>
                  </p:nvSpPr>
                  <p:spPr>
                    <a:xfrm rot="10800000">
                      <a:off x="5631655" y="308657"/>
                      <a:ext cx="279531" cy="83174"/>
                    </a:xfrm>
                    <a:custGeom>
                      <a:avLst/>
                      <a:gdLst>
                        <a:gd name="connsiteX0" fmla="*/ 316495 w 316495"/>
                        <a:gd name="connsiteY0" fmla="*/ 83174 h 83174"/>
                        <a:gd name="connsiteX1" fmla="*/ 0 w 316495"/>
                        <a:gd name="connsiteY1" fmla="*/ 83174 h 83174"/>
                        <a:gd name="connsiteX2" fmla="*/ 0 w 316495"/>
                        <a:gd name="connsiteY2" fmla="*/ 0 h 83174"/>
                        <a:gd name="connsiteX3" fmla="*/ 274908 w 316495"/>
                        <a:gd name="connsiteY3" fmla="*/ 0 h 83174"/>
                        <a:gd name="connsiteX4" fmla="*/ 316495 w 316495"/>
                        <a:gd name="connsiteY4" fmla="*/ 41587 h 83174"/>
                        <a:gd name="connsiteX5" fmla="*/ 316495 w 316495"/>
                        <a:gd name="connsiteY5" fmla="*/ 83174 h 8317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316495" h="83174">
                          <a:moveTo>
                            <a:pt x="316495" y="83174"/>
                          </a:moveTo>
                          <a:lnTo>
                            <a:pt x="0" y="83174"/>
                          </a:lnTo>
                          <a:lnTo>
                            <a:pt x="0" y="0"/>
                          </a:lnTo>
                          <a:lnTo>
                            <a:pt x="274908" y="0"/>
                          </a:lnTo>
                          <a:cubicBezTo>
                            <a:pt x="297876" y="0"/>
                            <a:pt x="316495" y="18619"/>
                            <a:pt x="316495" y="41587"/>
                          </a:cubicBezTo>
                          <a:lnTo>
                            <a:pt x="316495" y="83174"/>
                          </a:lnTo>
                          <a:close/>
                        </a:path>
                      </a:pathLst>
                    </a:custGeom>
                    <a:noFill/>
                    <a:ln w="6350" cap="flat" cmpd="sng" algn="ctr">
                      <a:solidFill>
                        <a:srgbClr val="5B9BD5">
                          <a:lumMod val="60000"/>
                          <a:lumOff val="40000"/>
                        </a:srgbClr>
                      </a:solidFill>
                      <a:prstDash val="dash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854" name="フリーフォーム 1853"/>
                    <p:cNvSpPr/>
                    <p:nvPr/>
                  </p:nvSpPr>
                  <p:spPr>
                    <a:xfrm>
                      <a:off x="5752939" y="-26213"/>
                      <a:ext cx="283662" cy="334864"/>
                    </a:xfrm>
                    <a:custGeom>
                      <a:avLst/>
                      <a:gdLst>
                        <a:gd name="connsiteX0" fmla="*/ 0 w 283662"/>
                        <a:gd name="connsiteY0" fmla="*/ 0 h 334864"/>
                        <a:gd name="connsiteX1" fmla="*/ 240995 w 283662"/>
                        <a:gd name="connsiteY1" fmla="*/ 0 h 334864"/>
                        <a:gd name="connsiteX2" fmla="*/ 283662 w 283662"/>
                        <a:gd name="connsiteY2" fmla="*/ 42667 h 334864"/>
                        <a:gd name="connsiteX3" fmla="*/ 283661 w 283662"/>
                        <a:gd name="connsiteY3" fmla="*/ 85333 h 334864"/>
                        <a:gd name="connsiteX4" fmla="*/ 158246 w 283662"/>
                        <a:gd name="connsiteY4" fmla="*/ 85333 h 334864"/>
                        <a:gd name="connsiteX5" fmla="*/ 158246 w 283662"/>
                        <a:gd name="connsiteY5" fmla="*/ 334864 h 334864"/>
                        <a:gd name="connsiteX6" fmla="*/ 0 w 283662"/>
                        <a:gd name="connsiteY6" fmla="*/ 334864 h 33486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283662" h="334864">
                          <a:moveTo>
                            <a:pt x="0" y="0"/>
                          </a:moveTo>
                          <a:lnTo>
                            <a:pt x="240995" y="0"/>
                          </a:lnTo>
                          <a:cubicBezTo>
                            <a:pt x="264559" y="0"/>
                            <a:pt x="283662" y="19103"/>
                            <a:pt x="283662" y="42667"/>
                          </a:cubicBezTo>
                          <a:cubicBezTo>
                            <a:pt x="283662" y="56889"/>
                            <a:pt x="283661" y="71111"/>
                            <a:pt x="283661" y="85333"/>
                          </a:cubicBezTo>
                          <a:lnTo>
                            <a:pt x="158246" y="85333"/>
                          </a:lnTo>
                          <a:lnTo>
                            <a:pt x="158246" y="334864"/>
                          </a:lnTo>
                          <a:lnTo>
                            <a:pt x="0" y="334864"/>
                          </a:lnTo>
                          <a:close/>
                        </a:path>
                      </a:pathLst>
                    </a:custGeom>
                    <a:noFill/>
                    <a:ln w="6350" cap="flat" cmpd="sng" algn="ctr">
                      <a:solidFill>
                        <a:srgbClr val="5B9BD5">
                          <a:lumMod val="60000"/>
                          <a:lumOff val="40000"/>
                        </a:srgbClr>
                      </a:solidFill>
                      <a:prstDash val="dash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848" name="グループ化 1847"/>
                  <p:cNvGrpSpPr/>
                  <p:nvPr/>
                </p:nvGrpSpPr>
                <p:grpSpPr>
                  <a:xfrm>
                    <a:off x="9977307" y="3327653"/>
                    <a:ext cx="368964" cy="324779"/>
                    <a:chOff x="14159332" y="3300413"/>
                    <a:chExt cx="423443" cy="372734"/>
                  </a:xfrm>
                </p:grpSpPr>
                <p:sp>
                  <p:nvSpPr>
                    <p:cNvPr id="1849" name="フリーフォーム 1848"/>
                    <p:cNvSpPr/>
                    <p:nvPr/>
                  </p:nvSpPr>
                  <p:spPr>
                    <a:xfrm>
                      <a:off x="14159332" y="3300413"/>
                      <a:ext cx="423443" cy="372734"/>
                    </a:xfrm>
                    <a:custGeom>
                      <a:avLst/>
                      <a:gdLst>
                        <a:gd name="connsiteX0" fmla="*/ 30795 w 301205"/>
                        <a:gd name="connsiteY0" fmla="*/ 13897 h 272925"/>
                        <a:gd name="connsiteX1" fmla="*/ 14192 w 301205"/>
                        <a:gd name="connsiteY1" fmla="*/ 30500 h 272925"/>
                        <a:gd name="connsiteX2" fmla="*/ 14192 w 301205"/>
                        <a:gd name="connsiteY2" fmla="*/ 242426 h 272925"/>
                        <a:gd name="connsiteX3" fmla="*/ 30795 w 301205"/>
                        <a:gd name="connsiteY3" fmla="*/ 259029 h 272925"/>
                        <a:gd name="connsiteX4" fmla="*/ 270411 w 301205"/>
                        <a:gd name="connsiteY4" fmla="*/ 259029 h 272925"/>
                        <a:gd name="connsiteX5" fmla="*/ 287014 w 301205"/>
                        <a:gd name="connsiteY5" fmla="*/ 242426 h 272925"/>
                        <a:gd name="connsiteX6" fmla="*/ 287014 w 301205"/>
                        <a:gd name="connsiteY6" fmla="*/ 30500 h 272925"/>
                        <a:gd name="connsiteX7" fmla="*/ 270411 w 301205"/>
                        <a:gd name="connsiteY7" fmla="*/ 13897 h 272925"/>
                        <a:gd name="connsiteX8" fmla="*/ 26438 w 301205"/>
                        <a:gd name="connsiteY8" fmla="*/ 0 h 272925"/>
                        <a:gd name="connsiteX9" fmla="*/ 274767 w 301205"/>
                        <a:gd name="connsiteY9" fmla="*/ 0 h 272925"/>
                        <a:gd name="connsiteX10" fmla="*/ 301205 w 301205"/>
                        <a:gd name="connsiteY10" fmla="*/ 26438 h 272925"/>
                        <a:gd name="connsiteX11" fmla="*/ 301205 w 301205"/>
                        <a:gd name="connsiteY11" fmla="*/ 246487 h 272925"/>
                        <a:gd name="connsiteX12" fmla="*/ 274767 w 301205"/>
                        <a:gd name="connsiteY12" fmla="*/ 272925 h 272925"/>
                        <a:gd name="connsiteX13" fmla="*/ 26438 w 301205"/>
                        <a:gd name="connsiteY13" fmla="*/ 272925 h 272925"/>
                        <a:gd name="connsiteX14" fmla="*/ 0 w 301205"/>
                        <a:gd name="connsiteY14" fmla="*/ 246487 h 272925"/>
                        <a:gd name="connsiteX15" fmla="*/ 0 w 301205"/>
                        <a:gd name="connsiteY15" fmla="*/ 26438 h 272925"/>
                        <a:gd name="connsiteX16" fmla="*/ 26438 w 301205"/>
                        <a:gd name="connsiteY16" fmla="*/ 0 h 27292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</a:cxnLst>
                      <a:rect l="l" t="t" r="r" b="b"/>
                      <a:pathLst>
                        <a:path w="301205" h="272925">
                          <a:moveTo>
                            <a:pt x="30795" y="13897"/>
                          </a:moveTo>
                          <a:cubicBezTo>
                            <a:pt x="21625" y="13897"/>
                            <a:pt x="14192" y="21330"/>
                            <a:pt x="14192" y="30500"/>
                          </a:cubicBezTo>
                          <a:lnTo>
                            <a:pt x="14192" y="242426"/>
                          </a:lnTo>
                          <a:cubicBezTo>
                            <a:pt x="14192" y="251596"/>
                            <a:pt x="21625" y="259029"/>
                            <a:pt x="30795" y="259029"/>
                          </a:cubicBezTo>
                          <a:lnTo>
                            <a:pt x="270411" y="259029"/>
                          </a:lnTo>
                          <a:cubicBezTo>
                            <a:pt x="279581" y="259029"/>
                            <a:pt x="287014" y="251596"/>
                            <a:pt x="287014" y="242426"/>
                          </a:cubicBezTo>
                          <a:lnTo>
                            <a:pt x="287014" y="30500"/>
                          </a:lnTo>
                          <a:cubicBezTo>
                            <a:pt x="287014" y="21330"/>
                            <a:pt x="279581" y="13897"/>
                            <a:pt x="270411" y="13897"/>
                          </a:cubicBezTo>
                          <a:close/>
                          <a:moveTo>
                            <a:pt x="26438" y="0"/>
                          </a:moveTo>
                          <a:lnTo>
                            <a:pt x="274767" y="0"/>
                          </a:lnTo>
                          <a:cubicBezTo>
                            <a:pt x="289368" y="0"/>
                            <a:pt x="301205" y="11837"/>
                            <a:pt x="301205" y="26438"/>
                          </a:cubicBezTo>
                          <a:lnTo>
                            <a:pt x="301205" y="246487"/>
                          </a:lnTo>
                          <a:cubicBezTo>
                            <a:pt x="301205" y="261088"/>
                            <a:pt x="289368" y="272925"/>
                            <a:pt x="274767" y="272925"/>
                          </a:cubicBezTo>
                          <a:lnTo>
                            <a:pt x="26438" y="272925"/>
                          </a:lnTo>
                          <a:cubicBezTo>
                            <a:pt x="11837" y="272925"/>
                            <a:pt x="0" y="261088"/>
                            <a:pt x="0" y="246487"/>
                          </a:cubicBezTo>
                          <a:lnTo>
                            <a:pt x="0" y="26438"/>
                          </a:lnTo>
                          <a:cubicBezTo>
                            <a:pt x="0" y="11837"/>
                            <a:pt x="11837" y="0"/>
                            <a:pt x="26438" y="0"/>
                          </a:cubicBezTo>
                          <a:close/>
                        </a:path>
                      </a:pathLst>
                    </a:custGeom>
                    <a:solidFill>
                      <a:srgbClr val="FF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850" name="テキスト ボックス 1849"/>
                    <p:cNvSpPr txBox="1"/>
                    <p:nvPr/>
                  </p:nvSpPr>
                  <p:spPr>
                    <a:xfrm rot="5400000">
                      <a:off x="14224628" y="3310159"/>
                      <a:ext cx="292850" cy="340037"/>
                    </a:xfrm>
                    <a:prstGeom prst="rect">
                      <a:avLst/>
                    </a:prstGeom>
                    <a:noFill/>
                  </p:spPr>
                  <p:txBody>
                    <a:bodyPr vert="eaVert" wrap="none" rtlCol="0">
                      <a:prstTxWarp prst="textPlain">
                        <a:avLst/>
                      </a:prstTxWarp>
                      <a:spAutoFit/>
                    </a:bodyPr>
                    <a:lstStyle/>
                    <a:p>
                      <a:pPr marL="0" marR="0" lvl="0" indent="0" algn="dist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ja-JP" altLang="en-US" sz="1400" b="1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個　人</a:t>
                      </a:r>
                      <a:endParaRPr kumimoji="0" lang="en-US" altLang="ja-JP" sz="1400" b="1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marL="0" marR="0" lvl="0" indent="0" algn="dist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ja-JP" altLang="en-US" sz="1400" b="1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番　号</a:t>
                      </a:r>
                      <a:endParaRPr kumimoji="0" lang="en-US" altLang="ja-JP" sz="1400" b="1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marL="0" marR="0" lvl="0" indent="0" algn="dist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ja-JP" altLang="en-US" sz="1400" b="1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カード</a:t>
                      </a:r>
                    </a:p>
                  </p:txBody>
                </p:sp>
              </p:grpSp>
            </p:grpSp>
            <p:grpSp>
              <p:nvGrpSpPr>
                <p:cNvPr id="1792" name="グループ化 1791"/>
                <p:cNvGrpSpPr/>
                <p:nvPr/>
              </p:nvGrpSpPr>
              <p:grpSpPr>
                <a:xfrm>
                  <a:off x="4282124" y="3509684"/>
                  <a:ext cx="335603" cy="503488"/>
                  <a:chOff x="3063680" y="5324480"/>
                  <a:chExt cx="834570" cy="1252064"/>
                </a:xfrm>
              </p:grpSpPr>
              <p:sp>
                <p:nvSpPr>
                  <p:cNvPr id="1793" name="円/楕円 708"/>
                  <p:cNvSpPr/>
                  <p:nvPr/>
                </p:nvSpPr>
                <p:spPr>
                  <a:xfrm>
                    <a:off x="3083265" y="5324480"/>
                    <a:ext cx="795397" cy="634204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795397" h="634204">
                        <a:moveTo>
                          <a:pt x="317102" y="0"/>
                        </a:moveTo>
                        <a:cubicBezTo>
                          <a:pt x="345067" y="0"/>
                          <a:pt x="372186" y="3620"/>
                          <a:pt x="397699" y="11623"/>
                        </a:cubicBezTo>
                        <a:cubicBezTo>
                          <a:pt x="423212" y="3620"/>
                          <a:pt x="450331" y="0"/>
                          <a:pt x="478295" y="0"/>
                        </a:cubicBezTo>
                        <a:cubicBezTo>
                          <a:pt x="653426" y="0"/>
                          <a:pt x="795397" y="141971"/>
                          <a:pt x="795397" y="317102"/>
                        </a:cubicBezTo>
                        <a:cubicBezTo>
                          <a:pt x="795397" y="492233"/>
                          <a:pt x="653426" y="634204"/>
                          <a:pt x="478295" y="634204"/>
                        </a:cubicBezTo>
                        <a:cubicBezTo>
                          <a:pt x="450331" y="634204"/>
                          <a:pt x="423212" y="630584"/>
                          <a:pt x="397699" y="622581"/>
                        </a:cubicBezTo>
                        <a:cubicBezTo>
                          <a:pt x="372186" y="630584"/>
                          <a:pt x="345067" y="634204"/>
                          <a:pt x="317102" y="634204"/>
                        </a:cubicBezTo>
                        <a:cubicBezTo>
                          <a:pt x="141971" y="634204"/>
                          <a:pt x="0" y="492233"/>
                          <a:pt x="0" y="317102"/>
                        </a:cubicBezTo>
                        <a:cubicBezTo>
                          <a:pt x="0" y="141971"/>
                          <a:pt x="141971" y="0"/>
                          <a:pt x="317102" y="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794" name="片側の 2 つの角を丸めた四角形 1793"/>
                  <p:cNvSpPr/>
                  <p:nvPr/>
                </p:nvSpPr>
                <p:spPr>
                  <a:xfrm>
                    <a:off x="3161058" y="6237312"/>
                    <a:ext cx="639814" cy="339232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002060"/>
                  </a:solid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795" name="フリーフォーム 1794"/>
                  <p:cNvSpPr/>
                  <p:nvPr/>
                </p:nvSpPr>
                <p:spPr>
                  <a:xfrm>
                    <a:off x="3349959" y="6088901"/>
                    <a:ext cx="265453" cy="273984"/>
                  </a:xfrm>
                  <a:custGeom>
                    <a:avLst/>
                    <a:gdLst>
                      <a:gd name="connsiteX0" fmla="*/ 109057 w 323141"/>
                      <a:gd name="connsiteY0" fmla="*/ 0 h 470199"/>
                      <a:gd name="connsiteX1" fmla="*/ 213831 w 323141"/>
                      <a:gd name="connsiteY1" fmla="*/ 0 h 470199"/>
                      <a:gd name="connsiteX2" fmla="*/ 240026 w 323141"/>
                      <a:gd name="connsiteY2" fmla="*/ 26195 h 470199"/>
                      <a:gd name="connsiteX3" fmla="*/ 240026 w 323141"/>
                      <a:gd name="connsiteY3" fmla="*/ 130480 h 470199"/>
                      <a:gd name="connsiteX4" fmla="*/ 323141 w 323141"/>
                      <a:gd name="connsiteY4" fmla="*/ 130480 h 470199"/>
                      <a:gd name="connsiteX5" fmla="*/ 242356 w 323141"/>
                      <a:gd name="connsiteY5" fmla="*/ 470199 h 470199"/>
                      <a:gd name="connsiteX6" fmla="*/ 80785 w 323141"/>
                      <a:gd name="connsiteY6" fmla="*/ 470199 h 470199"/>
                      <a:gd name="connsiteX7" fmla="*/ 0 w 323141"/>
                      <a:gd name="connsiteY7" fmla="*/ 130480 h 470199"/>
                      <a:gd name="connsiteX8" fmla="*/ 82862 w 323141"/>
                      <a:gd name="connsiteY8" fmla="*/ 130480 h 470199"/>
                      <a:gd name="connsiteX9" fmla="*/ 82862 w 323141"/>
                      <a:gd name="connsiteY9" fmla="*/ 26195 h 470199"/>
                      <a:gd name="connsiteX10" fmla="*/ 109057 w 323141"/>
                      <a:gd name="connsiteY10" fmla="*/ 0 h 470199"/>
                      <a:gd name="connsiteX0" fmla="*/ 109057 w 323141"/>
                      <a:gd name="connsiteY0" fmla="*/ 0 h 470199"/>
                      <a:gd name="connsiteX1" fmla="*/ 213831 w 323141"/>
                      <a:gd name="connsiteY1" fmla="*/ 0 h 470199"/>
                      <a:gd name="connsiteX2" fmla="*/ 240026 w 323141"/>
                      <a:gd name="connsiteY2" fmla="*/ 26195 h 470199"/>
                      <a:gd name="connsiteX3" fmla="*/ 240026 w 323141"/>
                      <a:gd name="connsiteY3" fmla="*/ 130480 h 470199"/>
                      <a:gd name="connsiteX4" fmla="*/ 323141 w 323141"/>
                      <a:gd name="connsiteY4" fmla="*/ 130480 h 470199"/>
                      <a:gd name="connsiteX5" fmla="*/ 242356 w 323141"/>
                      <a:gd name="connsiteY5" fmla="*/ 470199 h 470199"/>
                      <a:gd name="connsiteX6" fmla="*/ 145717 w 323141"/>
                      <a:gd name="connsiteY6" fmla="*/ 272079 h 470199"/>
                      <a:gd name="connsiteX7" fmla="*/ 0 w 323141"/>
                      <a:gd name="connsiteY7" fmla="*/ 130480 h 470199"/>
                      <a:gd name="connsiteX8" fmla="*/ 82862 w 323141"/>
                      <a:gd name="connsiteY8" fmla="*/ 130480 h 470199"/>
                      <a:gd name="connsiteX9" fmla="*/ 82862 w 323141"/>
                      <a:gd name="connsiteY9" fmla="*/ 26195 h 470199"/>
                      <a:gd name="connsiteX10" fmla="*/ 109057 w 323141"/>
                      <a:gd name="connsiteY10" fmla="*/ 0 h 470199"/>
                      <a:gd name="connsiteX0" fmla="*/ 109057 w 323141"/>
                      <a:gd name="connsiteY0" fmla="*/ 0 h 273984"/>
                      <a:gd name="connsiteX1" fmla="*/ 213831 w 323141"/>
                      <a:gd name="connsiteY1" fmla="*/ 0 h 273984"/>
                      <a:gd name="connsiteX2" fmla="*/ 240026 w 323141"/>
                      <a:gd name="connsiteY2" fmla="*/ 26195 h 273984"/>
                      <a:gd name="connsiteX3" fmla="*/ 240026 w 323141"/>
                      <a:gd name="connsiteY3" fmla="*/ 130480 h 273984"/>
                      <a:gd name="connsiteX4" fmla="*/ 323141 w 323141"/>
                      <a:gd name="connsiteY4" fmla="*/ 130480 h 273984"/>
                      <a:gd name="connsiteX5" fmla="*/ 200614 w 323141"/>
                      <a:gd name="connsiteY5" fmla="*/ 273984 h 273984"/>
                      <a:gd name="connsiteX6" fmla="*/ 145717 w 323141"/>
                      <a:gd name="connsiteY6" fmla="*/ 272079 h 273984"/>
                      <a:gd name="connsiteX7" fmla="*/ 0 w 323141"/>
                      <a:gd name="connsiteY7" fmla="*/ 130480 h 273984"/>
                      <a:gd name="connsiteX8" fmla="*/ 82862 w 323141"/>
                      <a:gd name="connsiteY8" fmla="*/ 130480 h 273984"/>
                      <a:gd name="connsiteX9" fmla="*/ 82862 w 323141"/>
                      <a:gd name="connsiteY9" fmla="*/ 26195 h 273984"/>
                      <a:gd name="connsiteX10" fmla="*/ 109057 w 323141"/>
                      <a:gd name="connsiteY10" fmla="*/ 0 h 2739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323141" h="273984">
                        <a:moveTo>
                          <a:pt x="109057" y="0"/>
                        </a:moveTo>
                        <a:lnTo>
                          <a:pt x="213831" y="0"/>
                        </a:lnTo>
                        <a:cubicBezTo>
                          <a:pt x="228298" y="0"/>
                          <a:pt x="240026" y="11728"/>
                          <a:pt x="240026" y="26195"/>
                        </a:cubicBezTo>
                        <a:lnTo>
                          <a:pt x="240026" y="130480"/>
                        </a:lnTo>
                        <a:lnTo>
                          <a:pt x="323141" y="130480"/>
                        </a:lnTo>
                        <a:lnTo>
                          <a:pt x="200614" y="273984"/>
                        </a:lnTo>
                        <a:lnTo>
                          <a:pt x="145717" y="272079"/>
                        </a:lnTo>
                        <a:lnTo>
                          <a:pt x="0" y="130480"/>
                        </a:lnTo>
                        <a:lnTo>
                          <a:pt x="82862" y="130480"/>
                        </a:lnTo>
                        <a:lnTo>
                          <a:pt x="82862" y="26195"/>
                        </a:lnTo>
                        <a:cubicBezTo>
                          <a:pt x="82862" y="11728"/>
                          <a:pt x="94590" y="0"/>
                          <a:pt x="109057" y="0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796" name="台形 1795"/>
                  <p:cNvSpPr/>
                  <p:nvPr/>
                </p:nvSpPr>
                <p:spPr>
                  <a:xfrm rot="10800000">
                    <a:off x="3374796" y="6302561"/>
                    <a:ext cx="207764" cy="139038"/>
                  </a:xfrm>
                  <a:prstGeom prst="trapezoid">
                    <a:avLst>
                      <a:gd name="adj" fmla="val 58044"/>
                    </a:avLst>
                  </a:prstGeom>
                  <a:solidFill>
                    <a:srgbClr val="002060"/>
                  </a:solid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797" name="円/楕円 83"/>
                  <p:cNvSpPr/>
                  <p:nvPr/>
                </p:nvSpPr>
                <p:spPr>
                  <a:xfrm rot="2420779">
                    <a:off x="3197594" y="6379674"/>
                    <a:ext cx="304504" cy="66947"/>
                  </a:xfrm>
                  <a:custGeom>
                    <a:avLst/>
                    <a:gdLst>
                      <a:gd name="connsiteX0" fmla="*/ 0 w 300329"/>
                      <a:gd name="connsiteY0" fmla="*/ 66947 h 133893"/>
                      <a:gd name="connsiteX1" fmla="*/ 150165 w 300329"/>
                      <a:gd name="connsiteY1" fmla="*/ 0 h 133893"/>
                      <a:gd name="connsiteX2" fmla="*/ 300330 w 300329"/>
                      <a:gd name="connsiteY2" fmla="*/ 66947 h 133893"/>
                      <a:gd name="connsiteX3" fmla="*/ 150165 w 300329"/>
                      <a:gd name="connsiteY3" fmla="*/ 133894 h 133893"/>
                      <a:gd name="connsiteX4" fmla="*/ 0 w 300329"/>
                      <a:gd name="connsiteY4" fmla="*/ 66947 h 133893"/>
                      <a:gd name="connsiteX0" fmla="*/ 0 w 300330"/>
                      <a:gd name="connsiteY0" fmla="*/ 66947 h 133894"/>
                      <a:gd name="connsiteX1" fmla="*/ 150165 w 300330"/>
                      <a:gd name="connsiteY1" fmla="*/ 0 h 133894"/>
                      <a:gd name="connsiteX2" fmla="*/ 300330 w 300330"/>
                      <a:gd name="connsiteY2" fmla="*/ 66947 h 133894"/>
                      <a:gd name="connsiteX3" fmla="*/ 150165 w 300330"/>
                      <a:gd name="connsiteY3" fmla="*/ 133894 h 133894"/>
                      <a:gd name="connsiteX4" fmla="*/ 0 w 300330"/>
                      <a:gd name="connsiteY4" fmla="*/ 66947 h 133894"/>
                      <a:gd name="connsiteX0" fmla="*/ 0 w 300330"/>
                      <a:gd name="connsiteY0" fmla="*/ 66947 h 133894"/>
                      <a:gd name="connsiteX1" fmla="*/ 150165 w 300330"/>
                      <a:gd name="connsiteY1" fmla="*/ 0 h 133894"/>
                      <a:gd name="connsiteX2" fmla="*/ 300330 w 300330"/>
                      <a:gd name="connsiteY2" fmla="*/ 66947 h 133894"/>
                      <a:gd name="connsiteX3" fmla="*/ 150165 w 300330"/>
                      <a:gd name="connsiteY3" fmla="*/ 133894 h 133894"/>
                      <a:gd name="connsiteX4" fmla="*/ 0 w 300330"/>
                      <a:gd name="connsiteY4" fmla="*/ 66947 h 133894"/>
                      <a:gd name="connsiteX0" fmla="*/ 0 w 304504"/>
                      <a:gd name="connsiteY0" fmla="*/ 0 h 66947"/>
                      <a:gd name="connsiteX1" fmla="*/ 300330 w 304504"/>
                      <a:gd name="connsiteY1" fmla="*/ 0 h 66947"/>
                      <a:gd name="connsiteX2" fmla="*/ 150165 w 304504"/>
                      <a:gd name="connsiteY2" fmla="*/ 66947 h 66947"/>
                      <a:gd name="connsiteX3" fmla="*/ 0 w 304504"/>
                      <a:gd name="connsiteY3" fmla="*/ 0 h 6694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304504" h="66947">
                        <a:moveTo>
                          <a:pt x="0" y="0"/>
                        </a:moveTo>
                        <a:cubicBezTo>
                          <a:pt x="25027" y="-11158"/>
                          <a:pt x="275303" y="-11158"/>
                          <a:pt x="300330" y="0"/>
                        </a:cubicBezTo>
                        <a:cubicBezTo>
                          <a:pt x="325357" y="11158"/>
                          <a:pt x="233099" y="66947"/>
                          <a:pt x="150165" y="66947"/>
                        </a:cubicBezTo>
                        <a:cubicBezTo>
                          <a:pt x="67231" y="66947"/>
                          <a:pt x="0" y="36974"/>
                          <a:pt x="0" y="0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798" name="円/楕円 83"/>
                  <p:cNvSpPr/>
                  <p:nvPr/>
                </p:nvSpPr>
                <p:spPr>
                  <a:xfrm rot="19179221" flipH="1">
                    <a:off x="3468630" y="6379674"/>
                    <a:ext cx="304504" cy="66947"/>
                  </a:xfrm>
                  <a:custGeom>
                    <a:avLst/>
                    <a:gdLst>
                      <a:gd name="connsiteX0" fmla="*/ 0 w 300329"/>
                      <a:gd name="connsiteY0" fmla="*/ 66947 h 133893"/>
                      <a:gd name="connsiteX1" fmla="*/ 150165 w 300329"/>
                      <a:gd name="connsiteY1" fmla="*/ 0 h 133893"/>
                      <a:gd name="connsiteX2" fmla="*/ 300330 w 300329"/>
                      <a:gd name="connsiteY2" fmla="*/ 66947 h 133893"/>
                      <a:gd name="connsiteX3" fmla="*/ 150165 w 300329"/>
                      <a:gd name="connsiteY3" fmla="*/ 133894 h 133893"/>
                      <a:gd name="connsiteX4" fmla="*/ 0 w 300329"/>
                      <a:gd name="connsiteY4" fmla="*/ 66947 h 133893"/>
                      <a:gd name="connsiteX0" fmla="*/ 0 w 300330"/>
                      <a:gd name="connsiteY0" fmla="*/ 66947 h 133894"/>
                      <a:gd name="connsiteX1" fmla="*/ 150165 w 300330"/>
                      <a:gd name="connsiteY1" fmla="*/ 0 h 133894"/>
                      <a:gd name="connsiteX2" fmla="*/ 300330 w 300330"/>
                      <a:gd name="connsiteY2" fmla="*/ 66947 h 133894"/>
                      <a:gd name="connsiteX3" fmla="*/ 150165 w 300330"/>
                      <a:gd name="connsiteY3" fmla="*/ 133894 h 133894"/>
                      <a:gd name="connsiteX4" fmla="*/ 0 w 300330"/>
                      <a:gd name="connsiteY4" fmla="*/ 66947 h 133894"/>
                      <a:gd name="connsiteX0" fmla="*/ 0 w 300330"/>
                      <a:gd name="connsiteY0" fmla="*/ 66947 h 133894"/>
                      <a:gd name="connsiteX1" fmla="*/ 150165 w 300330"/>
                      <a:gd name="connsiteY1" fmla="*/ 0 h 133894"/>
                      <a:gd name="connsiteX2" fmla="*/ 300330 w 300330"/>
                      <a:gd name="connsiteY2" fmla="*/ 66947 h 133894"/>
                      <a:gd name="connsiteX3" fmla="*/ 150165 w 300330"/>
                      <a:gd name="connsiteY3" fmla="*/ 133894 h 133894"/>
                      <a:gd name="connsiteX4" fmla="*/ 0 w 300330"/>
                      <a:gd name="connsiteY4" fmla="*/ 66947 h 133894"/>
                      <a:gd name="connsiteX0" fmla="*/ 0 w 304504"/>
                      <a:gd name="connsiteY0" fmla="*/ 0 h 66947"/>
                      <a:gd name="connsiteX1" fmla="*/ 300330 w 304504"/>
                      <a:gd name="connsiteY1" fmla="*/ 0 h 66947"/>
                      <a:gd name="connsiteX2" fmla="*/ 150165 w 304504"/>
                      <a:gd name="connsiteY2" fmla="*/ 66947 h 66947"/>
                      <a:gd name="connsiteX3" fmla="*/ 0 w 304504"/>
                      <a:gd name="connsiteY3" fmla="*/ 0 h 6694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304504" h="66947">
                        <a:moveTo>
                          <a:pt x="0" y="0"/>
                        </a:moveTo>
                        <a:cubicBezTo>
                          <a:pt x="25027" y="-11158"/>
                          <a:pt x="275303" y="-11158"/>
                          <a:pt x="300330" y="0"/>
                        </a:cubicBezTo>
                        <a:cubicBezTo>
                          <a:pt x="325357" y="11158"/>
                          <a:pt x="233099" y="66947"/>
                          <a:pt x="150165" y="66947"/>
                        </a:cubicBezTo>
                        <a:cubicBezTo>
                          <a:pt x="67231" y="66947"/>
                          <a:pt x="0" y="36974"/>
                          <a:pt x="0" y="0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799" name="フリーフォーム 1798"/>
                  <p:cNvSpPr/>
                  <p:nvPr/>
                </p:nvSpPr>
                <p:spPr>
                  <a:xfrm>
                    <a:off x="3188700" y="6210610"/>
                    <a:ext cx="287655" cy="255270"/>
                  </a:xfrm>
                  <a:custGeom>
                    <a:avLst/>
                    <a:gdLst>
                      <a:gd name="connsiteX0" fmla="*/ 194310 w 278130"/>
                      <a:gd name="connsiteY0" fmla="*/ 0 h 245745"/>
                      <a:gd name="connsiteX1" fmla="*/ 278130 w 278130"/>
                      <a:gd name="connsiteY1" fmla="*/ 245745 h 245745"/>
                      <a:gd name="connsiteX2" fmla="*/ 0 w 278130"/>
                      <a:gd name="connsiteY2" fmla="*/ 87630 h 245745"/>
                      <a:gd name="connsiteX3" fmla="*/ 62865 w 278130"/>
                      <a:gd name="connsiteY3" fmla="*/ 26670 h 245745"/>
                      <a:gd name="connsiteX4" fmla="*/ 194310 w 278130"/>
                      <a:gd name="connsiteY4" fmla="*/ 0 h 245745"/>
                      <a:gd name="connsiteX0" fmla="*/ 194310 w 278130"/>
                      <a:gd name="connsiteY0" fmla="*/ 0 h 245745"/>
                      <a:gd name="connsiteX1" fmla="*/ 278130 w 278130"/>
                      <a:gd name="connsiteY1" fmla="*/ 245745 h 245745"/>
                      <a:gd name="connsiteX2" fmla="*/ 0 w 278130"/>
                      <a:gd name="connsiteY2" fmla="*/ 87630 h 245745"/>
                      <a:gd name="connsiteX3" fmla="*/ 62865 w 278130"/>
                      <a:gd name="connsiteY3" fmla="*/ 26670 h 245745"/>
                      <a:gd name="connsiteX4" fmla="*/ 194310 w 278130"/>
                      <a:gd name="connsiteY4" fmla="*/ 0 h 245745"/>
                      <a:gd name="connsiteX0" fmla="*/ 194310 w 278130"/>
                      <a:gd name="connsiteY0" fmla="*/ 0 h 245745"/>
                      <a:gd name="connsiteX1" fmla="*/ 278130 w 278130"/>
                      <a:gd name="connsiteY1" fmla="*/ 245745 h 245745"/>
                      <a:gd name="connsiteX2" fmla="*/ 0 w 278130"/>
                      <a:gd name="connsiteY2" fmla="*/ 87630 h 245745"/>
                      <a:gd name="connsiteX3" fmla="*/ 62865 w 278130"/>
                      <a:gd name="connsiteY3" fmla="*/ 26670 h 245745"/>
                      <a:gd name="connsiteX4" fmla="*/ 194310 w 278130"/>
                      <a:gd name="connsiteY4" fmla="*/ 0 h 245745"/>
                      <a:gd name="connsiteX0" fmla="*/ 194310 w 278130"/>
                      <a:gd name="connsiteY0" fmla="*/ 0 h 245745"/>
                      <a:gd name="connsiteX1" fmla="*/ 278130 w 278130"/>
                      <a:gd name="connsiteY1" fmla="*/ 245745 h 245745"/>
                      <a:gd name="connsiteX2" fmla="*/ 0 w 278130"/>
                      <a:gd name="connsiteY2" fmla="*/ 87630 h 245745"/>
                      <a:gd name="connsiteX3" fmla="*/ 62865 w 278130"/>
                      <a:gd name="connsiteY3" fmla="*/ 26670 h 245745"/>
                      <a:gd name="connsiteX4" fmla="*/ 194310 w 278130"/>
                      <a:gd name="connsiteY4" fmla="*/ 0 h 245745"/>
                      <a:gd name="connsiteX0" fmla="*/ 194310 w 278130"/>
                      <a:gd name="connsiteY0" fmla="*/ 0 h 245745"/>
                      <a:gd name="connsiteX1" fmla="*/ 278130 w 278130"/>
                      <a:gd name="connsiteY1" fmla="*/ 245745 h 245745"/>
                      <a:gd name="connsiteX2" fmla="*/ 0 w 278130"/>
                      <a:gd name="connsiteY2" fmla="*/ 87630 h 245745"/>
                      <a:gd name="connsiteX3" fmla="*/ 80010 w 278130"/>
                      <a:gd name="connsiteY3" fmla="*/ 26670 h 245745"/>
                      <a:gd name="connsiteX4" fmla="*/ 194310 w 278130"/>
                      <a:gd name="connsiteY4" fmla="*/ 0 h 245745"/>
                      <a:gd name="connsiteX0" fmla="*/ 194310 w 278130"/>
                      <a:gd name="connsiteY0" fmla="*/ 4168 h 249913"/>
                      <a:gd name="connsiteX1" fmla="*/ 278130 w 278130"/>
                      <a:gd name="connsiteY1" fmla="*/ 249913 h 249913"/>
                      <a:gd name="connsiteX2" fmla="*/ 0 w 278130"/>
                      <a:gd name="connsiteY2" fmla="*/ 91798 h 249913"/>
                      <a:gd name="connsiteX3" fmla="*/ 80010 w 278130"/>
                      <a:gd name="connsiteY3" fmla="*/ 30838 h 249913"/>
                      <a:gd name="connsiteX4" fmla="*/ 194310 w 278130"/>
                      <a:gd name="connsiteY4" fmla="*/ 4168 h 249913"/>
                      <a:gd name="connsiteX0" fmla="*/ 194310 w 278130"/>
                      <a:gd name="connsiteY0" fmla="*/ 1875 h 247620"/>
                      <a:gd name="connsiteX1" fmla="*/ 278130 w 278130"/>
                      <a:gd name="connsiteY1" fmla="*/ 247620 h 247620"/>
                      <a:gd name="connsiteX2" fmla="*/ 0 w 278130"/>
                      <a:gd name="connsiteY2" fmla="*/ 89505 h 247620"/>
                      <a:gd name="connsiteX3" fmla="*/ 83820 w 278130"/>
                      <a:gd name="connsiteY3" fmla="*/ 36165 h 247620"/>
                      <a:gd name="connsiteX4" fmla="*/ 194310 w 278130"/>
                      <a:gd name="connsiteY4" fmla="*/ 1875 h 247620"/>
                      <a:gd name="connsiteX0" fmla="*/ 194310 w 278130"/>
                      <a:gd name="connsiteY0" fmla="*/ 1015 h 246760"/>
                      <a:gd name="connsiteX1" fmla="*/ 278130 w 278130"/>
                      <a:gd name="connsiteY1" fmla="*/ 246760 h 246760"/>
                      <a:gd name="connsiteX2" fmla="*/ 0 w 278130"/>
                      <a:gd name="connsiteY2" fmla="*/ 88645 h 246760"/>
                      <a:gd name="connsiteX3" fmla="*/ 83820 w 278130"/>
                      <a:gd name="connsiteY3" fmla="*/ 35305 h 246760"/>
                      <a:gd name="connsiteX4" fmla="*/ 194310 w 278130"/>
                      <a:gd name="connsiteY4" fmla="*/ 1015 h 246760"/>
                      <a:gd name="connsiteX0" fmla="*/ 194310 w 278130"/>
                      <a:gd name="connsiteY0" fmla="*/ 2048 h 247793"/>
                      <a:gd name="connsiteX1" fmla="*/ 278130 w 278130"/>
                      <a:gd name="connsiteY1" fmla="*/ 247793 h 247793"/>
                      <a:gd name="connsiteX2" fmla="*/ 0 w 278130"/>
                      <a:gd name="connsiteY2" fmla="*/ 89678 h 247793"/>
                      <a:gd name="connsiteX3" fmla="*/ 83820 w 278130"/>
                      <a:gd name="connsiteY3" fmla="*/ 30623 h 247793"/>
                      <a:gd name="connsiteX4" fmla="*/ 194310 w 278130"/>
                      <a:gd name="connsiteY4" fmla="*/ 2048 h 247793"/>
                      <a:gd name="connsiteX0" fmla="*/ 194310 w 278130"/>
                      <a:gd name="connsiteY0" fmla="*/ 6430 h 252175"/>
                      <a:gd name="connsiteX1" fmla="*/ 278130 w 278130"/>
                      <a:gd name="connsiteY1" fmla="*/ 252175 h 252175"/>
                      <a:gd name="connsiteX2" fmla="*/ 0 w 278130"/>
                      <a:gd name="connsiteY2" fmla="*/ 94060 h 252175"/>
                      <a:gd name="connsiteX3" fmla="*/ 72390 w 278130"/>
                      <a:gd name="connsiteY3" fmla="*/ 23575 h 252175"/>
                      <a:gd name="connsiteX4" fmla="*/ 194310 w 278130"/>
                      <a:gd name="connsiteY4" fmla="*/ 6430 h 252175"/>
                      <a:gd name="connsiteX0" fmla="*/ 194310 w 278130"/>
                      <a:gd name="connsiteY0" fmla="*/ 6430 h 252175"/>
                      <a:gd name="connsiteX1" fmla="*/ 278130 w 278130"/>
                      <a:gd name="connsiteY1" fmla="*/ 252175 h 252175"/>
                      <a:gd name="connsiteX2" fmla="*/ 0 w 278130"/>
                      <a:gd name="connsiteY2" fmla="*/ 94060 h 252175"/>
                      <a:gd name="connsiteX3" fmla="*/ 72390 w 278130"/>
                      <a:gd name="connsiteY3" fmla="*/ 23575 h 252175"/>
                      <a:gd name="connsiteX4" fmla="*/ 194310 w 278130"/>
                      <a:gd name="connsiteY4" fmla="*/ 6430 h 252175"/>
                      <a:gd name="connsiteX0" fmla="*/ 203835 w 287655"/>
                      <a:gd name="connsiteY0" fmla="*/ 6430 h 252175"/>
                      <a:gd name="connsiteX1" fmla="*/ 287655 w 287655"/>
                      <a:gd name="connsiteY1" fmla="*/ 252175 h 252175"/>
                      <a:gd name="connsiteX2" fmla="*/ 0 w 287655"/>
                      <a:gd name="connsiteY2" fmla="*/ 92155 h 252175"/>
                      <a:gd name="connsiteX3" fmla="*/ 81915 w 287655"/>
                      <a:gd name="connsiteY3" fmla="*/ 23575 h 252175"/>
                      <a:gd name="connsiteX4" fmla="*/ 203835 w 287655"/>
                      <a:gd name="connsiteY4" fmla="*/ 6430 h 252175"/>
                      <a:gd name="connsiteX0" fmla="*/ 201930 w 287655"/>
                      <a:gd name="connsiteY0" fmla="*/ 2565 h 257835"/>
                      <a:gd name="connsiteX1" fmla="*/ 287655 w 287655"/>
                      <a:gd name="connsiteY1" fmla="*/ 257835 h 257835"/>
                      <a:gd name="connsiteX2" fmla="*/ 0 w 287655"/>
                      <a:gd name="connsiteY2" fmla="*/ 97815 h 257835"/>
                      <a:gd name="connsiteX3" fmla="*/ 81915 w 287655"/>
                      <a:gd name="connsiteY3" fmla="*/ 29235 h 257835"/>
                      <a:gd name="connsiteX4" fmla="*/ 201930 w 287655"/>
                      <a:gd name="connsiteY4" fmla="*/ 2565 h 257835"/>
                      <a:gd name="connsiteX0" fmla="*/ 201930 w 287655"/>
                      <a:gd name="connsiteY0" fmla="*/ 0 h 255270"/>
                      <a:gd name="connsiteX1" fmla="*/ 287655 w 287655"/>
                      <a:gd name="connsiteY1" fmla="*/ 255270 h 255270"/>
                      <a:gd name="connsiteX2" fmla="*/ 0 w 287655"/>
                      <a:gd name="connsiteY2" fmla="*/ 95250 h 255270"/>
                      <a:gd name="connsiteX3" fmla="*/ 81915 w 287655"/>
                      <a:gd name="connsiteY3" fmla="*/ 26670 h 255270"/>
                      <a:gd name="connsiteX4" fmla="*/ 201930 w 287655"/>
                      <a:gd name="connsiteY4" fmla="*/ 0 h 255270"/>
                      <a:gd name="connsiteX0" fmla="*/ 201930 w 287655"/>
                      <a:gd name="connsiteY0" fmla="*/ 0 h 255270"/>
                      <a:gd name="connsiteX1" fmla="*/ 287655 w 287655"/>
                      <a:gd name="connsiteY1" fmla="*/ 255270 h 255270"/>
                      <a:gd name="connsiteX2" fmla="*/ 0 w 287655"/>
                      <a:gd name="connsiteY2" fmla="*/ 95250 h 255270"/>
                      <a:gd name="connsiteX3" fmla="*/ 85725 w 287655"/>
                      <a:gd name="connsiteY3" fmla="*/ 32385 h 255270"/>
                      <a:gd name="connsiteX4" fmla="*/ 201930 w 287655"/>
                      <a:gd name="connsiteY4" fmla="*/ 0 h 2552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87655" h="255270">
                        <a:moveTo>
                          <a:pt x="201930" y="0"/>
                        </a:moveTo>
                        <a:lnTo>
                          <a:pt x="287655" y="255270"/>
                        </a:lnTo>
                        <a:lnTo>
                          <a:pt x="0" y="95250"/>
                        </a:lnTo>
                        <a:cubicBezTo>
                          <a:pt x="17145" y="63500"/>
                          <a:pt x="47625" y="52705"/>
                          <a:pt x="85725" y="32385"/>
                        </a:cubicBezTo>
                        <a:cubicBezTo>
                          <a:pt x="173355" y="-5080"/>
                          <a:pt x="152400" y="6985"/>
                          <a:pt x="201930" y="0"/>
                        </a:cubicBezTo>
                        <a:close/>
                      </a:path>
                    </a:pathLst>
                  </a:custGeom>
                  <a:solidFill>
                    <a:srgbClr val="002060"/>
                  </a:solid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800" name="フリーフォーム 1799"/>
                  <p:cNvSpPr/>
                  <p:nvPr/>
                </p:nvSpPr>
                <p:spPr>
                  <a:xfrm flipH="1">
                    <a:off x="3491023" y="6210610"/>
                    <a:ext cx="287655" cy="255270"/>
                  </a:xfrm>
                  <a:custGeom>
                    <a:avLst/>
                    <a:gdLst>
                      <a:gd name="connsiteX0" fmla="*/ 194310 w 278130"/>
                      <a:gd name="connsiteY0" fmla="*/ 0 h 245745"/>
                      <a:gd name="connsiteX1" fmla="*/ 278130 w 278130"/>
                      <a:gd name="connsiteY1" fmla="*/ 245745 h 245745"/>
                      <a:gd name="connsiteX2" fmla="*/ 0 w 278130"/>
                      <a:gd name="connsiteY2" fmla="*/ 87630 h 245745"/>
                      <a:gd name="connsiteX3" fmla="*/ 62865 w 278130"/>
                      <a:gd name="connsiteY3" fmla="*/ 26670 h 245745"/>
                      <a:gd name="connsiteX4" fmla="*/ 194310 w 278130"/>
                      <a:gd name="connsiteY4" fmla="*/ 0 h 245745"/>
                      <a:gd name="connsiteX0" fmla="*/ 194310 w 278130"/>
                      <a:gd name="connsiteY0" fmla="*/ 0 h 245745"/>
                      <a:gd name="connsiteX1" fmla="*/ 278130 w 278130"/>
                      <a:gd name="connsiteY1" fmla="*/ 245745 h 245745"/>
                      <a:gd name="connsiteX2" fmla="*/ 0 w 278130"/>
                      <a:gd name="connsiteY2" fmla="*/ 87630 h 245745"/>
                      <a:gd name="connsiteX3" fmla="*/ 62865 w 278130"/>
                      <a:gd name="connsiteY3" fmla="*/ 26670 h 245745"/>
                      <a:gd name="connsiteX4" fmla="*/ 194310 w 278130"/>
                      <a:gd name="connsiteY4" fmla="*/ 0 h 245745"/>
                      <a:gd name="connsiteX0" fmla="*/ 194310 w 278130"/>
                      <a:gd name="connsiteY0" fmla="*/ 0 h 245745"/>
                      <a:gd name="connsiteX1" fmla="*/ 278130 w 278130"/>
                      <a:gd name="connsiteY1" fmla="*/ 245745 h 245745"/>
                      <a:gd name="connsiteX2" fmla="*/ 0 w 278130"/>
                      <a:gd name="connsiteY2" fmla="*/ 87630 h 245745"/>
                      <a:gd name="connsiteX3" fmla="*/ 62865 w 278130"/>
                      <a:gd name="connsiteY3" fmla="*/ 26670 h 245745"/>
                      <a:gd name="connsiteX4" fmla="*/ 194310 w 278130"/>
                      <a:gd name="connsiteY4" fmla="*/ 0 h 245745"/>
                      <a:gd name="connsiteX0" fmla="*/ 194310 w 278130"/>
                      <a:gd name="connsiteY0" fmla="*/ 0 h 245745"/>
                      <a:gd name="connsiteX1" fmla="*/ 278130 w 278130"/>
                      <a:gd name="connsiteY1" fmla="*/ 245745 h 245745"/>
                      <a:gd name="connsiteX2" fmla="*/ 0 w 278130"/>
                      <a:gd name="connsiteY2" fmla="*/ 87630 h 245745"/>
                      <a:gd name="connsiteX3" fmla="*/ 62865 w 278130"/>
                      <a:gd name="connsiteY3" fmla="*/ 26670 h 245745"/>
                      <a:gd name="connsiteX4" fmla="*/ 194310 w 278130"/>
                      <a:gd name="connsiteY4" fmla="*/ 0 h 245745"/>
                      <a:gd name="connsiteX0" fmla="*/ 194310 w 278130"/>
                      <a:gd name="connsiteY0" fmla="*/ 0 h 245745"/>
                      <a:gd name="connsiteX1" fmla="*/ 278130 w 278130"/>
                      <a:gd name="connsiteY1" fmla="*/ 245745 h 245745"/>
                      <a:gd name="connsiteX2" fmla="*/ 0 w 278130"/>
                      <a:gd name="connsiteY2" fmla="*/ 87630 h 245745"/>
                      <a:gd name="connsiteX3" fmla="*/ 80010 w 278130"/>
                      <a:gd name="connsiteY3" fmla="*/ 26670 h 245745"/>
                      <a:gd name="connsiteX4" fmla="*/ 194310 w 278130"/>
                      <a:gd name="connsiteY4" fmla="*/ 0 h 245745"/>
                      <a:gd name="connsiteX0" fmla="*/ 194310 w 278130"/>
                      <a:gd name="connsiteY0" fmla="*/ 4168 h 249913"/>
                      <a:gd name="connsiteX1" fmla="*/ 278130 w 278130"/>
                      <a:gd name="connsiteY1" fmla="*/ 249913 h 249913"/>
                      <a:gd name="connsiteX2" fmla="*/ 0 w 278130"/>
                      <a:gd name="connsiteY2" fmla="*/ 91798 h 249913"/>
                      <a:gd name="connsiteX3" fmla="*/ 80010 w 278130"/>
                      <a:gd name="connsiteY3" fmla="*/ 30838 h 249913"/>
                      <a:gd name="connsiteX4" fmla="*/ 194310 w 278130"/>
                      <a:gd name="connsiteY4" fmla="*/ 4168 h 249913"/>
                      <a:gd name="connsiteX0" fmla="*/ 194310 w 278130"/>
                      <a:gd name="connsiteY0" fmla="*/ 1875 h 247620"/>
                      <a:gd name="connsiteX1" fmla="*/ 278130 w 278130"/>
                      <a:gd name="connsiteY1" fmla="*/ 247620 h 247620"/>
                      <a:gd name="connsiteX2" fmla="*/ 0 w 278130"/>
                      <a:gd name="connsiteY2" fmla="*/ 89505 h 247620"/>
                      <a:gd name="connsiteX3" fmla="*/ 83820 w 278130"/>
                      <a:gd name="connsiteY3" fmla="*/ 36165 h 247620"/>
                      <a:gd name="connsiteX4" fmla="*/ 194310 w 278130"/>
                      <a:gd name="connsiteY4" fmla="*/ 1875 h 247620"/>
                      <a:gd name="connsiteX0" fmla="*/ 194310 w 278130"/>
                      <a:gd name="connsiteY0" fmla="*/ 1015 h 246760"/>
                      <a:gd name="connsiteX1" fmla="*/ 278130 w 278130"/>
                      <a:gd name="connsiteY1" fmla="*/ 246760 h 246760"/>
                      <a:gd name="connsiteX2" fmla="*/ 0 w 278130"/>
                      <a:gd name="connsiteY2" fmla="*/ 88645 h 246760"/>
                      <a:gd name="connsiteX3" fmla="*/ 83820 w 278130"/>
                      <a:gd name="connsiteY3" fmla="*/ 35305 h 246760"/>
                      <a:gd name="connsiteX4" fmla="*/ 194310 w 278130"/>
                      <a:gd name="connsiteY4" fmla="*/ 1015 h 246760"/>
                      <a:gd name="connsiteX0" fmla="*/ 194310 w 278130"/>
                      <a:gd name="connsiteY0" fmla="*/ 2048 h 247793"/>
                      <a:gd name="connsiteX1" fmla="*/ 278130 w 278130"/>
                      <a:gd name="connsiteY1" fmla="*/ 247793 h 247793"/>
                      <a:gd name="connsiteX2" fmla="*/ 0 w 278130"/>
                      <a:gd name="connsiteY2" fmla="*/ 89678 h 247793"/>
                      <a:gd name="connsiteX3" fmla="*/ 83820 w 278130"/>
                      <a:gd name="connsiteY3" fmla="*/ 30623 h 247793"/>
                      <a:gd name="connsiteX4" fmla="*/ 194310 w 278130"/>
                      <a:gd name="connsiteY4" fmla="*/ 2048 h 247793"/>
                      <a:gd name="connsiteX0" fmla="*/ 194310 w 278130"/>
                      <a:gd name="connsiteY0" fmla="*/ 6430 h 252175"/>
                      <a:gd name="connsiteX1" fmla="*/ 278130 w 278130"/>
                      <a:gd name="connsiteY1" fmla="*/ 252175 h 252175"/>
                      <a:gd name="connsiteX2" fmla="*/ 0 w 278130"/>
                      <a:gd name="connsiteY2" fmla="*/ 94060 h 252175"/>
                      <a:gd name="connsiteX3" fmla="*/ 72390 w 278130"/>
                      <a:gd name="connsiteY3" fmla="*/ 23575 h 252175"/>
                      <a:gd name="connsiteX4" fmla="*/ 194310 w 278130"/>
                      <a:gd name="connsiteY4" fmla="*/ 6430 h 252175"/>
                      <a:gd name="connsiteX0" fmla="*/ 194310 w 278130"/>
                      <a:gd name="connsiteY0" fmla="*/ 6430 h 252175"/>
                      <a:gd name="connsiteX1" fmla="*/ 278130 w 278130"/>
                      <a:gd name="connsiteY1" fmla="*/ 252175 h 252175"/>
                      <a:gd name="connsiteX2" fmla="*/ 0 w 278130"/>
                      <a:gd name="connsiteY2" fmla="*/ 94060 h 252175"/>
                      <a:gd name="connsiteX3" fmla="*/ 72390 w 278130"/>
                      <a:gd name="connsiteY3" fmla="*/ 23575 h 252175"/>
                      <a:gd name="connsiteX4" fmla="*/ 194310 w 278130"/>
                      <a:gd name="connsiteY4" fmla="*/ 6430 h 252175"/>
                      <a:gd name="connsiteX0" fmla="*/ 203835 w 287655"/>
                      <a:gd name="connsiteY0" fmla="*/ 6430 h 252175"/>
                      <a:gd name="connsiteX1" fmla="*/ 287655 w 287655"/>
                      <a:gd name="connsiteY1" fmla="*/ 252175 h 252175"/>
                      <a:gd name="connsiteX2" fmla="*/ 0 w 287655"/>
                      <a:gd name="connsiteY2" fmla="*/ 92155 h 252175"/>
                      <a:gd name="connsiteX3" fmla="*/ 81915 w 287655"/>
                      <a:gd name="connsiteY3" fmla="*/ 23575 h 252175"/>
                      <a:gd name="connsiteX4" fmla="*/ 203835 w 287655"/>
                      <a:gd name="connsiteY4" fmla="*/ 6430 h 252175"/>
                      <a:gd name="connsiteX0" fmla="*/ 201930 w 287655"/>
                      <a:gd name="connsiteY0" fmla="*/ 2565 h 257835"/>
                      <a:gd name="connsiteX1" fmla="*/ 287655 w 287655"/>
                      <a:gd name="connsiteY1" fmla="*/ 257835 h 257835"/>
                      <a:gd name="connsiteX2" fmla="*/ 0 w 287655"/>
                      <a:gd name="connsiteY2" fmla="*/ 97815 h 257835"/>
                      <a:gd name="connsiteX3" fmla="*/ 81915 w 287655"/>
                      <a:gd name="connsiteY3" fmla="*/ 29235 h 257835"/>
                      <a:gd name="connsiteX4" fmla="*/ 201930 w 287655"/>
                      <a:gd name="connsiteY4" fmla="*/ 2565 h 257835"/>
                      <a:gd name="connsiteX0" fmla="*/ 201930 w 287655"/>
                      <a:gd name="connsiteY0" fmla="*/ 0 h 255270"/>
                      <a:gd name="connsiteX1" fmla="*/ 287655 w 287655"/>
                      <a:gd name="connsiteY1" fmla="*/ 255270 h 255270"/>
                      <a:gd name="connsiteX2" fmla="*/ 0 w 287655"/>
                      <a:gd name="connsiteY2" fmla="*/ 95250 h 255270"/>
                      <a:gd name="connsiteX3" fmla="*/ 81915 w 287655"/>
                      <a:gd name="connsiteY3" fmla="*/ 26670 h 255270"/>
                      <a:gd name="connsiteX4" fmla="*/ 201930 w 287655"/>
                      <a:gd name="connsiteY4" fmla="*/ 0 h 255270"/>
                      <a:gd name="connsiteX0" fmla="*/ 201930 w 287655"/>
                      <a:gd name="connsiteY0" fmla="*/ 0 h 255270"/>
                      <a:gd name="connsiteX1" fmla="*/ 287655 w 287655"/>
                      <a:gd name="connsiteY1" fmla="*/ 255270 h 255270"/>
                      <a:gd name="connsiteX2" fmla="*/ 0 w 287655"/>
                      <a:gd name="connsiteY2" fmla="*/ 95250 h 255270"/>
                      <a:gd name="connsiteX3" fmla="*/ 85725 w 287655"/>
                      <a:gd name="connsiteY3" fmla="*/ 32385 h 255270"/>
                      <a:gd name="connsiteX4" fmla="*/ 201930 w 287655"/>
                      <a:gd name="connsiteY4" fmla="*/ 0 h 2552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87655" h="255270">
                        <a:moveTo>
                          <a:pt x="201930" y="0"/>
                        </a:moveTo>
                        <a:lnTo>
                          <a:pt x="287655" y="255270"/>
                        </a:lnTo>
                        <a:lnTo>
                          <a:pt x="0" y="95250"/>
                        </a:lnTo>
                        <a:cubicBezTo>
                          <a:pt x="17145" y="63500"/>
                          <a:pt x="47625" y="52705"/>
                          <a:pt x="85725" y="32385"/>
                        </a:cubicBezTo>
                        <a:cubicBezTo>
                          <a:pt x="173355" y="-5080"/>
                          <a:pt x="152400" y="6985"/>
                          <a:pt x="201930" y="0"/>
                        </a:cubicBezTo>
                        <a:close/>
                      </a:path>
                    </a:pathLst>
                  </a:custGeom>
                  <a:solidFill>
                    <a:srgbClr val="002060"/>
                  </a:solid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801" name="円/楕円 86"/>
                  <p:cNvSpPr/>
                  <p:nvPr/>
                </p:nvSpPr>
                <p:spPr>
                  <a:xfrm rot="2700000">
                    <a:off x="3404105" y="6479460"/>
                    <a:ext cx="78580" cy="97084"/>
                  </a:xfrm>
                  <a:custGeom>
                    <a:avLst/>
                    <a:gdLst>
                      <a:gd name="connsiteX0" fmla="*/ 0 w 78580"/>
                      <a:gd name="connsiteY0" fmla="*/ 48542 h 97084"/>
                      <a:gd name="connsiteX1" fmla="*/ 39290 w 78580"/>
                      <a:gd name="connsiteY1" fmla="*/ 0 h 97084"/>
                      <a:gd name="connsiteX2" fmla="*/ 78580 w 78580"/>
                      <a:gd name="connsiteY2" fmla="*/ 48542 h 97084"/>
                      <a:gd name="connsiteX3" fmla="*/ 39290 w 78580"/>
                      <a:gd name="connsiteY3" fmla="*/ 97084 h 97084"/>
                      <a:gd name="connsiteX4" fmla="*/ 0 w 78580"/>
                      <a:gd name="connsiteY4" fmla="*/ 48542 h 97084"/>
                      <a:gd name="connsiteX0" fmla="*/ 0 w 78580"/>
                      <a:gd name="connsiteY0" fmla="*/ 48542 h 97084"/>
                      <a:gd name="connsiteX1" fmla="*/ 39290 w 78580"/>
                      <a:gd name="connsiteY1" fmla="*/ 0 h 97084"/>
                      <a:gd name="connsiteX2" fmla="*/ 78580 w 78580"/>
                      <a:gd name="connsiteY2" fmla="*/ 48542 h 97084"/>
                      <a:gd name="connsiteX3" fmla="*/ 39290 w 78580"/>
                      <a:gd name="connsiteY3" fmla="*/ 97084 h 97084"/>
                      <a:gd name="connsiteX4" fmla="*/ 0 w 78580"/>
                      <a:gd name="connsiteY4" fmla="*/ 48542 h 97084"/>
                      <a:gd name="connsiteX0" fmla="*/ 0 w 78580"/>
                      <a:gd name="connsiteY0" fmla="*/ 48542 h 97084"/>
                      <a:gd name="connsiteX1" fmla="*/ 39290 w 78580"/>
                      <a:gd name="connsiteY1" fmla="*/ 0 h 97084"/>
                      <a:gd name="connsiteX2" fmla="*/ 78580 w 78580"/>
                      <a:gd name="connsiteY2" fmla="*/ 48542 h 97084"/>
                      <a:gd name="connsiteX3" fmla="*/ 39290 w 78580"/>
                      <a:gd name="connsiteY3" fmla="*/ 97084 h 97084"/>
                      <a:gd name="connsiteX4" fmla="*/ 0 w 78580"/>
                      <a:gd name="connsiteY4" fmla="*/ 48542 h 97084"/>
                      <a:gd name="connsiteX0" fmla="*/ 0 w 78580"/>
                      <a:gd name="connsiteY0" fmla="*/ 48542 h 97084"/>
                      <a:gd name="connsiteX1" fmla="*/ 39290 w 78580"/>
                      <a:gd name="connsiteY1" fmla="*/ 0 h 97084"/>
                      <a:gd name="connsiteX2" fmla="*/ 78580 w 78580"/>
                      <a:gd name="connsiteY2" fmla="*/ 48542 h 97084"/>
                      <a:gd name="connsiteX3" fmla="*/ 39290 w 78580"/>
                      <a:gd name="connsiteY3" fmla="*/ 97084 h 97084"/>
                      <a:gd name="connsiteX4" fmla="*/ 0 w 78580"/>
                      <a:gd name="connsiteY4" fmla="*/ 48542 h 970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8580" h="97084">
                        <a:moveTo>
                          <a:pt x="0" y="48542"/>
                        </a:moveTo>
                        <a:cubicBezTo>
                          <a:pt x="0" y="21733"/>
                          <a:pt x="17591" y="0"/>
                          <a:pt x="39290" y="0"/>
                        </a:cubicBezTo>
                        <a:cubicBezTo>
                          <a:pt x="60989" y="0"/>
                          <a:pt x="78580" y="21733"/>
                          <a:pt x="78580" y="48542"/>
                        </a:cubicBezTo>
                        <a:cubicBezTo>
                          <a:pt x="78580" y="75351"/>
                          <a:pt x="60989" y="78226"/>
                          <a:pt x="39290" y="97084"/>
                        </a:cubicBezTo>
                        <a:cubicBezTo>
                          <a:pt x="12203" y="75532"/>
                          <a:pt x="0" y="75351"/>
                          <a:pt x="0" y="48542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802" name="円/楕円 86"/>
                  <p:cNvSpPr/>
                  <p:nvPr/>
                </p:nvSpPr>
                <p:spPr>
                  <a:xfrm rot="18900000" flipH="1">
                    <a:off x="3484417" y="6479460"/>
                    <a:ext cx="78580" cy="97084"/>
                  </a:xfrm>
                  <a:custGeom>
                    <a:avLst/>
                    <a:gdLst>
                      <a:gd name="connsiteX0" fmla="*/ 0 w 78580"/>
                      <a:gd name="connsiteY0" fmla="*/ 48542 h 97084"/>
                      <a:gd name="connsiteX1" fmla="*/ 39290 w 78580"/>
                      <a:gd name="connsiteY1" fmla="*/ 0 h 97084"/>
                      <a:gd name="connsiteX2" fmla="*/ 78580 w 78580"/>
                      <a:gd name="connsiteY2" fmla="*/ 48542 h 97084"/>
                      <a:gd name="connsiteX3" fmla="*/ 39290 w 78580"/>
                      <a:gd name="connsiteY3" fmla="*/ 97084 h 97084"/>
                      <a:gd name="connsiteX4" fmla="*/ 0 w 78580"/>
                      <a:gd name="connsiteY4" fmla="*/ 48542 h 97084"/>
                      <a:gd name="connsiteX0" fmla="*/ 0 w 78580"/>
                      <a:gd name="connsiteY0" fmla="*/ 48542 h 97084"/>
                      <a:gd name="connsiteX1" fmla="*/ 39290 w 78580"/>
                      <a:gd name="connsiteY1" fmla="*/ 0 h 97084"/>
                      <a:gd name="connsiteX2" fmla="*/ 78580 w 78580"/>
                      <a:gd name="connsiteY2" fmla="*/ 48542 h 97084"/>
                      <a:gd name="connsiteX3" fmla="*/ 39290 w 78580"/>
                      <a:gd name="connsiteY3" fmla="*/ 97084 h 97084"/>
                      <a:gd name="connsiteX4" fmla="*/ 0 w 78580"/>
                      <a:gd name="connsiteY4" fmla="*/ 48542 h 97084"/>
                      <a:gd name="connsiteX0" fmla="*/ 0 w 78580"/>
                      <a:gd name="connsiteY0" fmla="*/ 48542 h 97084"/>
                      <a:gd name="connsiteX1" fmla="*/ 39290 w 78580"/>
                      <a:gd name="connsiteY1" fmla="*/ 0 h 97084"/>
                      <a:gd name="connsiteX2" fmla="*/ 78580 w 78580"/>
                      <a:gd name="connsiteY2" fmla="*/ 48542 h 97084"/>
                      <a:gd name="connsiteX3" fmla="*/ 39290 w 78580"/>
                      <a:gd name="connsiteY3" fmla="*/ 97084 h 97084"/>
                      <a:gd name="connsiteX4" fmla="*/ 0 w 78580"/>
                      <a:gd name="connsiteY4" fmla="*/ 48542 h 97084"/>
                      <a:gd name="connsiteX0" fmla="*/ 0 w 78580"/>
                      <a:gd name="connsiteY0" fmla="*/ 48542 h 97084"/>
                      <a:gd name="connsiteX1" fmla="*/ 39290 w 78580"/>
                      <a:gd name="connsiteY1" fmla="*/ 0 h 97084"/>
                      <a:gd name="connsiteX2" fmla="*/ 78580 w 78580"/>
                      <a:gd name="connsiteY2" fmla="*/ 48542 h 97084"/>
                      <a:gd name="connsiteX3" fmla="*/ 39290 w 78580"/>
                      <a:gd name="connsiteY3" fmla="*/ 97084 h 97084"/>
                      <a:gd name="connsiteX4" fmla="*/ 0 w 78580"/>
                      <a:gd name="connsiteY4" fmla="*/ 48542 h 970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8580" h="97084">
                        <a:moveTo>
                          <a:pt x="0" y="48542"/>
                        </a:moveTo>
                        <a:cubicBezTo>
                          <a:pt x="0" y="21733"/>
                          <a:pt x="17591" y="0"/>
                          <a:pt x="39290" y="0"/>
                        </a:cubicBezTo>
                        <a:cubicBezTo>
                          <a:pt x="60989" y="0"/>
                          <a:pt x="78580" y="21733"/>
                          <a:pt x="78580" y="48542"/>
                        </a:cubicBezTo>
                        <a:cubicBezTo>
                          <a:pt x="78580" y="75351"/>
                          <a:pt x="60989" y="78226"/>
                          <a:pt x="39290" y="97084"/>
                        </a:cubicBezTo>
                        <a:cubicBezTo>
                          <a:pt x="12203" y="75532"/>
                          <a:pt x="0" y="75351"/>
                          <a:pt x="0" y="48542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803" name="円/楕円 1802"/>
                  <p:cNvSpPr/>
                  <p:nvPr/>
                </p:nvSpPr>
                <p:spPr>
                  <a:xfrm>
                    <a:off x="3453099" y="6453336"/>
                    <a:ext cx="59742" cy="79688"/>
                  </a:xfrm>
                  <a:prstGeom prst="ellipse">
                    <a:avLst/>
                  </a:prstGeom>
                  <a:solidFill>
                    <a:srgbClr val="FF0000"/>
                  </a:solid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804" name="フリーフォーム 1803"/>
                  <p:cNvSpPr/>
                  <p:nvPr/>
                </p:nvSpPr>
                <p:spPr>
                  <a:xfrm>
                    <a:off x="3205118" y="6268723"/>
                    <a:ext cx="260684" cy="164262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60684" h="164262">
                        <a:moveTo>
                          <a:pt x="21730" y="0"/>
                        </a:moveTo>
                        <a:lnTo>
                          <a:pt x="248560" y="128159"/>
                        </a:lnTo>
                        <a:lnTo>
                          <a:pt x="260684" y="164262"/>
                        </a:lnTo>
                        <a:lnTo>
                          <a:pt x="0" y="16269"/>
                        </a:lnTo>
                        <a:cubicBezTo>
                          <a:pt x="6335" y="9989"/>
                          <a:pt x="13604" y="4734"/>
                          <a:pt x="21730" y="0"/>
                        </a:cubicBezTo>
                        <a:close/>
                      </a:path>
                    </a:pathLst>
                  </a:custGeom>
                  <a:solidFill>
                    <a:sysClr val="window" lastClr="FFFFFF"/>
                  </a:solid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805" name="フリーフォーム 1804"/>
                  <p:cNvSpPr/>
                  <p:nvPr/>
                </p:nvSpPr>
                <p:spPr>
                  <a:xfrm flipH="1">
                    <a:off x="3504319" y="6268723"/>
                    <a:ext cx="260684" cy="164262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60684" h="164262">
                        <a:moveTo>
                          <a:pt x="21730" y="0"/>
                        </a:moveTo>
                        <a:lnTo>
                          <a:pt x="248560" y="128159"/>
                        </a:lnTo>
                        <a:lnTo>
                          <a:pt x="260684" y="164262"/>
                        </a:lnTo>
                        <a:lnTo>
                          <a:pt x="0" y="16269"/>
                        </a:lnTo>
                        <a:cubicBezTo>
                          <a:pt x="6335" y="9989"/>
                          <a:pt x="13604" y="4734"/>
                          <a:pt x="21730" y="0"/>
                        </a:cubicBezTo>
                        <a:close/>
                      </a:path>
                    </a:pathLst>
                  </a:custGeom>
                  <a:solidFill>
                    <a:sysClr val="window" lastClr="FFFFFF"/>
                  </a:solid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1806" name="グループ化 1805"/>
                  <p:cNvGrpSpPr/>
                  <p:nvPr/>
                </p:nvGrpSpPr>
                <p:grpSpPr>
                  <a:xfrm>
                    <a:off x="3063680" y="5381649"/>
                    <a:ext cx="834570" cy="787400"/>
                    <a:chOff x="2791855" y="2017486"/>
                    <a:chExt cx="1150919" cy="1045028"/>
                  </a:xfrm>
                  <a:solidFill>
                    <a:srgbClr val="FFCC99"/>
                  </a:solidFill>
                </p:grpSpPr>
                <p:grpSp>
                  <p:nvGrpSpPr>
                    <p:cNvPr id="1831" name="グループ化 1830"/>
                    <p:cNvGrpSpPr/>
                    <p:nvPr/>
                  </p:nvGrpSpPr>
                  <p:grpSpPr>
                    <a:xfrm rot="20700000">
                      <a:off x="2791855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1836" name="円/楕円 1835"/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grpFill/>
                      <a:ln w="6350" cap="flat" cmpd="sng" algn="ctr">
                        <a:solidFill>
                          <a:schemeClr val="tx1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837" name="円/楕円 1836"/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rgbClr val="FF9966"/>
                      </a:solidFill>
                      <a:ln w="6350" cap="flat" cmpd="sng" algn="ctr">
                        <a:solidFill>
                          <a:schemeClr val="tx1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1832" name="グループ化 1831"/>
                    <p:cNvGrpSpPr/>
                    <p:nvPr/>
                  </p:nvGrpSpPr>
                  <p:grpSpPr>
                    <a:xfrm rot="900000" flipH="1">
                      <a:off x="3720768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1834" name="円/楕円 1833"/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grpFill/>
                      <a:ln w="6350" cap="flat" cmpd="sng" algn="ctr">
                        <a:solidFill>
                          <a:schemeClr val="tx1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835" name="円/楕円 1834"/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rgbClr val="FF9966"/>
                      </a:solidFill>
                      <a:ln w="6350" cap="flat" cmpd="sng" algn="ctr">
                        <a:solidFill>
                          <a:schemeClr val="tx1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1833" name="円/楕円 1832"/>
                    <p:cNvSpPr/>
                    <p:nvPr/>
                  </p:nvSpPr>
                  <p:spPr>
                    <a:xfrm>
                      <a:off x="2902857" y="2017486"/>
                      <a:ext cx="928914" cy="1045028"/>
                    </a:xfrm>
                    <a:prstGeom prst="ellipse">
                      <a:avLst/>
                    </a:prstGeom>
                    <a:grpFill/>
                    <a:ln w="635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1807" name="円/楕円 127"/>
                  <p:cNvSpPr/>
                  <p:nvPr/>
                </p:nvSpPr>
                <p:spPr>
                  <a:xfrm>
                    <a:off x="3245337" y="5688572"/>
                    <a:ext cx="83926" cy="14341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83926" h="143413">
                        <a:moveTo>
                          <a:pt x="12759" y="0"/>
                        </a:moveTo>
                        <a:cubicBezTo>
                          <a:pt x="8263" y="9969"/>
                          <a:pt x="9023" y="21953"/>
                          <a:pt x="14783" y="31931"/>
                        </a:cubicBezTo>
                        <a:lnTo>
                          <a:pt x="15311" y="32495"/>
                        </a:lnTo>
                        <a:cubicBezTo>
                          <a:pt x="22472" y="20393"/>
                          <a:pt x="32600" y="12933"/>
                          <a:pt x="43800" y="12933"/>
                        </a:cubicBezTo>
                        <a:cubicBezTo>
                          <a:pt x="65961" y="12933"/>
                          <a:pt x="83926" y="42142"/>
                          <a:pt x="83926" y="78173"/>
                        </a:cubicBezTo>
                        <a:cubicBezTo>
                          <a:pt x="83926" y="114204"/>
                          <a:pt x="65961" y="143413"/>
                          <a:pt x="43800" y="143413"/>
                        </a:cubicBezTo>
                        <a:cubicBezTo>
                          <a:pt x="21639" y="143413"/>
                          <a:pt x="3674" y="114204"/>
                          <a:pt x="3674" y="78173"/>
                        </a:cubicBezTo>
                        <a:lnTo>
                          <a:pt x="12211" y="44663"/>
                        </a:lnTo>
                        <a:cubicBezTo>
                          <a:pt x="8264" y="44011"/>
                          <a:pt x="5947" y="41284"/>
                          <a:pt x="4106" y="38095"/>
                        </a:cubicBezTo>
                        <a:cubicBezTo>
                          <a:pt x="-3810" y="24385"/>
                          <a:pt x="64" y="7329"/>
                          <a:pt x="12759" y="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808" name="円/楕円 27"/>
                  <p:cNvSpPr/>
                  <p:nvPr/>
                </p:nvSpPr>
                <p:spPr>
                  <a:xfrm>
                    <a:off x="3400846" y="6059792"/>
                    <a:ext cx="164248" cy="291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809" name="円/楕円 27"/>
                  <p:cNvSpPr/>
                  <p:nvPr/>
                </p:nvSpPr>
                <p:spPr>
                  <a:xfrm rot="10800000">
                    <a:off x="3207013" y="5602523"/>
                    <a:ext cx="164248" cy="291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810" name="円/楕円 27"/>
                  <p:cNvSpPr/>
                  <p:nvPr/>
                </p:nvSpPr>
                <p:spPr>
                  <a:xfrm rot="10800000">
                    <a:off x="3613413" y="5602523"/>
                    <a:ext cx="164248" cy="291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811" name="円/楕円 127"/>
                  <p:cNvSpPr/>
                  <p:nvPr/>
                </p:nvSpPr>
                <p:spPr>
                  <a:xfrm>
                    <a:off x="3643515" y="5688572"/>
                    <a:ext cx="83926" cy="14341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83926" h="143413">
                        <a:moveTo>
                          <a:pt x="12759" y="0"/>
                        </a:moveTo>
                        <a:cubicBezTo>
                          <a:pt x="8263" y="9969"/>
                          <a:pt x="9023" y="21953"/>
                          <a:pt x="14783" y="31931"/>
                        </a:cubicBezTo>
                        <a:lnTo>
                          <a:pt x="15311" y="32495"/>
                        </a:lnTo>
                        <a:cubicBezTo>
                          <a:pt x="22472" y="20393"/>
                          <a:pt x="32600" y="12933"/>
                          <a:pt x="43800" y="12933"/>
                        </a:cubicBezTo>
                        <a:cubicBezTo>
                          <a:pt x="65961" y="12933"/>
                          <a:pt x="83926" y="42142"/>
                          <a:pt x="83926" y="78173"/>
                        </a:cubicBezTo>
                        <a:cubicBezTo>
                          <a:pt x="83926" y="114204"/>
                          <a:pt x="65961" y="143413"/>
                          <a:pt x="43800" y="143413"/>
                        </a:cubicBezTo>
                        <a:cubicBezTo>
                          <a:pt x="21639" y="143413"/>
                          <a:pt x="3674" y="114204"/>
                          <a:pt x="3674" y="78173"/>
                        </a:cubicBezTo>
                        <a:lnTo>
                          <a:pt x="12211" y="44663"/>
                        </a:lnTo>
                        <a:cubicBezTo>
                          <a:pt x="8264" y="44011"/>
                          <a:pt x="5947" y="41284"/>
                          <a:pt x="4106" y="38095"/>
                        </a:cubicBezTo>
                        <a:cubicBezTo>
                          <a:pt x="-3810" y="24385"/>
                          <a:pt x="64" y="7329"/>
                          <a:pt x="12759" y="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812" name="正方形/長方形 67"/>
                  <p:cNvSpPr/>
                  <p:nvPr/>
                </p:nvSpPr>
                <p:spPr>
                  <a:xfrm>
                    <a:off x="3457905" y="5956511"/>
                    <a:ext cx="50129" cy="2569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749072" h="1123608">
                        <a:moveTo>
                          <a:pt x="374536" y="0"/>
                        </a:moveTo>
                        <a:lnTo>
                          <a:pt x="749072" y="374536"/>
                        </a:lnTo>
                        <a:cubicBezTo>
                          <a:pt x="955923" y="581387"/>
                          <a:pt x="955923" y="916758"/>
                          <a:pt x="749072" y="1123608"/>
                        </a:cubicBezTo>
                        <a:cubicBezTo>
                          <a:pt x="542221" y="1330459"/>
                          <a:pt x="206851" y="1330459"/>
                          <a:pt x="0" y="1123608"/>
                        </a:cubicBezTo>
                        <a:cubicBezTo>
                          <a:pt x="-206851" y="916758"/>
                          <a:pt x="-206851" y="581387"/>
                          <a:pt x="0" y="374536"/>
                        </a:cubicBezTo>
                        <a:close/>
                      </a:path>
                    </a:pathLst>
                  </a:custGeom>
                  <a:solidFill>
                    <a:srgbClr val="FF9966"/>
                  </a:solid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813" name="月 1812"/>
                  <p:cNvSpPr/>
                  <p:nvPr/>
                </p:nvSpPr>
                <p:spPr>
                  <a:xfrm>
                    <a:off x="3122829" y="5461673"/>
                    <a:ext cx="127166" cy="775639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814" name="月 1813"/>
                  <p:cNvSpPr/>
                  <p:nvPr/>
                </p:nvSpPr>
                <p:spPr>
                  <a:xfrm flipH="1">
                    <a:off x="3713335" y="5461673"/>
                    <a:ext cx="127166" cy="775639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1815" name="グループ化 1814"/>
                  <p:cNvGrpSpPr/>
                  <p:nvPr/>
                </p:nvGrpSpPr>
                <p:grpSpPr>
                  <a:xfrm>
                    <a:off x="3224378" y="5356184"/>
                    <a:ext cx="203350" cy="299649"/>
                    <a:chOff x="3224378" y="5356184"/>
                    <a:chExt cx="203350" cy="299649"/>
                  </a:xfrm>
                </p:grpSpPr>
                <p:sp>
                  <p:nvSpPr>
                    <p:cNvPr id="1828" name="月 1827"/>
                    <p:cNvSpPr/>
                    <p:nvPr/>
                  </p:nvSpPr>
                  <p:spPr>
                    <a:xfrm>
                      <a:off x="3224378" y="5381649"/>
                      <a:ext cx="58904" cy="274184"/>
                    </a:xfrm>
                    <a:prstGeom prst="moon">
                      <a:avLst/>
                    </a:prstGeom>
                    <a:solidFill>
                      <a:sysClr val="windowText" lastClr="000000"/>
                    </a:solidFill>
                    <a:ln w="635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829" name="月 1828"/>
                    <p:cNvSpPr/>
                    <p:nvPr/>
                  </p:nvSpPr>
                  <p:spPr>
                    <a:xfrm>
                      <a:off x="3296816" y="5367398"/>
                      <a:ext cx="58904" cy="274184"/>
                    </a:xfrm>
                    <a:prstGeom prst="moon">
                      <a:avLst/>
                    </a:prstGeom>
                    <a:solidFill>
                      <a:sysClr val="windowText" lastClr="000000"/>
                    </a:solidFill>
                    <a:ln w="635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830" name="月 1829"/>
                    <p:cNvSpPr/>
                    <p:nvPr/>
                  </p:nvSpPr>
                  <p:spPr>
                    <a:xfrm>
                      <a:off x="3368824" y="5356184"/>
                      <a:ext cx="58904" cy="274184"/>
                    </a:xfrm>
                    <a:prstGeom prst="moon">
                      <a:avLst/>
                    </a:prstGeom>
                    <a:solidFill>
                      <a:sysClr val="windowText" lastClr="000000"/>
                    </a:solidFill>
                    <a:ln w="635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816" name="グループ化 1815"/>
                  <p:cNvGrpSpPr/>
                  <p:nvPr/>
                </p:nvGrpSpPr>
                <p:grpSpPr>
                  <a:xfrm flipH="1">
                    <a:off x="3535012" y="5356184"/>
                    <a:ext cx="203350" cy="299649"/>
                    <a:chOff x="3224378" y="5356184"/>
                    <a:chExt cx="203350" cy="299649"/>
                  </a:xfrm>
                </p:grpSpPr>
                <p:sp>
                  <p:nvSpPr>
                    <p:cNvPr id="1825" name="月 1824"/>
                    <p:cNvSpPr/>
                    <p:nvPr/>
                  </p:nvSpPr>
                  <p:spPr>
                    <a:xfrm>
                      <a:off x="3224378" y="5381649"/>
                      <a:ext cx="58904" cy="274184"/>
                    </a:xfrm>
                    <a:prstGeom prst="moon">
                      <a:avLst/>
                    </a:prstGeom>
                    <a:solidFill>
                      <a:sysClr val="windowText" lastClr="000000"/>
                    </a:solidFill>
                    <a:ln w="635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826" name="月 1825"/>
                    <p:cNvSpPr/>
                    <p:nvPr/>
                  </p:nvSpPr>
                  <p:spPr>
                    <a:xfrm>
                      <a:off x="3296816" y="5367398"/>
                      <a:ext cx="58904" cy="274184"/>
                    </a:xfrm>
                    <a:prstGeom prst="moon">
                      <a:avLst/>
                    </a:prstGeom>
                    <a:solidFill>
                      <a:sysClr val="windowText" lastClr="000000"/>
                    </a:solidFill>
                    <a:ln w="635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827" name="月 1826"/>
                    <p:cNvSpPr/>
                    <p:nvPr/>
                  </p:nvSpPr>
                  <p:spPr>
                    <a:xfrm>
                      <a:off x="3368824" y="5356184"/>
                      <a:ext cx="58904" cy="274184"/>
                    </a:xfrm>
                    <a:prstGeom prst="moon">
                      <a:avLst/>
                    </a:prstGeom>
                    <a:solidFill>
                      <a:sysClr val="windowText" lastClr="000000"/>
                    </a:solidFill>
                    <a:ln w="635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817" name="グループ化 1816"/>
                  <p:cNvGrpSpPr/>
                  <p:nvPr/>
                </p:nvGrpSpPr>
                <p:grpSpPr>
                  <a:xfrm>
                    <a:off x="3270756" y="5383356"/>
                    <a:ext cx="172639" cy="247012"/>
                    <a:chOff x="3224378" y="5356184"/>
                    <a:chExt cx="203350" cy="299649"/>
                  </a:xfrm>
                </p:grpSpPr>
                <p:sp>
                  <p:nvSpPr>
                    <p:cNvPr id="1822" name="月 1821"/>
                    <p:cNvSpPr/>
                    <p:nvPr/>
                  </p:nvSpPr>
                  <p:spPr>
                    <a:xfrm>
                      <a:off x="3224378" y="5381649"/>
                      <a:ext cx="58904" cy="274184"/>
                    </a:xfrm>
                    <a:prstGeom prst="moon">
                      <a:avLst/>
                    </a:prstGeom>
                    <a:solidFill>
                      <a:sysClr val="windowText" lastClr="000000"/>
                    </a:solidFill>
                    <a:ln w="635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823" name="月 1822"/>
                    <p:cNvSpPr/>
                    <p:nvPr/>
                  </p:nvSpPr>
                  <p:spPr>
                    <a:xfrm>
                      <a:off x="3296816" y="5367398"/>
                      <a:ext cx="58904" cy="274184"/>
                    </a:xfrm>
                    <a:prstGeom prst="moon">
                      <a:avLst/>
                    </a:prstGeom>
                    <a:solidFill>
                      <a:sysClr val="windowText" lastClr="000000"/>
                    </a:solidFill>
                    <a:ln w="635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824" name="月 1823"/>
                    <p:cNvSpPr/>
                    <p:nvPr/>
                  </p:nvSpPr>
                  <p:spPr>
                    <a:xfrm>
                      <a:off x="3368824" y="5356184"/>
                      <a:ext cx="58904" cy="274184"/>
                    </a:xfrm>
                    <a:prstGeom prst="moon">
                      <a:avLst/>
                    </a:prstGeom>
                    <a:solidFill>
                      <a:sysClr val="windowText" lastClr="000000"/>
                    </a:solidFill>
                    <a:ln w="635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818" name="グループ化 1817"/>
                  <p:cNvGrpSpPr/>
                  <p:nvPr/>
                </p:nvGrpSpPr>
                <p:grpSpPr>
                  <a:xfrm flipH="1">
                    <a:off x="3526641" y="5383356"/>
                    <a:ext cx="172639" cy="247012"/>
                    <a:chOff x="3224378" y="5356184"/>
                    <a:chExt cx="203350" cy="299649"/>
                  </a:xfrm>
                </p:grpSpPr>
                <p:sp>
                  <p:nvSpPr>
                    <p:cNvPr id="1819" name="月 1818"/>
                    <p:cNvSpPr/>
                    <p:nvPr/>
                  </p:nvSpPr>
                  <p:spPr>
                    <a:xfrm>
                      <a:off x="3224378" y="5381649"/>
                      <a:ext cx="58904" cy="274184"/>
                    </a:xfrm>
                    <a:prstGeom prst="moon">
                      <a:avLst/>
                    </a:prstGeom>
                    <a:solidFill>
                      <a:sysClr val="windowText" lastClr="000000"/>
                    </a:solidFill>
                    <a:ln w="635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820" name="月 1819"/>
                    <p:cNvSpPr/>
                    <p:nvPr/>
                  </p:nvSpPr>
                  <p:spPr>
                    <a:xfrm>
                      <a:off x="3296816" y="5367398"/>
                      <a:ext cx="58904" cy="274184"/>
                    </a:xfrm>
                    <a:prstGeom prst="moon">
                      <a:avLst/>
                    </a:prstGeom>
                    <a:solidFill>
                      <a:sysClr val="windowText" lastClr="000000"/>
                    </a:solidFill>
                    <a:ln w="635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821" name="月 1820"/>
                    <p:cNvSpPr/>
                    <p:nvPr/>
                  </p:nvSpPr>
                  <p:spPr>
                    <a:xfrm>
                      <a:off x="3368824" y="5356184"/>
                      <a:ext cx="58904" cy="274184"/>
                    </a:xfrm>
                    <a:prstGeom prst="moon">
                      <a:avLst/>
                    </a:prstGeom>
                    <a:solidFill>
                      <a:sysClr val="windowText" lastClr="000000"/>
                    </a:solidFill>
                    <a:ln w="635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</p:grpSp>
          </p:grpSp>
        </p:grpSp>
      </p:grpSp>
      <p:grpSp>
        <p:nvGrpSpPr>
          <p:cNvPr id="1911" name="グループ化 1910"/>
          <p:cNvGrpSpPr/>
          <p:nvPr/>
        </p:nvGrpSpPr>
        <p:grpSpPr>
          <a:xfrm>
            <a:off x="2584870" y="4993500"/>
            <a:ext cx="1017436" cy="1308660"/>
            <a:chOff x="2657745" y="3111372"/>
            <a:chExt cx="1017436" cy="1308660"/>
          </a:xfrm>
        </p:grpSpPr>
        <p:grpSp>
          <p:nvGrpSpPr>
            <p:cNvPr id="1912" name="グループ化 1911"/>
            <p:cNvGrpSpPr/>
            <p:nvPr/>
          </p:nvGrpSpPr>
          <p:grpSpPr>
            <a:xfrm>
              <a:off x="2657745" y="3111372"/>
              <a:ext cx="834570" cy="1252064"/>
              <a:chOff x="1975302" y="5324480"/>
              <a:chExt cx="834570" cy="1252064"/>
            </a:xfrm>
          </p:grpSpPr>
          <p:sp>
            <p:nvSpPr>
              <p:cNvPr id="1992" name="円/楕円 1991"/>
              <p:cNvSpPr/>
              <p:nvPr/>
            </p:nvSpPr>
            <p:spPr>
              <a:xfrm>
                <a:off x="2003703" y="5469026"/>
                <a:ext cx="786581" cy="1051453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993" name="円/楕円 708"/>
              <p:cNvSpPr/>
              <p:nvPr/>
            </p:nvSpPr>
            <p:spPr>
              <a:xfrm>
                <a:off x="1994887" y="5324480"/>
                <a:ext cx="795397" cy="634204"/>
              </a:xfrm>
              <a:custGeom>
                <a:avLst/>
                <a:gdLst/>
                <a:ahLst/>
                <a:cxnLst/>
                <a:rect l="l" t="t" r="r" b="b"/>
                <a:pathLst>
                  <a:path w="795397" h="634204">
                    <a:moveTo>
                      <a:pt x="317102" y="0"/>
                    </a:moveTo>
                    <a:cubicBezTo>
                      <a:pt x="345067" y="0"/>
                      <a:pt x="372186" y="3620"/>
                      <a:pt x="397699" y="11623"/>
                    </a:cubicBezTo>
                    <a:cubicBezTo>
                      <a:pt x="423212" y="3620"/>
                      <a:pt x="450331" y="0"/>
                      <a:pt x="478295" y="0"/>
                    </a:cubicBezTo>
                    <a:cubicBezTo>
                      <a:pt x="653426" y="0"/>
                      <a:pt x="795397" y="141971"/>
                      <a:pt x="795397" y="317102"/>
                    </a:cubicBezTo>
                    <a:cubicBezTo>
                      <a:pt x="795397" y="492233"/>
                      <a:pt x="653426" y="634204"/>
                      <a:pt x="478295" y="634204"/>
                    </a:cubicBezTo>
                    <a:cubicBezTo>
                      <a:pt x="450331" y="634204"/>
                      <a:pt x="423212" y="630584"/>
                      <a:pt x="397699" y="622581"/>
                    </a:cubicBezTo>
                    <a:cubicBezTo>
                      <a:pt x="372186" y="630584"/>
                      <a:pt x="345067" y="634204"/>
                      <a:pt x="317102" y="634204"/>
                    </a:cubicBezTo>
                    <a:cubicBezTo>
                      <a:pt x="141971" y="634204"/>
                      <a:pt x="0" y="492233"/>
                      <a:pt x="0" y="317102"/>
                    </a:cubicBezTo>
                    <a:cubicBezTo>
                      <a:pt x="0" y="141971"/>
                      <a:pt x="141971" y="0"/>
                      <a:pt x="317102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994" name="片側の 2 つの角を丸めた四角形 1993"/>
              <p:cNvSpPr/>
              <p:nvPr/>
            </p:nvSpPr>
            <p:spPr>
              <a:xfrm>
                <a:off x="2072680" y="6237312"/>
                <a:ext cx="639814" cy="339232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44546A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995" name="フリーフォーム 1994"/>
              <p:cNvSpPr/>
              <p:nvPr/>
            </p:nvSpPr>
            <p:spPr>
              <a:xfrm>
                <a:off x="2261581" y="6088901"/>
                <a:ext cx="265453" cy="273984"/>
              </a:xfrm>
              <a:custGeom>
                <a:avLst/>
                <a:gdLst>
                  <a:gd name="connsiteX0" fmla="*/ 109057 w 323141"/>
                  <a:gd name="connsiteY0" fmla="*/ 0 h 470199"/>
                  <a:gd name="connsiteX1" fmla="*/ 213831 w 323141"/>
                  <a:gd name="connsiteY1" fmla="*/ 0 h 470199"/>
                  <a:gd name="connsiteX2" fmla="*/ 240026 w 323141"/>
                  <a:gd name="connsiteY2" fmla="*/ 26195 h 470199"/>
                  <a:gd name="connsiteX3" fmla="*/ 240026 w 323141"/>
                  <a:gd name="connsiteY3" fmla="*/ 130480 h 470199"/>
                  <a:gd name="connsiteX4" fmla="*/ 323141 w 323141"/>
                  <a:gd name="connsiteY4" fmla="*/ 130480 h 470199"/>
                  <a:gd name="connsiteX5" fmla="*/ 242356 w 323141"/>
                  <a:gd name="connsiteY5" fmla="*/ 470199 h 470199"/>
                  <a:gd name="connsiteX6" fmla="*/ 80785 w 323141"/>
                  <a:gd name="connsiteY6" fmla="*/ 470199 h 470199"/>
                  <a:gd name="connsiteX7" fmla="*/ 0 w 323141"/>
                  <a:gd name="connsiteY7" fmla="*/ 130480 h 470199"/>
                  <a:gd name="connsiteX8" fmla="*/ 82862 w 323141"/>
                  <a:gd name="connsiteY8" fmla="*/ 130480 h 470199"/>
                  <a:gd name="connsiteX9" fmla="*/ 82862 w 323141"/>
                  <a:gd name="connsiteY9" fmla="*/ 26195 h 470199"/>
                  <a:gd name="connsiteX10" fmla="*/ 109057 w 323141"/>
                  <a:gd name="connsiteY10" fmla="*/ 0 h 470199"/>
                  <a:gd name="connsiteX0" fmla="*/ 109057 w 323141"/>
                  <a:gd name="connsiteY0" fmla="*/ 0 h 470199"/>
                  <a:gd name="connsiteX1" fmla="*/ 213831 w 323141"/>
                  <a:gd name="connsiteY1" fmla="*/ 0 h 470199"/>
                  <a:gd name="connsiteX2" fmla="*/ 240026 w 323141"/>
                  <a:gd name="connsiteY2" fmla="*/ 26195 h 470199"/>
                  <a:gd name="connsiteX3" fmla="*/ 240026 w 323141"/>
                  <a:gd name="connsiteY3" fmla="*/ 130480 h 470199"/>
                  <a:gd name="connsiteX4" fmla="*/ 323141 w 323141"/>
                  <a:gd name="connsiteY4" fmla="*/ 130480 h 470199"/>
                  <a:gd name="connsiteX5" fmla="*/ 242356 w 323141"/>
                  <a:gd name="connsiteY5" fmla="*/ 470199 h 470199"/>
                  <a:gd name="connsiteX6" fmla="*/ 145717 w 323141"/>
                  <a:gd name="connsiteY6" fmla="*/ 272079 h 470199"/>
                  <a:gd name="connsiteX7" fmla="*/ 0 w 323141"/>
                  <a:gd name="connsiteY7" fmla="*/ 130480 h 470199"/>
                  <a:gd name="connsiteX8" fmla="*/ 82862 w 323141"/>
                  <a:gd name="connsiteY8" fmla="*/ 130480 h 470199"/>
                  <a:gd name="connsiteX9" fmla="*/ 82862 w 323141"/>
                  <a:gd name="connsiteY9" fmla="*/ 26195 h 470199"/>
                  <a:gd name="connsiteX10" fmla="*/ 109057 w 323141"/>
                  <a:gd name="connsiteY10" fmla="*/ 0 h 470199"/>
                  <a:gd name="connsiteX0" fmla="*/ 109057 w 323141"/>
                  <a:gd name="connsiteY0" fmla="*/ 0 h 273984"/>
                  <a:gd name="connsiteX1" fmla="*/ 213831 w 323141"/>
                  <a:gd name="connsiteY1" fmla="*/ 0 h 273984"/>
                  <a:gd name="connsiteX2" fmla="*/ 240026 w 323141"/>
                  <a:gd name="connsiteY2" fmla="*/ 26195 h 273984"/>
                  <a:gd name="connsiteX3" fmla="*/ 240026 w 323141"/>
                  <a:gd name="connsiteY3" fmla="*/ 130480 h 273984"/>
                  <a:gd name="connsiteX4" fmla="*/ 323141 w 323141"/>
                  <a:gd name="connsiteY4" fmla="*/ 130480 h 273984"/>
                  <a:gd name="connsiteX5" fmla="*/ 200614 w 323141"/>
                  <a:gd name="connsiteY5" fmla="*/ 273984 h 273984"/>
                  <a:gd name="connsiteX6" fmla="*/ 145717 w 323141"/>
                  <a:gd name="connsiteY6" fmla="*/ 272079 h 273984"/>
                  <a:gd name="connsiteX7" fmla="*/ 0 w 323141"/>
                  <a:gd name="connsiteY7" fmla="*/ 130480 h 273984"/>
                  <a:gd name="connsiteX8" fmla="*/ 82862 w 323141"/>
                  <a:gd name="connsiteY8" fmla="*/ 130480 h 273984"/>
                  <a:gd name="connsiteX9" fmla="*/ 82862 w 323141"/>
                  <a:gd name="connsiteY9" fmla="*/ 26195 h 273984"/>
                  <a:gd name="connsiteX10" fmla="*/ 109057 w 323141"/>
                  <a:gd name="connsiteY10" fmla="*/ 0 h 273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23141" h="273984">
                    <a:moveTo>
                      <a:pt x="109057" y="0"/>
                    </a:moveTo>
                    <a:lnTo>
                      <a:pt x="213831" y="0"/>
                    </a:lnTo>
                    <a:cubicBezTo>
                      <a:pt x="228298" y="0"/>
                      <a:pt x="240026" y="11728"/>
                      <a:pt x="240026" y="26195"/>
                    </a:cubicBezTo>
                    <a:lnTo>
                      <a:pt x="240026" y="130480"/>
                    </a:lnTo>
                    <a:lnTo>
                      <a:pt x="323141" y="130480"/>
                    </a:lnTo>
                    <a:lnTo>
                      <a:pt x="200614" y="273984"/>
                    </a:lnTo>
                    <a:lnTo>
                      <a:pt x="145717" y="272079"/>
                    </a:lnTo>
                    <a:lnTo>
                      <a:pt x="0" y="130480"/>
                    </a:lnTo>
                    <a:lnTo>
                      <a:pt x="82862" y="130480"/>
                    </a:lnTo>
                    <a:lnTo>
                      <a:pt x="82862" y="26195"/>
                    </a:lnTo>
                    <a:cubicBezTo>
                      <a:pt x="82862" y="11728"/>
                      <a:pt x="94590" y="0"/>
                      <a:pt x="109057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996" name="台形 1995"/>
              <p:cNvSpPr/>
              <p:nvPr/>
            </p:nvSpPr>
            <p:spPr>
              <a:xfrm rot="10800000">
                <a:off x="2286418" y="6302561"/>
                <a:ext cx="207764" cy="139038"/>
              </a:xfrm>
              <a:prstGeom prst="trapezoid">
                <a:avLst>
                  <a:gd name="adj" fmla="val 58044"/>
                </a:avLst>
              </a:prstGeom>
              <a:solidFill>
                <a:srgbClr val="44546A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1997" name="グループ化 1996"/>
              <p:cNvGrpSpPr/>
              <p:nvPr/>
            </p:nvGrpSpPr>
            <p:grpSpPr>
              <a:xfrm>
                <a:off x="1975302" y="5381649"/>
                <a:ext cx="834570" cy="787400"/>
                <a:chOff x="2791855" y="2017486"/>
                <a:chExt cx="1150919" cy="1045028"/>
              </a:xfrm>
              <a:solidFill>
                <a:srgbClr val="FFCC99"/>
              </a:solidFill>
            </p:grpSpPr>
            <p:grpSp>
              <p:nvGrpSpPr>
                <p:cNvPr id="2030" name="グループ化 2029"/>
                <p:cNvGrpSpPr/>
                <p:nvPr/>
              </p:nvGrpSpPr>
              <p:grpSpPr>
                <a:xfrm rot="20700000">
                  <a:off x="2791855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2035" name="円/楕円 2034"/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036" name="円/楕円 2035"/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2031" name="グループ化 2030"/>
                <p:cNvGrpSpPr/>
                <p:nvPr/>
              </p:nvGrpSpPr>
              <p:grpSpPr>
                <a:xfrm rot="900000" flipH="1">
                  <a:off x="3720768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2033" name="円/楕円 2032"/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034" name="円/楕円 2033"/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2032" name="円/楕円 2031"/>
                <p:cNvSpPr/>
                <p:nvPr/>
              </p:nvSpPr>
              <p:spPr>
                <a:xfrm>
                  <a:off x="2902857" y="2017486"/>
                  <a:ext cx="928914" cy="1045028"/>
                </a:xfrm>
                <a:prstGeom prst="ellipse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998" name="円/楕円 27"/>
              <p:cNvSpPr/>
              <p:nvPr/>
            </p:nvSpPr>
            <p:spPr>
              <a:xfrm>
                <a:off x="2312468" y="6059792"/>
                <a:ext cx="164248" cy="2910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999" name="円/楕円 27"/>
              <p:cNvSpPr/>
              <p:nvPr/>
            </p:nvSpPr>
            <p:spPr>
              <a:xfrm rot="10800000">
                <a:off x="2118635" y="5602523"/>
                <a:ext cx="164248" cy="2910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000" name="円/楕円 27"/>
              <p:cNvSpPr/>
              <p:nvPr/>
            </p:nvSpPr>
            <p:spPr>
              <a:xfrm rot="10800000">
                <a:off x="2525035" y="5602523"/>
                <a:ext cx="164248" cy="2910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001" name="正方形/長方形 67"/>
              <p:cNvSpPr/>
              <p:nvPr/>
            </p:nvSpPr>
            <p:spPr>
              <a:xfrm>
                <a:off x="2369527" y="5956511"/>
                <a:ext cx="50129" cy="25695"/>
              </a:xfrm>
              <a:custGeom>
                <a:avLst/>
                <a:gdLst/>
                <a:ahLst/>
                <a:cxnLst/>
                <a:rect l="l" t="t" r="r" b="b"/>
                <a:pathLst>
                  <a:path w="749072" h="1123608">
                    <a:moveTo>
                      <a:pt x="374536" y="0"/>
                    </a:moveTo>
                    <a:lnTo>
                      <a:pt x="749072" y="374536"/>
                    </a:lnTo>
                    <a:cubicBezTo>
                      <a:pt x="955923" y="581387"/>
                      <a:pt x="955923" y="916758"/>
                      <a:pt x="749072" y="1123608"/>
                    </a:cubicBezTo>
                    <a:cubicBezTo>
                      <a:pt x="542221" y="1330459"/>
                      <a:pt x="206851" y="1330459"/>
                      <a:pt x="0" y="1123608"/>
                    </a:cubicBezTo>
                    <a:cubicBezTo>
                      <a:pt x="-206851" y="916758"/>
                      <a:pt x="-206851" y="581387"/>
                      <a:pt x="0" y="374536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2002" name="グループ化 2001"/>
              <p:cNvGrpSpPr/>
              <p:nvPr/>
            </p:nvGrpSpPr>
            <p:grpSpPr>
              <a:xfrm>
                <a:off x="2136000" y="5356184"/>
                <a:ext cx="203350" cy="299649"/>
                <a:chOff x="3224378" y="5356184"/>
                <a:chExt cx="203350" cy="299649"/>
              </a:xfrm>
            </p:grpSpPr>
            <p:sp>
              <p:nvSpPr>
                <p:cNvPr id="2027" name="月 2026"/>
                <p:cNvSpPr/>
                <p:nvPr/>
              </p:nvSpPr>
              <p:spPr>
                <a:xfrm>
                  <a:off x="3224378" y="5381649"/>
                  <a:ext cx="58904" cy="274184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028" name="月 2027"/>
                <p:cNvSpPr/>
                <p:nvPr/>
              </p:nvSpPr>
              <p:spPr>
                <a:xfrm>
                  <a:off x="3296816" y="5367398"/>
                  <a:ext cx="58904" cy="274184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029" name="月 2028"/>
                <p:cNvSpPr/>
                <p:nvPr/>
              </p:nvSpPr>
              <p:spPr>
                <a:xfrm>
                  <a:off x="3368824" y="5356184"/>
                  <a:ext cx="58904" cy="274184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2003" name="グループ化 2002"/>
              <p:cNvGrpSpPr/>
              <p:nvPr/>
            </p:nvGrpSpPr>
            <p:grpSpPr>
              <a:xfrm flipH="1">
                <a:off x="2446634" y="5356184"/>
                <a:ext cx="203350" cy="299649"/>
                <a:chOff x="3224378" y="5356184"/>
                <a:chExt cx="203350" cy="299649"/>
              </a:xfrm>
            </p:grpSpPr>
            <p:sp>
              <p:nvSpPr>
                <p:cNvPr id="2024" name="月 2023"/>
                <p:cNvSpPr/>
                <p:nvPr/>
              </p:nvSpPr>
              <p:spPr>
                <a:xfrm>
                  <a:off x="3224378" y="5381649"/>
                  <a:ext cx="58904" cy="274184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025" name="月 2024"/>
                <p:cNvSpPr/>
                <p:nvPr/>
              </p:nvSpPr>
              <p:spPr>
                <a:xfrm>
                  <a:off x="3296816" y="5367398"/>
                  <a:ext cx="58904" cy="274184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026" name="月 2025"/>
                <p:cNvSpPr/>
                <p:nvPr/>
              </p:nvSpPr>
              <p:spPr>
                <a:xfrm>
                  <a:off x="3368824" y="5356184"/>
                  <a:ext cx="58904" cy="274184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2004" name="二等辺三角形 2003"/>
              <p:cNvSpPr/>
              <p:nvPr/>
            </p:nvSpPr>
            <p:spPr>
              <a:xfrm rot="3600000">
                <a:off x="2311765" y="6433706"/>
                <a:ext cx="97406" cy="86060"/>
              </a:xfrm>
              <a:prstGeom prst="triangle">
                <a:avLst/>
              </a:prstGeom>
              <a:solidFill>
                <a:srgbClr val="70AD47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005" name="二等辺三角形 2004"/>
              <p:cNvSpPr/>
              <p:nvPr/>
            </p:nvSpPr>
            <p:spPr>
              <a:xfrm rot="1800000">
                <a:off x="2320141" y="6463549"/>
                <a:ext cx="97406" cy="86060"/>
              </a:xfrm>
              <a:prstGeom prst="triangle">
                <a:avLst/>
              </a:prstGeom>
              <a:solidFill>
                <a:srgbClr val="70AD47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006" name="二等辺三角形 2005"/>
              <p:cNvSpPr/>
              <p:nvPr/>
            </p:nvSpPr>
            <p:spPr>
              <a:xfrm rot="18000000" flipH="1">
                <a:off x="2369973" y="6433706"/>
                <a:ext cx="97406" cy="86060"/>
              </a:xfrm>
              <a:prstGeom prst="triangle">
                <a:avLst/>
              </a:prstGeom>
              <a:solidFill>
                <a:srgbClr val="70AD47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007" name="二等辺三角形 2006"/>
              <p:cNvSpPr/>
              <p:nvPr/>
            </p:nvSpPr>
            <p:spPr>
              <a:xfrm rot="19800000" flipH="1">
                <a:off x="2378349" y="6463549"/>
                <a:ext cx="97406" cy="86060"/>
              </a:xfrm>
              <a:prstGeom prst="triangle">
                <a:avLst/>
              </a:prstGeom>
              <a:solidFill>
                <a:srgbClr val="70AD47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008" name="フリーフォーム 2007"/>
              <p:cNvSpPr/>
              <p:nvPr/>
            </p:nvSpPr>
            <p:spPr>
              <a:xfrm>
                <a:off x="2100322" y="6210610"/>
                <a:ext cx="287655" cy="255270"/>
              </a:xfrm>
              <a:custGeom>
                <a:avLst/>
                <a:gdLst>
                  <a:gd name="connsiteX0" fmla="*/ 194310 w 278130"/>
                  <a:gd name="connsiteY0" fmla="*/ 0 h 245745"/>
                  <a:gd name="connsiteX1" fmla="*/ 278130 w 278130"/>
                  <a:gd name="connsiteY1" fmla="*/ 245745 h 245745"/>
                  <a:gd name="connsiteX2" fmla="*/ 0 w 278130"/>
                  <a:gd name="connsiteY2" fmla="*/ 87630 h 245745"/>
                  <a:gd name="connsiteX3" fmla="*/ 62865 w 278130"/>
                  <a:gd name="connsiteY3" fmla="*/ 26670 h 245745"/>
                  <a:gd name="connsiteX4" fmla="*/ 194310 w 278130"/>
                  <a:gd name="connsiteY4" fmla="*/ 0 h 245745"/>
                  <a:gd name="connsiteX0" fmla="*/ 194310 w 278130"/>
                  <a:gd name="connsiteY0" fmla="*/ 0 h 245745"/>
                  <a:gd name="connsiteX1" fmla="*/ 278130 w 278130"/>
                  <a:gd name="connsiteY1" fmla="*/ 245745 h 245745"/>
                  <a:gd name="connsiteX2" fmla="*/ 0 w 278130"/>
                  <a:gd name="connsiteY2" fmla="*/ 87630 h 245745"/>
                  <a:gd name="connsiteX3" fmla="*/ 62865 w 278130"/>
                  <a:gd name="connsiteY3" fmla="*/ 26670 h 245745"/>
                  <a:gd name="connsiteX4" fmla="*/ 194310 w 278130"/>
                  <a:gd name="connsiteY4" fmla="*/ 0 h 245745"/>
                  <a:gd name="connsiteX0" fmla="*/ 194310 w 278130"/>
                  <a:gd name="connsiteY0" fmla="*/ 0 h 245745"/>
                  <a:gd name="connsiteX1" fmla="*/ 278130 w 278130"/>
                  <a:gd name="connsiteY1" fmla="*/ 245745 h 245745"/>
                  <a:gd name="connsiteX2" fmla="*/ 0 w 278130"/>
                  <a:gd name="connsiteY2" fmla="*/ 87630 h 245745"/>
                  <a:gd name="connsiteX3" fmla="*/ 62865 w 278130"/>
                  <a:gd name="connsiteY3" fmla="*/ 26670 h 245745"/>
                  <a:gd name="connsiteX4" fmla="*/ 194310 w 278130"/>
                  <a:gd name="connsiteY4" fmla="*/ 0 h 245745"/>
                  <a:gd name="connsiteX0" fmla="*/ 194310 w 278130"/>
                  <a:gd name="connsiteY0" fmla="*/ 0 h 245745"/>
                  <a:gd name="connsiteX1" fmla="*/ 278130 w 278130"/>
                  <a:gd name="connsiteY1" fmla="*/ 245745 h 245745"/>
                  <a:gd name="connsiteX2" fmla="*/ 0 w 278130"/>
                  <a:gd name="connsiteY2" fmla="*/ 87630 h 245745"/>
                  <a:gd name="connsiteX3" fmla="*/ 62865 w 278130"/>
                  <a:gd name="connsiteY3" fmla="*/ 26670 h 245745"/>
                  <a:gd name="connsiteX4" fmla="*/ 194310 w 278130"/>
                  <a:gd name="connsiteY4" fmla="*/ 0 h 245745"/>
                  <a:gd name="connsiteX0" fmla="*/ 194310 w 278130"/>
                  <a:gd name="connsiteY0" fmla="*/ 0 h 245745"/>
                  <a:gd name="connsiteX1" fmla="*/ 278130 w 278130"/>
                  <a:gd name="connsiteY1" fmla="*/ 245745 h 245745"/>
                  <a:gd name="connsiteX2" fmla="*/ 0 w 278130"/>
                  <a:gd name="connsiteY2" fmla="*/ 87630 h 245745"/>
                  <a:gd name="connsiteX3" fmla="*/ 80010 w 278130"/>
                  <a:gd name="connsiteY3" fmla="*/ 26670 h 245745"/>
                  <a:gd name="connsiteX4" fmla="*/ 194310 w 278130"/>
                  <a:gd name="connsiteY4" fmla="*/ 0 h 245745"/>
                  <a:gd name="connsiteX0" fmla="*/ 194310 w 278130"/>
                  <a:gd name="connsiteY0" fmla="*/ 4168 h 249913"/>
                  <a:gd name="connsiteX1" fmla="*/ 278130 w 278130"/>
                  <a:gd name="connsiteY1" fmla="*/ 249913 h 249913"/>
                  <a:gd name="connsiteX2" fmla="*/ 0 w 278130"/>
                  <a:gd name="connsiteY2" fmla="*/ 91798 h 249913"/>
                  <a:gd name="connsiteX3" fmla="*/ 80010 w 278130"/>
                  <a:gd name="connsiteY3" fmla="*/ 30838 h 249913"/>
                  <a:gd name="connsiteX4" fmla="*/ 194310 w 278130"/>
                  <a:gd name="connsiteY4" fmla="*/ 4168 h 249913"/>
                  <a:gd name="connsiteX0" fmla="*/ 194310 w 278130"/>
                  <a:gd name="connsiteY0" fmla="*/ 1875 h 247620"/>
                  <a:gd name="connsiteX1" fmla="*/ 278130 w 278130"/>
                  <a:gd name="connsiteY1" fmla="*/ 247620 h 247620"/>
                  <a:gd name="connsiteX2" fmla="*/ 0 w 278130"/>
                  <a:gd name="connsiteY2" fmla="*/ 89505 h 247620"/>
                  <a:gd name="connsiteX3" fmla="*/ 83820 w 278130"/>
                  <a:gd name="connsiteY3" fmla="*/ 36165 h 247620"/>
                  <a:gd name="connsiteX4" fmla="*/ 194310 w 278130"/>
                  <a:gd name="connsiteY4" fmla="*/ 1875 h 247620"/>
                  <a:gd name="connsiteX0" fmla="*/ 194310 w 278130"/>
                  <a:gd name="connsiteY0" fmla="*/ 1015 h 246760"/>
                  <a:gd name="connsiteX1" fmla="*/ 278130 w 278130"/>
                  <a:gd name="connsiteY1" fmla="*/ 246760 h 246760"/>
                  <a:gd name="connsiteX2" fmla="*/ 0 w 278130"/>
                  <a:gd name="connsiteY2" fmla="*/ 88645 h 246760"/>
                  <a:gd name="connsiteX3" fmla="*/ 83820 w 278130"/>
                  <a:gd name="connsiteY3" fmla="*/ 35305 h 246760"/>
                  <a:gd name="connsiteX4" fmla="*/ 194310 w 278130"/>
                  <a:gd name="connsiteY4" fmla="*/ 1015 h 246760"/>
                  <a:gd name="connsiteX0" fmla="*/ 194310 w 278130"/>
                  <a:gd name="connsiteY0" fmla="*/ 2048 h 247793"/>
                  <a:gd name="connsiteX1" fmla="*/ 278130 w 278130"/>
                  <a:gd name="connsiteY1" fmla="*/ 247793 h 247793"/>
                  <a:gd name="connsiteX2" fmla="*/ 0 w 278130"/>
                  <a:gd name="connsiteY2" fmla="*/ 89678 h 247793"/>
                  <a:gd name="connsiteX3" fmla="*/ 83820 w 278130"/>
                  <a:gd name="connsiteY3" fmla="*/ 30623 h 247793"/>
                  <a:gd name="connsiteX4" fmla="*/ 194310 w 278130"/>
                  <a:gd name="connsiteY4" fmla="*/ 2048 h 247793"/>
                  <a:gd name="connsiteX0" fmla="*/ 194310 w 278130"/>
                  <a:gd name="connsiteY0" fmla="*/ 6430 h 252175"/>
                  <a:gd name="connsiteX1" fmla="*/ 278130 w 278130"/>
                  <a:gd name="connsiteY1" fmla="*/ 252175 h 252175"/>
                  <a:gd name="connsiteX2" fmla="*/ 0 w 278130"/>
                  <a:gd name="connsiteY2" fmla="*/ 94060 h 252175"/>
                  <a:gd name="connsiteX3" fmla="*/ 72390 w 278130"/>
                  <a:gd name="connsiteY3" fmla="*/ 23575 h 252175"/>
                  <a:gd name="connsiteX4" fmla="*/ 194310 w 278130"/>
                  <a:gd name="connsiteY4" fmla="*/ 6430 h 252175"/>
                  <a:gd name="connsiteX0" fmla="*/ 194310 w 278130"/>
                  <a:gd name="connsiteY0" fmla="*/ 6430 h 252175"/>
                  <a:gd name="connsiteX1" fmla="*/ 278130 w 278130"/>
                  <a:gd name="connsiteY1" fmla="*/ 252175 h 252175"/>
                  <a:gd name="connsiteX2" fmla="*/ 0 w 278130"/>
                  <a:gd name="connsiteY2" fmla="*/ 94060 h 252175"/>
                  <a:gd name="connsiteX3" fmla="*/ 72390 w 278130"/>
                  <a:gd name="connsiteY3" fmla="*/ 23575 h 252175"/>
                  <a:gd name="connsiteX4" fmla="*/ 194310 w 278130"/>
                  <a:gd name="connsiteY4" fmla="*/ 6430 h 252175"/>
                  <a:gd name="connsiteX0" fmla="*/ 203835 w 287655"/>
                  <a:gd name="connsiteY0" fmla="*/ 6430 h 252175"/>
                  <a:gd name="connsiteX1" fmla="*/ 287655 w 287655"/>
                  <a:gd name="connsiteY1" fmla="*/ 252175 h 252175"/>
                  <a:gd name="connsiteX2" fmla="*/ 0 w 287655"/>
                  <a:gd name="connsiteY2" fmla="*/ 92155 h 252175"/>
                  <a:gd name="connsiteX3" fmla="*/ 81915 w 287655"/>
                  <a:gd name="connsiteY3" fmla="*/ 23575 h 252175"/>
                  <a:gd name="connsiteX4" fmla="*/ 203835 w 287655"/>
                  <a:gd name="connsiteY4" fmla="*/ 6430 h 252175"/>
                  <a:gd name="connsiteX0" fmla="*/ 201930 w 287655"/>
                  <a:gd name="connsiteY0" fmla="*/ 2565 h 257835"/>
                  <a:gd name="connsiteX1" fmla="*/ 287655 w 287655"/>
                  <a:gd name="connsiteY1" fmla="*/ 257835 h 257835"/>
                  <a:gd name="connsiteX2" fmla="*/ 0 w 287655"/>
                  <a:gd name="connsiteY2" fmla="*/ 97815 h 257835"/>
                  <a:gd name="connsiteX3" fmla="*/ 81915 w 287655"/>
                  <a:gd name="connsiteY3" fmla="*/ 29235 h 257835"/>
                  <a:gd name="connsiteX4" fmla="*/ 201930 w 287655"/>
                  <a:gd name="connsiteY4" fmla="*/ 2565 h 257835"/>
                  <a:gd name="connsiteX0" fmla="*/ 201930 w 287655"/>
                  <a:gd name="connsiteY0" fmla="*/ 0 h 255270"/>
                  <a:gd name="connsiteX1" fmla="*/ 287655 w 287655"/>
                  <a:gd name="connsiteY1" fmla="*/ 255270 h 255270"/>
                  <a:gd name="connsiteX2" fmla="*/ 0 w 287655"/>
                  <a:gd name="connsiteY2" fmla="*/ 95250 h 255270"/>
                  <a:gd name="connsiteX3" fmla="*/ 81915 w 287655"/>
                  <a:gd name="connsiteY3" fmla="*/ 26670 h 255270"/>
                  <a:gd name="connsiteX4" fmla="*/ 201930 w 287655"/>
                  <a:gd name="connsiteY4" fmla="*/ 0 h 255270"/>
                  <a:gd name="connsiteX0" fmla="*/ 201930 w 287655"/>
                  <a:gd name="connsiteY0" fmla="*/ 0 h 255270"/>
                  <a:gd name="connsiteX1" fmla="*/ 287655 w 287655"/>
                  <a:gd name="connsiteY1" fmla="*/ 255270 h 255270"/>
                  <a:gd name="connsiteX2" fmla="*/ 0 w 287655"/>
                  <a:gd name="connsiteY2" fmla="*/ 95250 h 255270"/>
                  <a:gd name="connsiteX3" fmla="*/ 85725 w 287655"/>
                  <a:gd name="connsiteY3" fmla="*/ 32385 h 255270"/>
                  <a:gd name="connsiteX4" fmla="*/ 201930 w 287655"/>
                  <a:gd name="connsiteY4" fmla="*/ 0 h 2552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7655" h="255270">
                    <a:moveTo>
                      <a:pt x="201930" y="0"/>
                    </a:moveTo>
                    <a:lnTo>
                      <a:pt x="287655" y="255270"/>
                    </a:lnTo>
                    <a:lnTo>
                      <a:pt x="0" y="95250"/>
                    </a:lnTo>
                    <a:cubicBezTo>
                      <a:pt x="17145" y="63500"/>
                      <a:pt x="47625" y="52705"/>
                      <a:pt x="85725" y="32385"/>
                    </a:cubicBezTo>
                    <a:cubicBezTo>
                      <a:pt x="173355" y="-5080"/>
                      <a:pt x="152400" y="6985"/>
                      <a:pt x="201930" y="0"/>
                    </a:cubicBezTo>
                    <a:close/>
                  </a:path>
                </a:pathLst>
              </a:custGeom>
              <a:solidFill>
                <a:srgbClr val="5B9BD5">
                  <a:lumMod val="20000"/>
                  <a:lumOff val="8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009" name="フリーフォーム 2008"/>
              <p:cNvSpPr/>
              <p:nvPr/>
            </p:nvSpPr>
            <p:spPr>
              <a:xfrm flipH="1">
                <a:off x="2402645" y="6210610"/>
                <a:ext cx="287655" cy="255270"/>
              </a:xfrm>
              <a:custGeom>
                <a:avLst/>
                <a:gdLst>
                  <a:gd name="connsiteX0" fmla="*/ 194310 w 278130"/>
                  <a:gd name="connsiteY0" fmla="*/ 0 h 245745"/>
                  <a:gd name="connsiteX1" fmla="*/ 278130 w 278130"/>
                  <a:gd name="connsiteY1" fmla="*/ 245745 h 245745"/>
                  <a:gd name="connsiteX2" fmla="*/ 0 w 278130"/>
                  <a:gd name="connsiteY2" fmla="*/ 87630 h 245745"/>
                  <a:gd name="connsiteX3" fmla="*/ 62865 w 278130"/>
                  <a:gd name="connsiteY3" fmla="*/ 26670 h 245745"/>
                  <a:gd name="connsiteX4" fmla="*/ 194310 w 278130"/>
                  <a:gd name="connsiteY4" fmla="*/ 0 h 245745"/>
                  <a:gd name="connsiteX0" fmla="*/ 194310 w 278130"/>
                  <a:gd name="connsiteY0" fmla="*/ 0 h 245745"/>
                  <a:gd name="connsiteX1" fmla="*/ 278130 w 278130"/>
                  <a:gd name="connsiteY1" fmla="*/ 245745 h 245745"/>
                  <a:gd name="connsiteX2" fmla="*/ 0 w 278130"/>
                  <a:gd name="connsiteY2" fmla="*/ 87630 h 245745"/>
                  <a:gd name="connsiteX3" fmla="*/ 62865 w 278130"/>
                  <a:gd name="connsiteY3" fmla="*/ 26670 h 245745"/>
                  <a:gd name="connsiteX4" fmla="*/ 194310 w 278130"/>
                  <a:gd name="connsiteY4" fmla="*/ 0 h 245745"/>
                  <a:gd name="connsiteX0" fmla="*/ 194310 w 278130"/>
                  <a:gd name="connsiteY0" fmla="*/ 0 h 245745"/>
                  <a:gd name="connsiteX1" fmla="*/ 278130 w 278130"/>
                  <a:gd name="connsiteY1" fmla="*/ 245745 h 245745"/>
                  <a:gd name="connsiteX2" fmla="*/ 0 w 278130"/>
                  <a:gd name="connsiteY2" fmla="*/ 87630 h 245745"/>
                  <a:gd name="connsiteX3" fmla="*/ 62865 w 278130"/>
                  <a:gd name="connsiteY3" fmla="*/ 26670 h 245745"/>
                  <a:gd name="connsiteX4" fmla="*/ 194310 w 278130"/>
                  <a:gd name="connsiteY4" fmla="*/ 0 h 245745"/>
                  <a:gd name="connsiteX0" fmla="*/ 194310 w 278130"/>
                  <a:gd name="connsiteY0" fmla="*/ 0 h 245745"/>
                  <a:gd name="connsiteX1" fmla="*/ 278130 w 278130"/>
                  <a:gd name="connsiteY1" fmla="*/ 245745 h 245745"/>
                  <a:gd name="connsiteX2" fmla="*/ 0 w 278130"/>
                  <a:gd name="connsiteY2" fmla="*/ 87630 h 245745"/>
                  <a:gd name="connsiteX3" fmla="*/ 62865 w 278130"/>
                  <a:gd name="connsiteY3" fmla="*/ 26670 h 245745"/>
                  <a:gd name="connsiteX4" fmla="*/ 194310 w 278130"/>
                  <a:gd name="connsiteY4" fmla="*/ 0 h 245745"/>
                  <a:gd name="connsiteX0" fmla="*/ 194310 w 278130"/>
                  <a:gd name="connsiteY0" fmla="*/ 0 h 245745"/>
                  <a:gd name="connsiteX1" fmla="*/ 278130 w 278130"/>
                  <a:gd name="connsiteY1" fmla="*/ 245745 h 245745"/>
                  <a:gd name="connsiteX2" fmla="*/ 0 w 278130"/>
                  <a:gd name="connsiteY2" fmla="*/ 87630 h 245745"/>
                  <a:gd name="connsiteX3" fmla="*/ 80010 w 278130"/>
                  <a:gd name="connsiteY3" fmla="*/ 26670 h 245745"/>
                  <a:gd name="connsiteX4" fmla="*/ 194310 w 278130"/>
                  <a:gd name="connsiteY4" fmla="*/ 0 h 245745"/>
                  <a:gd name="connsiteX0" fmla="*/ 194310 w 278130"/>
                  <a:gd name="connsiteY0" fmla="*/ 4168 h 249913"/>
                  <a:gd name="connsiteX1" fmla="*/ 278130 w 278130"/>
                  <a:gd name="connsiteY1" fmla="*/ 249913 h 249913"/>
                  <a:gd name="connsiteX2" fmla="*/ 0 w 278130"/>
                  <a:gd name="connsiteY2" fmla="*/ 91798 h 249913"/>
                  <a:gd name="connsiteX3" fmla="*/ 80010 w 278130"/>
                  <a:gd name="connsiteY3" fmla="*/ 30838 h 249913"/>
                  <a:gd name="connsiteX4" fmla="*/ 194310 w 278130"/>
                  <a:gd name="connsiteY4" fmla="*/ 4168 h 249913"/>
                  <a:gd name="connsiteX0" fmla="*/ 194310 w 278130"/>
                  <a:gd name="connsiteY0" fmla="*/ 1875 h 247620"/>
                  <a:gd name="connsiteX1" fmla="*/ 278130 w 278130"/>
                  <a:gd name="connsiteY1" fmla="*/ 247620 h 247620"/>
                  <a:gd name="connsiteX2" fmla="*/ 0 w 278130"/>
                  <a:gd name="connsiteY2" fmla="*/ 89505 h 247620"/>
                  <a:gd name="connsiteX3" fmla="*/ 83820 w 278130"/>
                  <a:gd name="connsiteY3" fmla="*/ 36165 h 247620"/>
                  <a:gd name="connsiteX4" fmla="*/ 194310 w 278130"/>
                  <a:gd name="connsiteY4" fmla="*/ 1875 h 247620"/>
                  <a:gd name="connsiteX0" fmla="*/ 194310 w 278130"/>
                  <a:gd name="connsiteY0" fmla="*/ 1015 h 246760"/>
                  <a:gd name="connsiteX1" fmla="*/ 278130 w 278130"/>
                  <a:gd name="connsiteY1" fmla="*/ 246760 h 246760"/>
                  <a:gd name="connsiteX2" fmla="*/ 0 w 278130"/>
                  <a:gd name="connsiteY2" fmla="*/ 88645 h 246760"/>
                  <a:gd name="connsiteX3" fmla="*/ 83820 w 278130"/>
                  <a:gd name="connsiteY3" fmla="*/ 35305 h 246760"/>
                  <a:gd name="connsiteX4" fmla="*/ 194310 w 278130"/>
                  <a:gd name="connsiteY4" fmla="*/ 1015 h 246760"/>
                  <a:gd name="connsiteX0" fmla="*/ 194310 w 278130"/>
                  <a:gd name="connsiteY0" fmla="*/ 2048 h 247793"/>
                  <a:gd name="connsiteX1" fmla="*/ 278130 w 278130"/>
                  <a:gd name="connsiteY1" fmla="*/ 247793 h 247793"/>
                  <a:gd name="connsiteX2" fmla="*/ 0 w 278130"/>
                  <a:gd name="connsiteY2" fmla="*/ 89678 h 247793"/>
                  <a:gd name="connsiteX3" fmla="*/ 83820 w 278130"/>
                  <a:gd name="connsiteY3" fmla="*/ 30623 h 247793"/>
                  <a:gd name="connsiteX4" fmla="*/ 194310 w 278130"/>
                  <a:gd name="connsiteY4" fmla="*/ 2048 h 247793"/>
                  <a:gd name="connsiteX0" fmla="*/ 194310 w 278130"/>
                  <a:gd name="connsiteY0" fmla="*/ 6430 h 252175"/>
                  <a:gd name="connsiteX1" fmla="*/ 278130 w 278130"/>
                  <a:gd name="connsiteY1" fmla="*/ 252175 h 252175"/>
                  <a:gd name="connsiteX2" fmla="*/ 0 w 278130"/>
                  <a:gd name="connsiteY2" fmla="*/ 94060 h 252175"/>
                  <a:gd name="connsiteX3" fmla="*/ 72390 w 278130"/>
                  <a:gd name="connsiteY3" fmla="*/ 23575 h 252175"/>
                  <a:gd name="connsiteX4" fmla="*/ 194310 w 278130"/>
                  <a:gd name="connsiteY4" fmla="*/ 6430 h 252175"/>
                  <a:gd name="connsiteX0" fmla="*/ 194310 w 278130"/>
                  <a:gd name="connsiteY0" fmla="*/ 6430 h 252175"/>
                  <a:gd name="connsiteX1" fmla="*/ 278130 w 278130"/>
                  <a:gd name="connsiteY1" fmla="*/ 252175 h 252175"/>
                  <a:gd name="connsiteX2" fmla="*/ 0 w 278130"/>
                  <a:gd name="connsiteY2" fmla="*/ 94060 h 252175"/>
                  <a:gd name="connsiteX3" fmla="*/ 72390 w 278130"/>
                  <a:gd name="connsiteY3" fmla="*/ 23575 h 252175"/>
                  <a:gd name="connsiteX4" fmla="*/ 194310 w 278130"/>
                  <a:gd name="connsiteY4" fmla="*/ 6430 h 252175"/>
                  <a:gd name="connsiteX0" fmla="*/ 203835 w 287655"/>
                  <a:gd name="connsiteY0" fmla="*/ 6430 h 252175"/>
                  <a:gd name="connsiteX1" fmla="*/ 287655 w 287655"/>
                  <a:gd name="connsiteY1" fmla="*/ 252175 h 252175"/>
                  <a:gd name="connsiteX2" fmla="*/ 0 w 287655"/>
                  <a:gd name="connsiteY2" fmla="*/ 92155 h 252175"/>
                  <a:gd name="connsiteX3" fmla="*/ 81915 w 287655"/>
                  <a:gd name="connsiteY3" fmla="*/ 23575 h 252175"/>
                  <a:gd name="connsiteX4" fmla="*/ 203835 w 287655"/>
                  <a:gd name="connsiteY4" fmla="*/ 6430 h 252175"/>
                  <a:gd name="connsiteX0" fmla="*/ 201930 w 287655"/>
                  <a:gd name="connsiteY0" fmla="*/ 2565 h 257835"/>
                  <a:gd name="connsiteX1" fmla="*/ 287655 w 287655"/>
                  <a:gd name="connsiteY1" fmla="*/ 257835 h 257835"/>
                  <a:gd name="connsiteX2" fmla="*/ 0 w 287655"/>
                  <a:gd name="connsiteY2" fmla="*/ 97815 h 257835"/>
                  <a:gd name="connsiteX3" fmla="*/ 81915 w 287655"/>
                  <a:gd name="connsiteY3" fmla="*/ 29235 h 257835"/>
                  <a:gd name="connsiteX4" fmla="*/ 201930 w 287655"/>
                  <a:gd name="connsiteY4" fmla="*/ 2565 h 257835"/>
                  <a:gd name="connsiteX0" fmla="*/ 201930 w 287655"/>
                  <a:gd name="connsiteY0" fmla="*/ 0 h 255270"/>
                  <a:gd name="connsiteX1" fmla="*/ 287655 w 287655"/>
                  <a:gd name="connsiteY1" fmla="*/ 255270 h 255270"/>
                  <a:gd name="connsiteX2" fmla="*/ 0 w 287655"/>
                  <a:gd name="connsiteY2" fmla="*/ 95250 h 255270"/>
                  <a:gd name="connsiteX3" fmla="*/ 81915 w 287655"/>
                  <a:gd name="connsiteY3" fmla="*/ 26670 h 255270"/>
                  <a:gd name="connsiteX4" fmla="*/ 201930 w 287655"/>
                  <a:gd name="connsiteY4" fmla="*/ 0 h 255270"/>
                  <a:gd name="connsiteX0" fmla="*/ 201930 w 287655"/>
                  <a:gd name="connsiteY0" fmla="*/ 0 h 255270"/>
                  <a:gd name="connsiteX1" fmla="*/ 287655 w 287655"/>
                  <a:gd name="connsiteY1" fmla="*/ 255270 h 255270"/>
                  <a:gd name="connsiteX2" fmla="*/ 0 w 287655"/>
                  <a:gd name="connsiteY2" fmla="*/ 95250 h 255270"/>
                  <a:gd name="connsiteX3" fmla="*/ 85725 w 287655"/>
                  <a:gd name="connsiteY3" fmla="*/ 32385 h 255270"/>
                  <a:gd name="connsiteX4" fmla="*/ 201930 w 287655"/>
                  <a:gd name="connsiteY4" fmla="*/ 0 h 2552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7655" h="255270">
                    <a:moveTo>
                      <a:pt x="201930" y="0"/>
                    </a:moveTo>
                    <a:lnTo>
                      <a:pt x="287655" y="255270"/>
                    </a:lnTo>
                    <a:lnTo>
                      <a:pt x="0" y="95250"/>
                    </a:lnTo>
                    <a:cubicBezTo>
                      <a:pt x="17145" y="63500"/>
                      <a:pt x="47625" y="52705"/>
                      <a:pt x="85725" y="32385"/>
                    </a:cubicBezTo>
                    <a:cubicBezTo>
                      <a:pt x="173355" y="-5080"/>
                      <a:pt x="152400" y="6985"/>
                      <a:pt x="201930" y="0"/>
                    </a:cubicBezTo>
                    <a:close/>
                  </a:path>
                </a:pathLst>
              </a:custGeom>
              <a:solidFill>
                <a:srgbClr val="5B9BD5">
                  <a:lumMod val="20000"/>
                  <a:lumOff val="8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2010" name="グループ化 2009"/>
              <p:cNvGrpSpPr/>
              <p:nvPr/>
            </p:nvGrpSpPr>
            <p:grpSpPr>
              <a:xfrm>
                <a:off x="2153968" y="5687130"/>
                <a:ext cx="137588" cy="168414"/>
                <a:chOff x="2153968" y="5687130"/>
                <a:chExt cx="137588" cy="168414"/>
              </a:xfrm>
            </p:grpSpPr>
            <p:sp>
              <p:nvSpPr>
                <p:cNvPr id="2018" name="二等辺三角形 2017"/>
                <p:cNvSpPr/>
                <p:nvPr/>
              </p:nvSpPr>
              <p:spPr>
                <a:xfrm rot="18900000">
                  <a:off x="2153968" y="5687130"/>
                  <a:ext cx="45719" cy="69762"/>
                </a:xfrm>
                <a:prstGeom prst="triangl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2019" name="グループ化 2018"/>
                <p:cNvGrpSpPr/>
                <p:nvPr/>
              </p:nvGrpSpPr>
              <p:grpSpPr>
                <a:xfrm>
                  <a:off x="2165452" y="5697472"/>
                  <a:ext cx="126104" cy="158072"/>
                  <a:chOff x="2896919" y="3691681"/>
                  <a:chExt cx="138000" cy="203092"/>
                </a:xfrm>
              </p:grpSpPr>
              <p:sp>
                <p:nvSpPr>
                  <p:cNvPr id="2020" name="円/楕円 2019"/>
                  <p:cNvSpPr/>
                  <p:nvPr/>
                </p:nvSpPr>
                <p:spPr>
                  <a:xfrm>
                    <a:off x="2896919" y="3691681"/>
                    <a:ext cx="138000" cy="17934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021" name="円/楕円 2020"/>
                  <p:cNvSpPr/>
                  <p:nvPr/>
                </p:nvSpPr>
                <p:spPr>
                  <a:xfrm>
                    <a:off x="2896919" y="3715432"/>
                    <a:ext cx="138000" cy="179341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022" name="円/楕円 2021"/>
                  <p:cNvSpPr/>
                  <p:nvPr/>
                </p:nvSpPr>
                <p:spPr>
                  <a:xfrm>
                    <a:off x="2921404" y="3747251"/>
                    <a:ext cx="89030" cy="11570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023" name="円/楕円 2022"/>
                  <p:cNvSpPr/>
                  <p:nvPr/>
                </p:nvSpPr>
                <p:spPr>
                  <a:xfrm>
                    <a:off x="2943059" y="3745686"/>
                    <a:ext cx="45719" cy="59415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2011" name="グループ化 2010"/>
              <p:cNvGrpSpPr/>
              <p:nvPr/>
            </p:nvGrpSpPr>
            <p:grpSpPr>
              <a:xfrm>
                <a:off x="2504728" y="5687130"/>
                <a:ext cx="137588" cy="168414"/>
                <a:chOff x="2153968" y="5687130"/>
                <a:chExt cx="137588" cy="168414"/>
              </a:xfrm>
            </p:grpSpPr>
            <p:sp>
              <p:nvSpPr>
                <p:cNvPr id="2012" name="二等辺三角形 2011"/>
                <p:cNvSpPr/>
                <p:nvPr/>
              </p:nvSpPr>
              <p:spPr>
                <a:xfrm rot="18900000">
                  <a:off x="2153968" y="5687130"/>
                  <a:ext cx="45719" cy="69762"/>
                </a:xfrm>
                <a:prstGeom prst="triangl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2013" name="グループ化 2012"/>
                <p:cNvGrpSpPr/>
                <p:nvPr/>
              </p:nvGrpSpPr>
              <p:grpSpPr>
                <a:xfrm>
                  <a:off x="2165452" y="5697472"/>
                  <a:ext cx="126104" cy="158072"/>
                  <a:chOff x="2896919" y="3691681"/>
                  <a:chExt cx="138000" cy="203092"/>
                </a:xfrm>
              </p:grpSpPr>
              <p:sp>
                <p:nvSpPr>
                  <p:cNvPr id="2014" name="円/楕円 2013"/>
                  <p:cNvSpPr/>
                  <p:nvPr/>
                </p:nvSpPr>
                <p:spPr>
                  <a:xfrm>
                    <a:off x="2896919" y="3691681"/>
                    <a:ext cx="138000" cy="17934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015" name="円/楕円 2014"/>
                  <p:cNvSpPr/>
                  <p:nvPr/>
                </p:nvSpPr>
                <p:spPr>
                  <a:xfrm>
                    <a:off x="2896919" y="3715432"/>
                    <a:ext cx="138000" cy="179341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016" name="円/楕円 2015"/>
                  <p:cNvSpPr/>
                  <p:nvPr/>
                </p:nvSpPr>
                <p:spPr>
                  <a:xfrm>
                    <a:off x="2921404" y="3747251"/>
                    <a:ext cx="89030" cy="11570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017" name="円/楕円 2016"/>
                  <p:cNvSpPr/>
                  <p:nvPr/>
                </p:nvSpPr>
                <p:spPr>
                  <a:xfrm>
                    <a:off x="2943059" y="3745686"/>
                    <a:ext cx="45719" cy="59415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</p:grpSp>
        <p:grpSp>
          <p:nvGrpSpPr>
            <p:cNvPr id="1913" name="グループ化 1912"/>
            <p:cNvGrpSpPr/>
            <p:nvPr/>
          </p:nvGrpSpPr>
          <p:grpSpPr>
            <a:xfrm>
              <a:off x="3349191" y="4165402"/>
              <a:ext cx="312097" cy="254630"/>
              <a:chOff x="1511035" y="2189282"/>
              <a:chExt cx="312097" cy="254630"/>
            </a:xfrm>
          </p:grpSpPr>
          <p:sp>
            <p:nvSpPr>
              <p:cNvPr id="1990" name="角丸四角形 1989"/>
              <p:cNvSpPr/>
              <p:nvPr/>
            </p:nvSpPr>
            <p:spPr bwMode="auto">
              <a:xfrm rot="1800000">
                <a:off x="1511035" y="2189282"/>
                <a:ext cx="312097" cy="254630"/>
              </a:xfrm>
              <a:prstGeom prst="roundRect">
                <a:avLst>
                  <a:gd name="adj" fmla="val 50000"/>
                </a:avLst>
              </a:prstGeom>
              <a:solidFill>
                <a:srgbClr val="44546A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991" name="角丸四角形 1990"/>
              <p:cNvSpPr/>
              <p:nvPr/>
            </p:nvSpPr>
            <p:spPr bwMode="auto">
              <a:xfrm rot="1800000">
                <a:off x="1526199" y="2203013"/>
                <a:ext cx="266690" cy="215102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914" name="グループ化 1913"/>
            <p:cNvGrpSpPr/>
            <p:nvPr/>
          </p:nvGrpSpPr>
          <p:grpSpPr>
            <a:xfrm rot="900000">
              <a:off x="2901205" y="3860669"/>
              <a:ext cx="773976" cy="470214"/>
              <a:chOff x="2296661" y="2734322"/>
              <a:chExt cx="2863510" cy="1739671"/>
            </a:xfrm>
          </p:grpSpPr>
          <p:grpSp>
            <p:nvGrpSpPr>
              <p:cNvPr id="1915" name="グループ化 1914"/>
              <p:cNvGrpSpPr/>
              <p:nvPr/>
            </p:nvGrpSpPr>
            <p:grpSpPr>
              <a:xfrm>
                <a:off x="3663167" y="2734322"/>
                <a:ext cx="1497004" cy="1739671"/>
                <a:chOff x="4649442" y="4736264"/>
                <a:chExt cx="844378" cy="981254"/>
              </a:xfrm>
            </p:grpSpPr>
            <p:sp>
              <p:nvSpPr>
                <p:cNvPr id="1985" name="フリーフォーム 1984"/>
                <p:cNvSpPr/>
                <p:nvPr/>
              </p:nvSpPr>
              <p:spPr>
                <a:xfrm rot="5400000">
                  <a:off x="4795086" y="5018784"/>
                  <a:ext cx="553090" cy="844378"/>
                </a:xfrm>
                <a:custGeom>
                  <a:avLst/>
                  <a:gdLst>
                    <a:gd name="connsiteX0" fmla="*/ 340 w 553090"/>
                    <a:gd name="connsiteY0" fmla="*/ 341749 h 844378"/>
                    <a:gd name="connsiteX1" fmla="*/ 6535 w 553090"/>
                    <a:gd name="connsiteY1" fmla="*/ 303685 h 844378"/>
                    <a:gd name="connsiteX2" fmla="*/ 50083 w 553090"/>
                    <a:gd name="connsiteY2" fmla="*/ 141161 h 844378"/>
                    <a:gd name="connsiteX3" fmla="*/ 283263 w 553090"/>
                    <a:gd name="connsiteY3" fmla="*/ 6534 h 844378"/>
                    <a:gd name="connsiteX4" fmla="*/ 411930 w 553090"/>
                    <a:gd name="connsiteY4" fmla="*/ 41010 h 844378"/>
                    <a:gd name="connsiteX5" fmla="*/ 546556 w 553090"/>
                    <a:gd name="connsiteY5" fmla="*/ 274190 h 844378"/>
                    <a:gd name="connsiteX6" fmla="*/ 503008 w 553090"/>
                    <a:gd name="connsiteY6" fmla="*/ 436715 h 844378"/>
                    <a:gd name="connsiteX7" fmla="*/ 469375 w 553090"/>
                    <a:gd name="connsiteY7" fmla="*/ 504427 h 844378"/>
                    <a:gd name="connsiteX8" fmla="*/ 447832 w 553090"/>
                    <a:gd name="connsiteY8" fmla="*/ 523161 h 844378"/>
                    <a:gd name="connsiteX9" fmla="*/ 447832 w 553090"/>
                    <a:gd name="connsiteY9" fmla="*/ 771091 h 844378"/>
                    <a:gd name="connsiteX10" fmla="*/ 374545 w 553090"/>
                    <a:gd name="connsiteY10" fmla="*/ 844378 h 844378"/>
                    <a:gd name="connsiteX11" fmla="*/ 301258 w 553090"/>
                    <a:gd name="connsiteY11" fmla="*/ 771091 h 844378"/>
                    <a:gd name="connsiteX12" fmla="*/ 301258 w 553090"/>
                    <a:gd name="connsiteY12" fmla="*/ 573312 h 844378"/>
                    <a:gd name="connsiteX13" fmla="*/ 269827 w 553090"/>
                    <a:gd name="connsiteY13" fmla="*/ 571342 h 844378"/>
                    <a:gd name="connsiteX14" fmla="*/ 141161 w 553090"/>
                    <a:gd name="connsiteY14" fmla="*/ 536866 h 844378"/>
                    <a:gd name="connsiteX15" fmla="*/ 340 w 553090"/>
                    <a:gd name="connsiteY15" fmla="*/ 341749 h 8443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553090" h="844378">
                      <a:moveTo>
                        <a:pt x="340" y="341749"/>
                      </a:moveTo>
                      <a:cubicBezTo>
                        <a:pt x="1098" y="329121"/>
                        <a:pt x="3133" y="316381"/>
                        <a:pt x="6535" y="303685"/>
                      </a:cubicBezTo>
                      <a:lnTo>
                        <a:pt x="50083" y="141161"/>
                      </a:lnTo>
                      <a:cubicBezTo>
                        <a:pt x="77298" y="39593"/>
                        <a:pt x="181696" y="-20681"/>
                        <a:pt x="283263" y="6534"/>
                      </a:cubicBezTo>
                      <a:lnTo>
                        <a:pt x="411930" y="41010"/>
                      </a:lnTo>
                      <a:cubicBezTo>
                        <a:pt x="513497" y="68225"/>
                        <a:pt x="573771" y="172623"/>
                        <a:pt x="546556" y="274190"/>
                      </a:cubicBezTo>
                      <a:lnTo>
                        <a:pt x="503008" y="436715"/>
                      </a:lnTo>
                      <a:cubicBezTo>
                        <a:pt x="496204" y="462107"/>
                        <a:pt x="484577" y="484918"/>
                        <a:pt x="469375" y="504427"/>
                      </a:cubicBezTo>
                      <a:lnTo>
                        <a:pt x="447832" y="523161"/>
                      </a:lnTo>
                      <a:lnTo>
                        <a:pt x="447832" y="771091"/>
                      </a:lnTo>
                      <a:cubicBezTo>
                        <a:pt x="447832" y="811566"/>
                        <a:pt x="415020" y="844378"/>
                        <a:pt x="374545" y="844378"/>
                      </a:cubicBezTo>
                      <a:cubicBezTo>
                        <a:pt x="334070" y="844378"/>
                        <a:pt x="301258" y="811566"/>
                        <a:pt x="301258" y="771091"/>
                      </a:cubicBezTo>
                      <a:lnTo>
                        <a:pt x="301258" y="573312"/>
                      </a:lnTo>
                      <a:lnTo>
                        <a:pt x="269827" y="571342"/>
                      </a:lnTo>
                      <a:lnTo>
                        <a:pt x="141161" y="536866"/>
                      </a:lnTo>
                      <a:cubicBezTo>
                        <a:pt x="52290" y="513053"/>
                        <a:pt x="-4967" y="430146"/>
                        <a:pt x="340" y="341749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986" name="フリーフォーム 1985"/>
                <p:cNvSpPr/>
                <p:nvPr/>
              </p:nvSpPr>
              <p:spPr>
                <a:xfrm rot="9000000">
                  <a:off x="4750158" y="4736264"/>
                  <a:ext cx="302399" cy="586319"/>
                </a:xfrm>
                <a:custGeom>
                  <a:avLst/>
                  <a:gdLst>
                    <a:gd name="connsiteX0" fmla="*/ 226964 w 327828"/>
                    <a:gd name="connsiteY0" fmla="*/ 630259 h 635624"/>
                    <a:gd name="connsiteX1" fmla="*/ 202720 w 327828"/>
                    <a:gd name="connsiteY1" fmla="*/ 614160 h 635624"/>
                    <a:gd name="connsiteX2" fmla="*/ 21466 w 327828"/>
                    <a:gd name="connsiteY2" fmla="*/ 432906 h 635624"/>
                    <a:gd name="connsiteX3" fmla="*/ 0 w 327828"/>
                    <a:gd name="connsiteY3" fmla="*/ 381084 h 635624"/>
                    <a:gd name="connsiteX4" fmla="*/ 2425 w 327828"/>
                    <a:gd name="connsiteY4" fmla="*/ 368624 h 635624"/>
                    <a:gd name="connsiteX5" fmla="*/ 2425 w 327828"/>
                    <a:gd name="connsiteY5" fmla="*/ 73287 h 635624"/>
                    <a:gd name="connsiteX6" fmla="*/ 75712 w 327828"/>
                    <a:gd name="connsiteY6" fmla="*/ 0 h 635624"/>
                    <a:gd name="connsiteX7" fmla="*/ 148999 w 327828"/>
                    <a:gd name="connsiteY7" fmla="*/ 73287 h 635624"/>
                    <a:gd name="connsiteX8" fmla="*/ 148999 w 327828"/>
                    <a:gd name="connsiteY8" fmla="*/ 353152 h 635624"/>
                    <a:gd name="connsiteX9" fmla="*/ 306363 w 327828"/>
                    <a:gd name="connsiteY9" fmla="*/ 510516 h 635624"/>
                    <a:gd name="connsiteX10" fmla="*/ 306363 w 327828"/>
                    <a:gd name="connsiteY10" fmla="*/ 614160 h 635624"/>
                    <a:gd name="connsiteX11" fmla="*/ 226964 w 327828"/>
                    <a:gd name="connsiteY11" fmla="*/ 630259 h 635624"/>
                    <a:gd name="connsiteX0" fmla="*/ 226964 w 327828"/>
                    <a:gd name="connsiteY0" fmla="*/ 630259 h 635624"/>
                    <a:gd name="connsiteX1" fmla="*/ 202720 w 327828"/>
                    <a:gd name="connsiteY1" fmla="*/ 614160 h 635624"/>
                    <a:gd name="connsiteX2" fmla="*/ 21466 w 327828"/>
                    <a:gd name="connsiteY2" fmla="*/ 432906 h 635624"/>
                    <a:gd name="connsiteX3" fmla="*/ 0 w 327828"/>
                    <a:gd name="connsiteY3" fmla="*/ 381084 h 635624"/>
                    <a:gd name="connsiteX4" fmla="*/ 2425 w 327828"/>
                    <a:gd name="connsiteY4" fmla="*/ 73287 h 635624"/>
                    <a:gd name="connsiteX5" fmla="*/ 75712 w 327828"/>
                    <a:gd name="connsiteY5" fmla="*/ 0 h 635624"/>
                    <a:gd name="connsiteX6" fmla="*/ 148999 w 327828"/>
                    <a:gd name="connsiteY6" fmla="*/ 73287 h 635624"/>
                    <a:gd name="connsiteX7" fmla="*/ 148999 w 327828"/>
                    <a:gd name="connsiteY7" fmla="*/ 353152 h 635624"/>
                    <a:gd name="connsiteX8" fmla="*/ 306363 w 327828"/>
                    <a:gd name="connsiteY8" fmla="*/ 510516 h 635624"/>
                    <a:gd name="connsiteX9" fmla="*/ 306363 w 327828"/>
                    <a:gd name="connsiteY9" fmla="*/ 614160 h 635624"/>
                    <a:gd name="connsiteX10" fmla="*/ 226964 w 327828"/>
                    <a:gd name="connsiteY10" fmla="*/ 630259 h 6356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327828" h="635624">
                      <a:moveTo>
                        <a:pt x="226964" y="630259"/>
                      </a:moveTo>
                      <a:cubicBezTo>
                        <a:pt x="218142" y="626681"/>
                        <a:pt x="209875" y="621315"/>
                        <a:pt x="202720" y="614160"/>
                      </a:cubicBezTo>
                      <a:lnTo>
                        <a:pt x="21466" y="432906"/>
                      </a:lnTo>
                      <a:cubicBezTo>
                        <a:pt x="7156" y="418596"/>
                        <a:pt x="1" y="399840"/>
                        <a:pt x="0" y="381084"/>
                      </a:cubicBezTo>
                      <a:cubicBezTo>
                        <a:pt x="808" y="278485"/>
                        <a:pt x="1617" y="175886"/>
                        <a:pt x="2425" y="73287"/>
                      </a:cubicBezTo>
                      <a:cubicBezTo>
                        <a:pt x="2425" y="32812"/>
                        <a:pt x="35237" y="0"/>
                        <a:pt x="75712" y="0"/>
                      </a:cubicBezTo>
                      <a:cubicBezTo>
                        <a:pt x="116187" y="0"/>
                        <a:pt x="148999" y="32812"/>
                        <a:pt x="148999" y="73287"/>
                      </a:cubicBezTo>
                      <a:lnTo>
                        <a:pt x="148999" y="353152"/>
                      </a:lnTo>
                      <a:lnTo>
                        <a:pt x="306363" y="510516"/>
                      </a:lnTo>
                      <a:cubicBezTo>
                        <a:pt x="334984" y="539137"/>
                        <a:pt x="334984" y="585540"/>
                        <a:pt x="306363" y="614160"/>
                      </a:cubicBezTo>
                      <a:cubicBezTo>
                        <a:pt x="284898" y="635625"/>
                        <a:pt x="253430" y="640991"/>
                        <a:pt x="226964" y="630259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987" name="角丸四角形 1986"/>
                <p:cNvSpPr/>
                <p:nvPr/>
              </p:nvSpPr>
              <p:spPr>
                <a:xfrm rot="1744618">
                  <a:off x="4947309" y="5070632"/>
                  <a:ext cx="179400" cy="388875"/>
                </a:xfrm>
                <a:prstGeom prst="roundRect">
                  <a:avLst>
                    <a:gd name="adj" fmla="val 42529"/>
                  </a:avLst>
                </a:prstGeom>
                <a:solidFill>
                  <a:srgbClr val="FFCC99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988" name="角丸四角形 1987"/>
                <p:cNvSpPr/>
                <p:nvPr/>
              </p:nvSpPr>
              <p:spPr>
                <a:xfrm rot="1267774">
                  <a:off x="5031689" y="5099097"/>
                  <a:ext cx="169691" cy="400539"/>
                </a:xfrm>
                <a:prstGeom prst="roundRect">
                  <a:avLst>
                    <a:gd name="adj" fmla="val 42529"/>
                  </a:avLst>
                </a:prstGeom>
                <a:solidFill>
                  <a:srgbClr val="FFCC99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989" name="フリーフォーム 1988"/>
                <p:cNvSpPr/>
                <p:nvPr/>
              </p:nvSpPr>
              <p:spPr>
                <a:xfrm>
                  <a:off x="5091071" y="5139190"/>
                  <a:ext cx="315077" cy="401306"/>
                </a:xfrm>
                <a:custGeom>
                  <a:avLst/>
                  <a:gdLst>
                    <a:gd name="connsiteX0" fmla="*/ 154126 w 315077"/>
                    <a:gd name="connsiteY0" fmla="*/ 461 h 401306"/>
                    <a:gd name="connsiteX1" fmla="*/ 181496 w 315077"/>
                    <a:gd name="connsiteY1" fmla="*/ 9506 h 401306"/>
                    <a:gd name="connsiteX2" fmla="*/ 315077 w 315077"/>
                    <a:gd name="connsiteY2" fmla="*/ 98313 h 401306"/>
                    <a:gd name="connsiteX3" fmla="*/ 242787 w 315077"/>
                    <a:gd name="connsiteY3" fmla="*/ 215034 h 401306"/>
                    <a:gd name="connsiteX4" fmla="*/ 207151 w 315077"/>
                    <a:gd name="connsiteY4" fmla="*/ 196300 h 401306"/>
                    <a:gd name="connsiteX5" fmla="*/ 186672 w 315077"/>
                    <a:gd name="connsiteY5" fmla="*/ 270764 h 401306"/>
                    <a:gd name="connsiteX6" fmla="*/ 191810 w 315077"/>
                    <a:gd name="connsiteY6" fmla="*/ 270764 h 401306"/>
                    <a:gd name="connsiteX7" fmla="*/ 257081 w 315077"/>
                    <a:gd name="connsiteY7" fmla="*/ 336035 h 401306"/>
                    <a:gd name="connsiteX8" fmla="*/ 257080 w 315077"/>
                    <a:gd name="connsiteY8" fmla="*/ 336035 h 401306"/>
                    <a:gd name="connsiteX9" fmla="*/ 191809 w 315077"/>
                    <a:gd name="connsiteY9" fmla="*/ 401306 h 401306"/>
                    <a:gd name="connsiteX10" fmla="*/ 104488 w 315077"/>
                    <a:gd name="connsiteY10" fmla="*/ 401305 h 401306"/>
                    <a:gd name="connsiteX11" fmla="*/ 99018 w 315077"/>
                    <a:gd name="connsiteY11" fmla="*/ 400201 h 401306"/>
                    <a:gd name="connsiteX12" fmla="*/ 77015 w 315077"/>
                    <a:gd name="connsiteY12" fmla="*/ 399058 h 401306"/>
                    <a:gd name="connsiteX13" fmla="*/ 52632 w 315077"/>
                    <a:gd name="connsiteY13" fmla="*/ 392700 h 401306"/>
                    <a:gd name="connsiteX14" fmla="*/ 2695 w 315077"/>
                    <a:gd name="connsiteY14" fmla="*/ 303842 h 401306"/>
                    <a:gd name="connsiteX15" fmla="*/ 68842 w 315077"/>
                    <a:gd name="connsiteY15" fmla="*/ 63325 h 401306"/>
                    <a:gd name="connsiteX16" fmla="*/ 81159 w 315077"/>
                    <a:gd name="connsiteY16" fmla="*/ 38628 h 401306"/>
                    <a:gd name="connsiteX17" fmla="*/ 81462 w 315077"/>
                    <a:gd name="connsiteY17" fmla="*/ 37742 h 401306"/>
                    <a:gd name="connsiteX18" fmla="*/ 81462 w 315077"/>
                    <a:gd name="connsiteY18" fmla="*/ 37743 h 401306"/>
                    <a:gd name="connsiteX19" fmla="*/ 81785 w 315077"/>
                    <a:gd name="connsiteY19" fmla="*/ 37373 h 401306"/>
                    <a:gd name="connsiteX20" fmla="*/ 81870 w 315077"/>
                    <a:gd name="connsiteY20" fmla="*/ 37201 h 401306"/>
                    <a:gd name="connsiteX21" fmla="*/ 82152 w 315077"/>
                    <a:gd name="connsiteY21" fmla="*/ 36952 h 401306"/>
                    <a:gd name="connsiteX22" fmla="*/ 100891 w 315077"/>
                    <a:gd name="connsiteY22" fmla="*/ 15488 h 401306"/>
                    <a:gd name="connsiteX23" fmla="*/ 154126 w 315077"/>
                    <a:gd name="connsiteY23" fmla="*/ 461 h 401306"/>
                    <a:gd name="connsiteX0" fmla="*/ 242787 w 334227"/>
                    <a:gd name="connsiteY0" fmla="*/ 215034 h 401306"/>
                    <a:gd name="connsiteX1" fmla="*/ 207151 w 334227"/>
                    <a:gd name="connsiteY1" fmla="*/ 196300 h 401306"/>
                    <a:gd name="connsiteX2" fmla="*/ 186672 w 334227"/>
                    <a:gd name="connsiteY2" fmla="*/ 270764 h 401306"/>
                    <a:gd name="connsiteX3" fmla="*/ 191810 w 334227"/>
                    <a:gd name="connsiteY3" fmla="*/ 270764 h 401306"/>
                    <a:gd name="connsiteX4" fmla="*/ 257081 w 334227"/>
                    <a:gd name="connsiteY4" fmla="*/ 336035 h 401306"/>
                    <a:gd name="connsiteX5" fmla="*/ 257080 w 334227"/>
                    <a:gd name="connsiteY5" fmla="*/ 336035 h 401306"/>
                    <a:gd name="connsiteX6" fmla="*/ 191809 w 334227"/>
                    <a:gd name="connsiteY6" fmla="*/ 401306 h 401306"/>
                    <a:gd name="connsiteX7" fmla="*/ 104488 w 334227"/>
                    <a:gd name="connsiteY7" fmla="*/ 401305 h 401306"/>
                    <a:gd name="connsiteX8" fmla="*/ 99018 w 334227"/>
                    <a:gd name="connsiteY8" fmla="*/ 400201 h 401306"/>
                    <a:gd name="connsiteX9" fmla="*/ 77015 w 334227"/>
                    <a:gd name="connsiteY9" fmla="*/ 399058 h 401306"/>
                    <a:gd name="connsiteX10" fmla="*/ 52632 w 334227"/>
                    <a:gd name="connsiteY10" fmla="*/ 392700 h 401306"/>
                    <a:gd name="connsiteX11" fmla="*/ 2695 w 334227"/>
                    <a:gd name="connsiteY11" fmla="*/ 303842 h 401306"/>
                    <a:gd name="connsiteX12" fmla="*/ 68842 w 334227"/>
                    <a:gd name="connsiteY12" fmla="*/ 63325 h 401306"/>
                    <a:gd name="connsiteX13" fmla="*/ 81159 w 334227"/>
                    <a:gd name="connsiteY13" fmla="*/ 38628 h 401306"/>
                    <a:gd name="connsiteX14" fmla="*/ 81462 w 334227"/>
                    <a:gd name="connsiteY14" fmla="*/ 37742 h 401306"/>
                    <a:gd name="connsiteX15" fmla="*/ 81462 w 334227"/>
                    <a:gd name="connsiteY15" fmla="*/ 37743 h 401306"/>
                    <a:gd name="connsiteX16" fmla="*/ 81785 w 334227"/>
                    <a:gd name="connsiteY16" fmla="*/ 37373 h 401306"/>
                    <a:gd name="connsiteX17" fmla="*/ 81870 w 334227"/>
                    <a:gd name="connsiteY17" fmla="*/ 37201 h 401306"/>
                    <a:gd name="connsiteX18" fmla="*/ 82152 w 334227"/>
                    <a:gd name="connsiteY18" fmla="*/ 36952 h 401306"/>
                    <a:gd name="connsiteX19" fmla="*/ 100891 w 334227"/>
                    <a:gd name="connsiteY19" fmla="*/ 15488 h 401306"/>
                    <a:gd name="connsiteX20" fmla="*/ 154126 w 334227"/>
                    <a:gd name="connsiteY20" fmla="*/ 461 h 401306"/>
                    <a:gd name="connsiteX21" fmla="*/ 181496 w 334227"/>
                    <a:gd name="connsiteY21" fmla="*/ 9506 h 401306"/>
                    <a:gd name="connsiteX22" fmla="*/ 315077 w 334227"/>
                    <a:gd name="connsiteY22" fmla="*/ 98313 h 401306"/>
                    <a:gd name="connsiteX23" fmla="*/ 334227 w 334227"/>
                    <a:gd name="connsiteY23" fmla="*/ 306474 h 401306"/>
                    <a:gd name="connsiteX0" fmla="*/ 242787 w 315077"/>
                    <a:gd name="connsiteY0" fmla="*/ 215034 h 401306"/>
                    <a:gd name="connsiteX1" fmla="*/ 207151 w 315077"/>
                    <a:gd name="connsiteY1" fmla="*/ 196300 h 401306"/>
                    <a:gd name="connsiteX2" fmla="*/ 186672 w 315077"/>
                    <a:gd name="connsiteY2" fmla="*/ 270764 h 401306"/>
                    <a:gd name="connsiteX3" fmla="*/ 191810 w 315077"/>
                    <a:gd name="connsiteY3" fmla="*/ 270764 h 401306"/>
                    <a:gd name="connsiteX4" fmla="*/ 257081 w 315077"/>
                    <a:gd name="connsiteY4" fmla="*/ 336035 h 401306"/>
                    <a:gd name="connsiteX5" fmla="*/ 257080 w 315077"/>
                    <a:gd name="connsiteY5" fmla="*/ 336035 h 401306"/>
                    <a:gd name="connsiteX6" fmla="*/ 191809 w 315077"/>
                    <a:gd name="connsiteY6" fmla="*/ 401306 h 401306"/>
                    <a:gd name="connsiteX7" fmla="*/ 104488 w 315077"/>
                    <a:gd name="connsiteY7" fmla="*/ 401305 h 401306"/>
                    <a:gd name="connsiteX8" fmla="*/ 99018 w 315077"/>
                    <a:gd name="connsiteY8" fmla="*/ 400201 h 401306"/>
                    <a:gd name="connsiteX9" fmla="*/ 77015 w 315077"/>
                    <a:gd name="connsiteY9" fmla="*/ 399058 h 401306"/>
                    <a:gd name="connsiteX10" fmla="*/ 52632 w 315077"/>
                    <a:gd name="connsiteY10" fmla="*/ 392700 h 401306"/>
                    <a:gd name="connsiteX11" fmla="*/ 2695 w 315077"/>
                    <a:gd name="connsiteY11" fmla="*/ 303842 h 401306"/>
                    <a:gd name="connsiteX12" fmla="*/ 68842 w 315077"/>
                    <a:gd name="connsiteY12" fmla="*/ 63325 h 401306"/>
                    <a:gd name="connsiteX13" fmla="*/ 81159 w 315077"/>
                    <a:gd name="connsiteY13" fmla="*/ 38628 h 401306"/>
                    <a:gd name="connsiteX14" fmla="*/ 81462 w 315077"/>
                    <a:gd name="connsiteY14" fmla="*/ 37742 h 401306"/>
                    <a:gd name="connsiteX15" fmla="*/ 81462 w 315077"/>
                    <a:gd name="connsiteY15" fmla="*/ 37743 h 401306"/>
                    <a:gd name="connsiteX16" fmla="*/ 81785 w 315077"/>
                    <a:gd name="connsiteY16" fmla="*/ 37373 h 401306"/>
                    <a:gd name="connsiteX17" fmla="*/ 81870 w 315077"/>
                    <a:gd name="connsiteY17" fmla="*/ 37201 h 401306"/>
                    <a:gd name="connsiteX18" fmla="*/ 82152 w 315077"/>
                    <a:gd name="connsiteY18" fmla="*/ 36952 h 401306"/>
                    <a:gd name="connsiteX19" fmla="*/ 100891 w 315077"/>
                    <a:gd name="connsiteY19" fmla="*/ 15488 h 401306"/>
                    <a:gd name="connsiteX20" fmla="*/ 154126 w 315077"/>
                    <a:gd name="connsiteY20" fmla="*/ 461 h 401306"/>
                    <a:gd name="connsiteX21" fmla="*/ 181496 w 315077"/>
                    <a:gd name="connsiteY21" fmla="*/ 9506 h 401306"/>
                    <a:gd name="connsiteX22" fmla="*/ 315077 w 315077"/>
                    <a:gd name="connsiteY22" fmla="*/ 98313 h 4013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315077" h="401306">
                      <a:moveTo>
                        <a:pt x="242787" y="215034"/>
                      </a:moveTo>
                      <a:lnTo>
                        <a:pt x="207151" y="196300"/>
                      </a:lnTo>
                      <a:lnTo>
                        <a:pt x="186672" y="270764"/>
                      </a:lnTo>
                      <a:lnTo>
                        <a:pt x="191810" y="270764"/>
                      </a:lnTo>
                      <a:cubicBezTo>
                        <a:pt x="227858" y="270764"/>
                        <a:pt x="257081" y="299987"/>
                        <a:pt x="257081" y="336035"/>
                      </a:cubicBezTo>
                      <a:lnTo>
                        <a:pt x="257080" y="336035"/>
                      </a:lnTo>
                      <a:cubicBezTo>
                        <a:pt x="257080" y="372083"/>
                        <a:pt x="227857" y="401306"/>
                        <a:pt x="191809" y="401306"/>
                      </a:cubicBezTo>
                      <a:lnTo>
                        <a:pt x="104488" y="401305"/>
                      </a:lnTo>
                      <a:lnTo>
                        <a:pt x="99018" y="400201"/>
                      </a:lnTo>
                      <a:lnTo>
                        <a:pt x="77015" y="399058"/>
                      </a:lnTo>
                      <a:lnTo>
                        <a:pt x="52632" y="392700"/>
                      </a:lnTo>
                      <a:cubicBezTo>
                        <a:pt x="14304" y="382707"/>
                        <a:pt x="-8053" y="342923"/>
                        <a:pt x="2695" y="303842"/>
                      </a:cubicBezTo>
                      <a:lnTo>
                        <a:pt x="68842" y="63325"/>
                      </a:lnTo>
                      <a:lnTo>
                        <a:pt x="81159" y="38628"/>
                      </a:lnTo>
                      <a:lnTo>
                        <a:pt x="81462" y="37742"/>
                      </a:lnTo>
                      <a:lnTo>
                        <a:pt x="81462" y="37743"/>
                      </a:lnTo>
                      <a:lnTo>
                        <a:pt x="81785" y="37373"/>
                      </a:lnTo>
                      <a:cubicBezTo>
                        <a:pt x="81813" y="37316"/>
                        <a:pt x="81842" y="37258"/>
                        <a:pt x="81870" y="37201"/>
                      </a:cubicBezTo>
                      <a:lnTo>
                        <a:pt x="82152" y="36952"/>
                      </a:lnTo>
                      <a:lnTo>
                        <a:pt x="100891" y="15488"/>
                      </a:lnTo>
                      <a:cubicBezTo>
                        <a:pt x="116156" y="3726"/>
                        <a:pt x="135331" y="-1687"/>
                        <a:pt x="154126" y="461"/>
                      </a:cubicBezTo>
                      <a:cubicBezTo>
                        <a:pt x="163523" y="1536"/>
                        <a:pt x="172825" y="4500"/>
                        <a:pt x="181496" y="9506"/>
                      </a:cubicBezTo>
                      <a:lnTo>
                        <a:pt x="315077" y="98313"/>
                      </a:lnTo>
                    </a:path>
                  </a:pathLst>
                </a:custGeom>
                <a:solidFill>
                  <a:srgbClr val="FFCC99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1916" name="グループ化 1915"/>
              <p:cNvGrpSpPr/>
              <p:nvPr/>
            </p:nvGrpSpPr>
            <p:grpSpPr>
              <a:xfrm>
                <a:off x="2296661" y="3096618"/>
                <a:ext cx="1556044" cy="966581"/>
                <a:chOff x="2296661" y="3096618"/>
                <a:chExt cx="1556044" cy="966581"/>
              </a:xfrm>
            </p:grpSpPr>
            <p:grpSp>
              <p:nvGrpSpPr>
                <p:cNvPr id="1917" name="グループ化 1916"/>
                <p:cNvGrpSpPr/>
                <p:nvPr/>
              </p:nvGrpSpPr>
              <p:grpSpPr>
                <a:xfrm>
                  <a:off x="2296661" y="3096618"/>
                  <a:ext cx="1556044" cy="966581"/>
                  <a:chOff x="7627353" y="2698603"/>
                  <a:chExt cx="2917825" cy="1812490"/>
                </a:xfrm>
              </p:grpSpPr>
              <p:sp>
                <p:nvSpPr>
                  <p:cNvPr id="1964" name="正方形/長方形 1963"/>
                  <p:cNvSpPr/>
                  <p:nvPr/>
                </p:nvSpPr>
                <p:spPr>
                  <a:xfrm>
                    <a:off x="7731493" y="3369523"/>
                    <a:ext cx="819785" cy="1072937"/>
                  </a:xfrm>
                  <a:prstGeom prst="rect">
                    <a:avLst/>
                  </a:prstGeom>
                  <a:gradFill flip="none" rotWithShape="1">
                    <a:gsLst>
                      <a:gs pos="0">
                        <a:srgbClr val="00B0F0"/>
                      </a:gs>
                      <a:gs pos="100000">
                        <a:srgbClr val="5B9BD5">
                          <a:lumMod val="40000"/>
                          <a:lumOff val="60000"/>
                        </a:srgbClr>
                      </a:gs>
                    </a:gsLst>
                    <a:lin ang="16200000" scaled="1"/>
                    <a:tileRect/>
                  </a:gra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965" name="フリーフォーム 1964"/>
                  <p:cNvSpPr/>
                  <p:nvPr/>
                </p:nvSpPr>
                <p:spPr>
                  <a:xfrm>
                    <a:off x="7627353" y="2698603"/>
                    <a:ext cx="2917825" cy="1812490"/>
                  </a:xfrm>
                  <a:custGeom>
                    <a:avLst/>
                    <a:gdLst>
                      <a:gd name="connsiteX0" fmla="*/ 127000 w 2917825"/>
                      <a:gd name="connsiteY0" fmla="*/ 709020 h 1812490"/>
                      <a:gd name="connsiteX1" fmla="*/ 127000 w 2917825"/>
                      <a:gd name="connsiteY1" fmla="*/ 1698137 h 1812490"/>
                      <a:gd name="connsiteX2" fmla="*/ 898525 w 2917825"/>
                      <a:gd name="connsiteY2" fmla="*/ 1698137 h 1812490"/>
                      <a:gd name="connsiteX3" fmla="*/ 898525 w 2917825"/>
                      <a:gd name="connsiteY3" fmla="*/ 709020 h 1812490"/>
                      <a:gd name="connsiteX4" fmla="*/ 111595 w 2917825"/>
                      <a:gd name="connsiteY4" fmla="*/ 0 h 1812490"/>
                      <a:gd name="connsiteX5" fmla="*/ 2806230 w 2917825"/>
                      <a:gd name="connsiteY5" fmla="*/ 0 h 1812490"/>
                      <a:gd name="connsiteX6" fmla="*/ 2917825 w 2917825"/>
                      <a:gd name="connsiteY6" fmla="*/ 111595 h 1812490"/>
                      <a:gd name="connsiteX7" fmla="*/ 2917825 w 2917825"/>
                      <a:gd name="connsiteY7" fmla="*/ 1700895 h 1812490"/>
                      <a:gd name="connsiteX8" fmla="*/ 2806230 w 2917825"/>
                      <a:gd name="connsiteY8" fmla="*/ 1812490 h 1812490"/>
                      <a:gd name="connsiteX9" fmla="*/ 111595 w 2917825"/>
                      <a:gd name="connsiteY9" fmla="*/ 1812490 h 1812490"/>
                      <a:gd name="connsiteX10" fmla="*/ 0 w 2917825"/>
                      <a:gd name="connsiteY10" fmla="*/ 1700895 h 1812490"/>
                      <a:gd name="connsiteX11" fmla="*/ 0 w 2917825"/>
                      <a:gd name="connsiteY11" fmla="*/ 111595 h 1812490"/>
                      <a:gd name="connsiteX12" fmla="*/ 111595 w 2917825"/>
                      <a:gd name="connsiteY12" fmla="*/ 0 h 181249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2917825" h="1812490">
                        <a:moveTo>
                          <a:pt x="127000" y="709020"/>
                        </a:moveTo>
                        <a:lnTo>
                          <a:pt x="127000" y="1698137"/>
                        </a:lnTo>
                        <a:lnTo>
                          <a:pt x="898525" y="1698137"/>
                        </a:lnTo>
                        <a:lnTo>
                          <a:pt x="898525" y="709020"/>
                        </a:lnTo>
                        <a:close/>
                        <a:moveTo>
                          <a:pt x="111595" y="0"/>
                        </a:moveTo>
                        <a:lnTo>
                          <a:pt x="2806230" y="0"/>
                        </a:lnTo>
                        <a:cubicBezTo>
                          <a:pt x="2867862" y="0"/>
                          <a:pt x="2917825" y="49963"/>
                          <a:pt x="2917825" y="111595"/>
                        </a:cubicBezTo>
                        <a:lnTo>
                          <a:pt x="2917825" y="1700895"/>
                        </a:lnTo>
                        <a:cubicBezTo>
                          <a:pt x="2917825" y="1762527"/>
                          <a:pt x="2867862" y="1812490"/>
                          <a:pt x="2806230" y="1812490"/>
                        </a:cubicBezTo>
                        <a:lnTo>
                          <a:pt x="111595" y="1812490"/>
                        </a:lnTo>
                        <a:cubicBezTo>
                          <a:pt x="49963" y="1812490"/>
                          <a:pt x="0" y="1762527"/>
                          <a:pt x="0" y="1700895"/>
                        </a:cubicBezTo>
                        <a:lnTo>
                          <a:pt x="0" y="111595"/>
                        </a:lnTo>
                        <a:cubicBezTo>
                          <a:pt x="0" y="49963"/>
                          <a:pt x="49963" y="0"/>
                          <a:pt x="111595" y="0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ysClr val="window" lastClr="FFFFFF">
                          <a:lumMod val="75000"/>
                        </a:sysClr>
                      </a:gs>
                      <a:gs pos="100000">
                        <a:sysClr val="window" lastClr="FFFFFF"/>
                      </a:gs>
                    </a:gsLst>
                    <a:lin ang="18900000" scaled="1"/>
                    <a:tileRect/>
                  </a:grad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966" name="正方形/長方形 1965"/>
                  <p:cNvSpPr/>
                  <p:nvPr/>
                </p:nvSpPr>
                <p:spPr>
                  <a:xfrm>
                    <a:off x="8598903" y="3728085"/>
                    <a:ext cx="1828800" cy="676275"/>
                  </a:xfrm>
                  <a:prstGeom prst="rect">
                    <a:avLst/>
                  </a:prstGeom>
                  <a:pattFill prst="weave">
                    <a:fgClr>
                      <a:srgbClr val="ED7D31">
                        <a:lumMod val="60000"/>
                        <a:lumOff val="40000"/>
                      </a:srgbClr>
                    </a:fgClr>
                    <a:bgClr>
                      <a:sysClr val="window" lastClr="FFFFFF"/>
                    </a:bgClr>
                  </a:pattFill>
                  <a:ln w="6350" cap="flat" cmpd="sng" algn="ctr">
                    <a:solidFill>
                      <a:srgbClr val="ED7D31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cxnSp>
                <p:nvCxnSpPr>
                  <p:cNvPr id="1967" name="直線コネクタ 1966"/>
                  <p:cNvCxnSpPr>
                    <a:stCxn id="1966" idx="1"/>
                  </p:cNvCxnSpPr>
                  <p:nvPr/>
                </p:nvCxnSpPr>
                <p:spPr>
                  <a:xfrm>
                    <a:off x="8598903" y="4066223"/>
                    <a:ext cx="1838325" cy="952"/>
                  </a:xfrm>
                  <a:prstGeom prst="line">
                    <a:avLst/>
                  </a:prstGeom>
                  <a:noFill/>
                  <a:ln w="6350" cap="flat" cmpd="sng" algn="ctr">
                    <a:solidFill>
                      <a:srgbClr val="ED7D31">
                        <a:lumMod val="60000"/>
                        <a:lumOff val="40000"/>
                      </a:srgbClr>
                    </a:solidFill>
                    <a:prstDash val="dash"/>
                    <a:miter lim="800000"/>
                  </a:ln>
                  <a:effectLst/>
                </p:spPr>
              </p:cxnSp>
              <p:cxnSp>
                <p:nvCxnSpPr>
                  <p:cNvPr id="1968" name="直線コネクタ 1967"/>
                  <p:cNvCxnSpPr/>
                  <p:nvPr/>
                </p:nvCxnSpPr>
                <p:spPr>
                  <a:xfrm>
                    <a:off x="8598903" y="3894773"/>
                    <a:ext cx="1838325" cy="952"/>
                  </a:xfrm>
                  <a:prstGeom prst="line">
                    <a:avLst/>
                  </a:prstGeom>
                  <a:noFill/>
                  <a:ln w="6350" cap="flat" cmpd="sng" algn="ctr">
                    <a:solidFill>
                      <a:srgbClr val="ED7D31">
                        <a:lumMod val="60000"/>
                        <a:lumOff val="40000"/>
                      </a:srgbClr>
                    </a:solidFill>
                    <a:prstDash val="dash"/>
                    <a:miter lim="800000"/>
                  </a:ln>
                  <a:effectLst/>
                </p:spPr>
              </p:cxnSp>
              <p:cxnSp>
                <p:nvCxnSpPr>
                  <p:cNvPr id="1969" name="直線コネクタ 1968"/>
                  <p:cNvCxnSpPr/>
                  <p:nvPr/>
                </p:nvCxnSpPr>
                <p:spPr>
                  <a:xfrm>
                    <a:off x="8598903" y="4218623"/>
                    <a:ext cx="1838325" cy="952"/>
                  </a:xfrm>
                  <a:prstGeom prst="line">
                    <a:avLst/>
                  </a:prstGeom>
                  <a:noFill/>
                  <a:ln w="6350" cap="flat" cmpd="sng" algn="ctr">
                    <a:solidFill>
                      <a:srgbClr val="ED7D31">
                        <a:lumMod val="60000"/>
                        <a:lumOff val="40000"/>
                      </a:srgbClr>
                    </a:solidFill>
                    <a:prstDash val="dash"/>
                    <a:miter lim="800000"/>
                  </a:ln>
                  <a:effectLst/>
                </p:spPr>
              </p:cxnSp>
              <p:sp>
                <p:nvSpPr>
                  <p:cNvPr id="1970" name="テキスト ボックス 1969"/>
                  <p:cNvSpPr txBox="1"/>
                  <p:nvPr/>
                </p:nvSpPr>
                <p:spPr>
                  <a:xfrm>
                    <a:off x="7731492" y="2748145"/>
                    <a:ext cx="2073580" cy="609327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prstTxWarp prst="textPlain">
                      <a:avLst/>
                    </a:prstTxWarp>
                    <a:spAutoFit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ja-JP" altLang="en-US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氏　名</a:t>
                    </a:r>
                    <a:r>
                      <a:rPr kumimoji="0" lang="ja-JP" altLang="en-US" sz="9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：□□　□□</a:t>
                    </a:r>
                    <a:endParaRPr kumimoji="0" lang="en-US" altLang="ja-JP" sz="9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altLang="ja-JP" sz="9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ja-JP" altLang="en-US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住　所</a:t>
                    </a:r>
                    <a:r>
                      <a:rPr kumimoji="0" lang="ja-JP" altLang="en-US" sz="9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：○○県△△市▽▽町◇丁目□番地○号</a:t>
                    </a:r>
                    <a:endParaRPr kumimoji="0" lang="en-US" altLang="ja-JP" sz="9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altLang="ja-JP" sz="9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ja-JP" altLang="en-US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生年月日</a:t>
                    </a:r>
                    <a:r>
                      <a:rPr kumimoji="0" lang="ja-JP" altLang="en-US" sz="9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：平成○○年○月○日　　</a:t>
                    </a:r>
                    <a:r>
                      <a:rPr kumimoji="0" lang="ja-JP" altLang="en-US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性　別</a:t>
                    </a:r>
                    <a:r>
                      <a:rPr kumimoji="0" lang="ja-JP" altLang="en-US" sz="9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：□</a:t>
                    </a:r>
                  </a:p>
                </p:txBody>
              </p:sp>
              <p:sp>
                <p:nvSpPr>
                  <p:cNvPr id="1971" name="テキスト ボックス 1970"/>
                  <p:cNvSpPr txBox="1"/>
                  <p:nvPr/>
                </p:nvSpPr>
                <p:spPr>
                  <a:xfrm>
                    <a:off x="8613561" y="3467321"/>
                    <a:ext cx="1030371" cy="163358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prstTxWarp prst="textPlain">
                      <a:avLst/>
                    </a:prstTxWarp>
                    <a:spAutoFit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altLang="ja-JP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20XX</a:t>
                    </a:r>
                    <a:r>
                      <a:rPr kumimoji="0" lang="ja-JP" altLang="en-US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年</a:t>
                    </a:r>
                    <a:r>
                      <a:rPr kumimoji="0" lang="en-US" altLang="ja-JP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3</a:t>
                    </a:r>
                    <a:r>
                      <a:rPr kumimoji="0" lang="ja-JP" altLang="en-US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月</a:t>
                    </a:r>
                    <a:r>
                      <a:rPr kumimoji="0" lang="en-US" altLang="ja-JP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31</a:t>
                    </a:r>
                    <a:r>
                      <a:rPr kumimoji="0" lang="ja-JP" altLang="en-US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日まで有効</a:t>
                    </a:r>
                    <a:endParaRPr kumimoji="0" lang="ja-JP" altLang="en-US" sz="9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</p:txBody>
              </p:sp>
              <p:sp>
                <p:nvSpPr>
                  <p:cNvPr id="1972" name="テキスト ボックス 1971"/>
                  <p:cNvSpPr txBox="1"/>
                  <p:nvPr/>
                </p:nvSpPr>
                <p:spPr>
                  <a:xfrm>
                    <a:off x="9934575" y="2795753"/>
                    <a:ext cx="481100" cy="250628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prstTxWarp prst="textPlain">
                      <a:avLst/>
                    </a:prstTxWarp>
                    <a:sp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ja-JP" altLang="en-US" sz="1100" b="1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個人番号</a:t>
                    </a:r>
                    <a:endParaRPr kumimoji="0" lang="en-US" altLang="ja-JP" sz="11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ja-JP" altLang="en-US" sz="1100" b="1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カード</a:t>
                    </a:r>
                  </a:p>
                </p:txBody>
              </p:sp>
              <p:grpSp>
                <p:nvGrpSpPr>
                  <p:cNvPr id="1973" name="グループ化 1972"/>
                  <p:cNvGrpSpPr/>
                  <p:nvPr/>
                </p:nvGrpSpPr>
                <p:grpSpPr>
                  <a:xfrm>
                    <a:off x="9952032" y="3302058"/>
                    <a:ext cx="410617" cy="367596"/>
                    <a:chOff x="5631654" y="-26213"/>
                    <a:chExt cx="404948" cy="418044"/>
                  </a:xfrm>
                </p:grpSpPr>
                <p:grpSp>
                  <p:nvGrpSpPr>
                    <p:cNvPr id="1977" name="グループ化 1976"/>
                    <p:cNvGrpSpPr/>
                    <p:nvPr/>
                  </p:nvGrpSpPr>
                  <p:grpSpPr>
                    <a:xfrm>
                      <a:off x="5631654" y="-26202"/>
                      <a:ext cx="404948" cy="334849"/>
                      <a:chOff x="4339640" y="3267059"/>
                      <a:chExt cx="309314" cy="240355"/>
                    </a:xfrm>
                    <a:gradFill flip="none" rotWithShape="1">
                      <a:gsLst>
                        <a:gs pos="0">
                          <a:srgbClr val="FFC000">
                            <a:lumMod val="67000"/>
                          </a:srgbClr>
                        </a:gs>
                        <a:gs pos="48000">
                          <a:srgbClr val="FFC000">
                            <a:lumMod val="97000"/>
                            <a:lumOff val="3000"/>
                          </a:srgbClr>
                        </a:gs>
                        <a:gs pos="100000">
                          <a:srgbClr val="FFC000">
                            <a:lumMod val="60000"/>
                            <a:lumOff val="40000"/>
                          </a:srgbClr>
                        </a:gs>
                      </a:gsLst>
                      <a:lin ang="18900000" scaled="1"/>
                      <a:tileRect/>
                    </a:gradFill>
                  </p:grpSpPr>
                  <p:sp>
                    <p:nvSpPr>
                      <p:cNvPr id="1981" name="片側の 2 つの角を丸めた四角形 1980"/>
                      <p:cNvSpPr/>
                      <p:nvPr/>
                    </p:nvSpPr>
                    <p:spPr>
                      <a:xfrm>
                        <a:off x="4339641" y="3267059"/>
                        <a:ext cx="309313" cy="61252"/>
                      </a:xfrm>
                      <a:prstGeom prst="round2SameRect">
                        <a:avLst>
                          <a:gd name="adj1" fmla="val 50000"/>
                          <a:gd name="adj2" fmla="val 0"/>
                        </a:avLst>
                      </a:prstGeom>
                      <a:noFill/>
                      <a:ln w="6350" cap="flat" cmpd="sng" algn="ctr">
                        <a:solidFill>
                          <a:srgbClr val="5B9BD5">
                            <a:lumMod val="60000"/>
                            <a:lumOff val="40000"/>
                          </a:srgbClr>
                        </a:solidFill>
                        <a:prstDash val="dash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982" name="正方形/長方形 1981"/>
                      <p:cNvSpPr/>
                      <p:nvPr/>
                    </p:nvSpPr>
                    <p:spPr>
                      <a:xfrm>
                        <a:off x="4339640" y="3328311"/>
                        <a:ext cx="309313" cy="59701"/>
                      </a:xfrm>
                      <a:prstGeom prst="rect">
                        <a:avLst/>
                      </a:prstGeom>
                      <a:noFill/>
                      <a:ln w="6350" cap="flat" cmpd="sng" algn="ctr">
                        <a:solidFill>
                          <a:srgbClr val="5B9BD5">
                            <a:lumMod val="60000"/>
                            <a:lumOff val="40000"/>
                          </a:srgbClr>
                        </a:solidFill>
                        <a:prstDash val="dash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983" name="正方形/長方形 1982"/>
                      <p:cNvSpPr/>
                      <p:nvPr/>
                    </p:nvSpPr>
                    <p:spPr>
                      <a:xfrm>
                        <a:off x="4339640" y="3388012"/>
                        <a:ext cx="309313" cy="59701"/>
                      </a:xfrm>
                      <a:prstGeom prst="rect">
                        <a:avLst/>
                      </a:prstGeom>
                      <a:noFill/>
                      <a:ln w="6350" cap="flat" cmpd="sng" algn="ctr">
                        <a:solidFill>
                          <a:srgbClr val="5B9BD5">
                            <a:lumMod val="60000"/>
                            <a:lumOff val="40000"/>
                          </a:srgbClr>
                        </a:solidFill>
                        <a:prstDash val="dash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984" name="正方形/長方形 1983"/>
                      <p:cNvSpPr/>
                      <p:nvPr/>
                    </p:nvSpPr>
                    <p:spPr>
                      <a:xfrm>
                        <a:off x="4339640" y="3447713"/>
                        <a:ext cx="309313" cy="59701"/>
                      </a:xfrm>
                      <a:prstGeom prst="rect">
                        <a:avLst/>
                      </a:prstGeom>
                      <a:noFill/>
                      <a:ln w="6350" cap="flat" cmpd="sng" algn="ctr">
                        <a:solidFill>
                          <a:srgbClr val="5B9BD5">
                            <a:lumMod val="60000"/>
                            <a:lumOff val="40000"/>
                          </a:srgbClr>
                        </a:solidFill>
                        <a:prstDash val="dash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1978" name="フリーフォーム 1977"/>
                    <p:cNvSpPr/>
                    <p:nvPr/>
                  </p:nvSpPr>
                  <p:spPr>
                    <a:xfrm rot="10800000">
                      <a:off x="5911187" y="308657"/>
                      <a:ext cx="125414" cy="83174"/>
                    </a:xfrm>
                    <a:custGeom>
                      <a:avLst/>
                      <a:gdLst>
                        <a:gd name="connsiteX0" fmla="*/ 125414 w 125414"/>
                        <a:gd name="connsiteY0" fmla="*/ 83174 h 83174"/>
                        <a:gd name="connsiteX1" fmla="*/ 0 w 125414"/>
                        <a:gd name="connsiteY1" fmla="*/ 83174 h 83174"/>
                        <a:gd name="connsiteX2" fmla="*/ 0 w 125414"/>
                        <a:gd name="connsiteY2" fmla="*/ 41587 h 83174"/>
                        <a:gd name="connsiteX3" fmla="*/ 41587 w 125414"/>
                        <a:gd name="connsiteY3" fmla="*/ 0 h 83174"/>
                        <a:gd name="connsiteX4" fmla="*/ 125414 w 125414"/>
                        <a:gd name="connsiteY4" fmla="*/ 0 h 83174"/>
                        <a:gd name="connsiteX5" fmla="*/ 125414 w 125414"/>
                        <a:gd name="connsiteY5" fmla="*/ 83174 h 8317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25414" h="83174">
                          <a:moveTo>
                            <a:pt x="125414" y="83174"/>
                          </a:moveTo>
                          <a:lnTo>
                            <a:pt x="0" y="83174"/>
                          </a:lnTo>
                          <a:lnTo>
                            <a:pt x="0" y="41587"/>
                          </a:lnTo>
                          <a:cubicBezTo>
                            <a:pt x="0" y="18619"/>
                            <a:pt x="18619" y="0"/>
                            <a:pt x="41587" y="0"/>
                          </a:cubicBezTo>
                          <a:lnTo>
                            <a:pt x="125414" y="0"/>
                          </a:lnTo>
                          <a:lnTo>
                            <a:pt x="125414" y="83174"/>
                          </a:lnTo>
                          <a:close/>
                        </a:path>
                      </a:pathLst>
                    </a:custGeom>
                    <a:noFill/>
                    <a:ln w="6350" cap="flat" cmpd="sng" algn="ctr">
                      <a:solidFill>
                        <a:srgbClr val="5B9BD5">
                          <a:lumMod val="60000"/>
                          <a:lumOff val="40000"/>
                        </a:srgbClr>
                      </a:solidFill>
                      <a:prstDash val="dash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979" name="フリーフォーム 1978"/>
                    <p:cNvSpPr/>
                    <p:nvPr/>
                  </p:nvSpPr>
                  <p:spPr>
                    <a:xfrm rot="10800000">
                      <a:off x="5631655" y="308657"/>
                      <a:ext cx="279531" cy="83174"/>
                    </a:xfrm>
                    <a:custGeom>
                      <a:avLst/>
                      <a:gdLst>
                        <a:gd name="connsiteX0" fmla="*/ 316495 w 316495"/>
                        <a:gd name="connsiteY0" fmla="*/ 83174 h 83174"/>
                        <a:gd name="connsiteX1" fmla="*/ 0 w 316495"/>
                        <a:gd name="connsiteY1" fmla="*/ 83174 h 83174"/>
                        <a:gd name="connsiteX2" fmla="*/ 0 w 316495"/>
                        <a:gd name="connsiteY2" fmla="*/ 0 h 83174"/>
                        <a:gd name="connsiteX3" fmla="*/ 274908 w 316495"/>
                        <a:gd name="connsiteY3" fmla="*/ 0 h 83174"/>
                        <a:gd name="connsiteX4" fmla="*/ 316495 w 316495"/>
                        <a:gd name="connsiteY4" fmla="*/ 41587 h 83174"/>
                        <a:gd name="connsiteX5" fmla="*/ 316495 w 316495"/>
                        <a:gd name="connsiteY5" fmla="*/ 83174 h 8317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316495" h="83174">
                          <a:moveTo>
                            <a:pt x="316495" y="83174"/>
                          </a:moveTo>
                          <a:lnTo>
                            <a:pt x="0" y="83174"/>
                          </a:lnTo>
                          <a:lnTo>
                            <a:pt x="0" y="0"/>
                          </a:lnTo>
                          <a:lnTo>
                            <a:pt x="274908" y="0"/>
                          </a:lnTo>
                          <a:cubicBezTo>
                            <a:pt x="297876" y="0"/>
                            <a:pt x="316495" y="18619"/>
                            <a:pt x="316495" y="41587"/>
                          </a:cubicBezTo>
                          <a:lnTo>
                            <a:pt x="316495" y="83174"/>
                          </a:lnTo>
                          <a:close/>
                        </a:path>
                      </a:pathLst>
                    </a:custGeom>
                    <a:noFill/>
                    <a:ln w="6350" cap="flat" cmpd="sng" algn="ctr">
                      <a:solidFill>
                        <a:srgbClr val="5B9BD5">
                          <a:lumMod val="60000"/>
                          <a:lumOff val="40000"/>
                        </a:srgbClr>
                      </a:solidFill>
                      <a:prstDash val="dash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980" name="フリーフォーム 1979"/>
                    <p:cNvSpPr/>
                    <p:nvPr/>
                  </p:nvSpPr>
                  <p:spPr>
                    <a:xfrm>
                      <a:off x="5752939" y="-26213"/>
                      <a:ext cx="283662" cy="334864"/>
                    </a:xfrm>
                    <a:custGeom>
                      <a:avLst/>
                      <a:gdLst>
                        <a:gd name="connsiteX0" fmla="*/ 0 w 283662"/>
                        <a:gd name="connsiteY0" fmla="*/ 0 h 334864"/>
                        <a:gd name="connsiteX1" fmla="*/ 240995 w 283662"/>
                        <a:gd name="connsiteY1" fmla="*/ 0 h 334864"/>
                        <a:gd name="connsiteX2" fmla="*/ 283662 w 283662"/>
                        <a:gd name="connsiteY2" fmla="*/ 42667 h 334864"/>
                        <a:gd name="connsiteX3" fmla="*/ 283661 w 283662"/>
                        <a:gd name="connsiteY3" fmla="*/ 85333 h 334864"/>
                        <a:gd name="connsiteX4" fmla="*/ 158246 w 283662"/>
                        <a:gd name="connsiteY4" fmla="*/ 85333 h 334864"/>
                        <a:gd name="connsiteX5" fmla="*/ 158246 w 283662"/>
                        <a:gd name="connsiteY5" fmla="*/ 334864 h 334864"/>
                        <a:gd name="connsiteX6" fmla="*/ 0 w 283662"/>
                        <a:gd name="connsiteY6" fmla="*/ 334864 h 33486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283662" h="334864">
                          <a:moveTo>
                            <a:pt x="0" y="0"/>
                          </a:moveTo>
                          <a:lnTo>
                            <a:pt x="240995" y="0"/>
                          </a:lnTo>
                          <a:cubicBezTo>
                            <a:pt x="264559" y="0"/>
                            <a:pt x="283662" y="19103"/>
                            <a:pt x="283662" y="42667"/>
                          </a:cubicBezTo>
                          <a:cubicBezTo>
                            <a:pt x="283662" y="56889"/>
                            <a:pt x="283661" y="71111"/>
                            <a:pt x="283661" y="85333"/>
                          </a:cubicBezTo>
                          <a:lnTo>
                            <a:pt x="158246" y="85333"/>
                          </a:lnTo>
                          <a:lnTo>
                            <a:pt x="158246" y="334864"/>
                          </a:lnTo>
                          <a:lnTo>
                            <a:pt x="0" y="334864"/>
                          </a:lnTo>
                          <a:close/>
                        </a:path>
                      </a:pathLst>
                    </a:custGeom>
                    <a:noFill/>
                    <a:ln w="6350" cap="flat" cmpd="sng" algn="ctr">
                      <a:solidFill>
                        <a:srgbClr val="5B9BD5">
                          <a:lumMod val="60000"/>
                          <a:lumOff val="40000"/>
                        </a:srgbClr>
                      </a:solidFill>
                      <a:prstDash val="dash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974" name="グループ化 1973"/>
                  <p:cNvGrpSpPr/>
                  <p:nvPr/>
                </p:nvGrpSpPr>
                <p:grpSpPr>
                  <a:xfrm>
                    <a:off x="9977307" y="3327653"/>
                    <a:ext cx="368964" cy="324779"/>
                    <a:chOff x="14159332" y="3300413"/>
                    <a:chExt cx="423443" cy="372734"/>
                  </a:xfrm>
                </p:grpSpPr>
                <p:sp>
                  <p:nvSpPr>
                    <p:cNvPr id="1975" name="フリーフォーム 1974"/>
                    <p:cNvSpPr/>
                    <p:nvPr/>
                  </p:nvSpPr>
                  <p:spPr>
                    <a:xfrm>
                      <a:off x="14159332" y="3300413"/>
                      <a:ext cx="423443" cy="372734"/>
                    </a:xfrm>
                    <a:custGeom>
                      <a:avLst/>
                      <a:gdLst>
                        <a:gd name="connsiteX0" fmla="*/ 30795 w 301205"/>
                        <a:gd name="connsiteY0" fmla="*/ 13897 h 272925"/>
                        <a:gd name="connsiteX1" fmla="*/ 14192 w 301205"/>
                        <a:gd name="connsiteY1" fmla="*/ 30500 h 272925"/>
                        <a:gd name="connsiteX2" fmla="*/ 14192 w 301205"/>
                        <a:gd name="connsiteY2" fmla="*/ 242426 h 272925"/>
                        <a:gd name="connsiteX3" fmla="*/ 30795 w 301205"/>
                        <a:gd name="connsiteY3" fmla="*/ 259029 h 272925"/>
                        <a:gd name="connsiteX4" fmla="*/ 270411 w 301205"/>
                        <a:gd name="connsiteY4" fmla="*/ 259029 h 272925"/>
                        <a:gd name="connsiteX5" fmla="*/ 287014 w 301205"/>
                        <a:gd name="connsiteY5" fmla="*/ 242426 h 272925"/>
                        <a:gd name="connsiteX6" fmla="*/ 287014 w 301205"/>
                        <a:gd name="connsiteY6" fmla="*/ 30500 h 272925"/>
                        <a:gd name="connsiteX7" fmla="*/ 270411 w 301205"/>
                        <a:gd name="connsiteY7" fmla="*/ 13897 h 272925"/>
                        <a:gd name="connsiteX8" fmla="*/ 26438 w 301205"/>
                        <a:gd name="connsiteY8" fmla="*/ 0 h 272925"/>
                        <a:gd name="connsiteX9" fmla="*/ 274767 w 301205"/>
                        <a:gd name="connsiteY9" fmla="*/ 0 h 272925"/>
                        <a:gd name="connsiteX10" fmla="*/ 301205 w 301205"/>
                        <a:gd name="connsiteY10" fmla="*/ 26438 h 272925"/>
                        <a:gd name="connsiteX11" fmla="*/ 301205 w 301205"/>
                        <a:gd name="connsiteY11" fmla="*/ 246487 h 272925"/>
                        <a:gd name="connsiteX12" fmla="*/ 274767 w 301205"/>
                        <a:gd name="connsiteY12" fmla="*/ 272925 h 272925"/>
                        <a:gd name="connsiteX13" fmla="*/ 26438 w 301205"/>
                        <a:gd name="connsiteY13" fmla="*/ 272925 h 272925"/>
                        <a:gd name="connsiteX14" fmla="*/ 0 w 301205"/>
                        <a:gd name="connsiteY14" fmla="*/ 246487 h 272925"/>
                        <a:gd name="connsiteX15" fmla="*/ 0 w 301205"/>
                        <a:gd name="connsiteY15" fmla="*/ 26438 h 272925"/>
                        <a:gd name="connsiteX16" fmla="*/ 26438 w 301205"/>
                        <a:gd name="connsiteY16" fmla="*/ 0 h 27292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</a:cxnLst>
                      <a:rect l="l" t="t" r="r" b="b"/>
                      <a:pathLst>
                        <a:path w="301205" h="272925">
                          <a:moveTo>
                            <a:pt x="30795" y="13897"/>
                          </a:moveTo>
                          <a:cubicBezTo>
                            <a:pt x="21625" y="13897"/>
                            <a:pt x="14192" y="21330"/>
                            <a:pt x="14192" y="30500"/>
                          </a:cubicBezTo>
                          <a:lnTo>
                            <a:pt x="14192" y="242426"/>
                          </a:lnTo>
                          <a:cubicBezTo>
                            <a:pt x="14192" y="251596"/>
                            <a:pt x="21625" y="259029"/>
                            <a:pt x="30795" y="259029"/>
                          </a:cubicBezTo>
                          <a:lnTo>
                            <a:pt x="270411" y="259029"/>
                          </a:lnTo>
                          <a:cubicBezTo>
                            <a:pt x="279581" y="259029"/>
                            <a:pt x="287014" y="251596"/>
                            <a:pt x="287014" y="242426"/>
                          </a:cubicBezTo>
                          <a:lnTo>
                            <a:pt x="287014" y="30500"/>
                          </a:lnTo>
                          <a:cubicBezTo>
                            <a:pt x="287014" y="21330"/>
                            <a:pt x="279581" y="13897"/>
                            <a:pt x="270411" y="13897"/>
                          </a:cubicBezTo>
                          <a:close/>
                          <a:moveTo>
                            <a:pt x="26438" y="0"/>
                          </a:moveTo>
                          <a:lnTo>
                            <a:pt x="274767" y="0"/>
                          </a:lnTo>
                          <a:cubicBezTo>
                            <a:pt x="289368" y="0"/>
                            <a:pt x="301205" y="11837"/>
                            <a:pt x="301205" y="26438"/>
                          </a:cubicBezTo>
                          <a:lnTo>
                            <a:pt x="301205" y="246487"/>
                          </a:lnTo>
                          <a:cubicBezTo>
                            <a:pt x="301205" y="261088"/>
                            <a:pt x="289368" y="272925"/>
                            <a:pt x="274767" y="272925"/>
                          </a:cubicBezTo>
                          <a:lnTo>
                            <a:pt x="26438" y="272925"/>
                          </a:lnTo>
                          <a:cubicBezTo>
                            <a:pt x="11837" y="272925"/>
                            <a:pt x="0" y="261088"/>
                            <a:pt x="0" y="246487"/>
                          </a:cubicBezTo>
                          <a:lnTo>
                            <a:pt x="0" y="26438"/>
                          </a:lnTo>
                          <a:cubicBezTo>
                            <a:pt x="0" y="11837"/>
                            <a:pt x="11837" y="0"/>
                            <a:pt x="26438" y="0"/>
                          </a:cubicBezTo>
                          <a:close/>
                        </a:path>
                      </a:pathLst>
                    </a:custGeom>
                    <a:solidFill>
                      <a:srgbClr val="FF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976" name="テキスト ボックス 1975"/>
                    <p:cNvSpPr txBox="1"/>
                    <p:nvPr/>
                  </p:nvSpPr>
                  <p:spPr>
                    <a:xfrm rot="5400000">
                      <a:off x="14224628" y="3310159"/>
                      <a:ext cx="292850" cy="340037"/>
                    </a:xfrm>
                    <a:prstGeom prst="rect">
                      <a:avLst/>
                    </a:prstGeom>
                    <a:noFill/>
                  </p:spPr>
                  <p:txBody>
                    <a:bodyPr vert="eaVert" wrap="none" rtlCol="0">
                      <a:prstTxWarp prst="textPlain">
                        <a:avLst/>
                      </a:prstTxWarp>
                      <a:spAutoFit/>
                    </a:bodyPr>
                    <a:lstStyle/>
                    <a:p>
                      <a:pPr marL="0" marR="0" lvl="0" indent="0" algn="dist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ja-JP" altLang="en-US" sz="1400" b="1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個　人</a:t>
                      </a:r>
                      <a:endParaRPr kumimoji="0" lang="en-US" altLang="ja-JP" sz="1400" b="1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marL="0" marR="0" lvl="0" indent="0" algn="dist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ja-JP" altLang="en-US" sz="1400" b="1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番　号</a:t>
                      </a:r>
                      <a:endParaRPr kumimoji="0" lang="en-US" altLang="ja-JP" sz="1400" b="1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marL="0" marR="0" lvl="0" indent="0" algn="dist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ja-JP" altLang="en-US" sz="1400" b="1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カード</a:t>
                      </a:r>
                    </a:p>
                  </p:txBody>
                </p:sp>
              </p:grpSp>
            </p:grpSp>
            <p:grpSp>
              <p:nvGrpSpPr>
                <p:cNvPr id="1918" name="グループ化 1917"/>
                <p:cNvGrpSpPr/>
                <p:nvPr/>
              </p:nvGrpSpPr>
              <p:grpSpPr>
                <a:xfrm>
                  <a:off x="2408933" y="3504041"/>
                  <a:ext cx="335603" cy="503488"/>
                  <a:chOff x="1975302" y="5324480"/>
                  <a:chExt cx="834570" cy="1252064"/>
                </a:xfrm>
              </p:grpSpPr>
              <p:sp>
                <p:nvSpPr>
                  <p:cNvPr id="1919" name="円/楕円 1918"/>
                  <p:cNvSpPr/>
                  <p:nvPr/>
                </p:nvSpPr>
                <p:spPr>
                  <a:xfrm>
                    <a:off x="2003703" y="5469026"/>
                    <a:ext cx="786581" cy="1051453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920" name="円/楕円 708"/>
                  <p:cNvSpPr/>
                  <p:nvPr/>
                </p:nvSpPr>
                <p:spPr>
                  <a:xfrm>
                    <a:off x="1994887" y="5324480"/>
                    <a:ext cx="795397" cy="634204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795397" h="634204">
                        <a:moveTo>
                          <a:pt x="317102" y="0"/>
                        </a:moveTo>
                        <a:cubicBezTo>
                          <a:pt x="345067" y="0"/>
                          <a:pt x="372186" y="3620"/>
                          <a:pt x="397699" y="11623"/>
                        </a:cubicBezTo>
                        <a:cubicBezTo>
                          <a:pt x="423212" y="3620"/>
                          <a:pt x="450331" y="0"/>
                          <a:pt x="478295" y="0"/>
                        </a:cubicBezTo>
                        <a:cubicBezTo>
                          <a:pt x="653426" y="0"/>
                          <a:pt x="795397" y="141971"/>
                          <a:pt x="795397" y="317102"/>
                        </a:cubicBezTo>
                        <a:cubicBezTo>
                          <a:pt x="795397" y="492233"/>
                          <a:pt x="653426" y="634204"/>
                          <a:pt x="478295" y="634204"/>
                        </a:cubicBezTo>
                        <a:cubicBezTo>
                          <a:pt x="450331" y="634204"/>
                          <a:pt x="423212" y="630584"/>
                          <a:pt x="397699" y="622581"/>
                        </a:cubicBezTo>
                        <a:cubicBezTo>
                          <a:pt x="372186" y="630584"/>
                          <a:pt x="345067" y="634204"/>
                          <a:pt x="317102" y="634204"/>
                        </a:cubicBezTo>
                        <a:cubicBezTo>
                          <a:pt x="141971" y="634204"/>
                          <a:pt x="0" y="492233"/>
                          <a:pt x="0" y="317102"/>
                        </a:cubicBezTo>
                        <a:cubicBezTo>
                          <a:pt x="0" y="141971"/>
                          <a:pt x="141971" y="0"/>
                          <a:pt x="317102" y="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921" name="片側の 2 つの角を丸めた四角形 1920"/>
                  <p:cNvSpPr/>
                  <p:nvPr/>
                </p:nvSpPr>
                <p:spPr>
                  <a:xfrm>
                    <a:off x="2072680" y="6237312"/>
                    <a:ext cx="639814" cy="339232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44546A">
                      <a:lumMod val="75000"/>
                    </a:srgbClr>
                  </a:solid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922" name="フリーフォーム 1921"/>
                  <p:cNvSpPr/>
                  <p:nvPr/>
                </p:nvSpPr>
                <p:spPr>
                  <a:xfrm>
                    <a:off x="2261581" y="6088901"/>
                    <a:ext cx="265453" cy="273984"/>
                  </a:xfrm>
                  <a:custGeom>
                    <a:avLst/>
                    <a:gdLst>
                      <a:gd name="connsiteX0" fmla="*/ 109057 w 323141"/>
                      <a:gd name="connsiteY0" fmla="*/ 0 h 470199"/>
                      <a:gd name="connsiteX1" fmla="*/ 213831 w 323141"/>
                      <a:gd name="connsiteY1" fmla="*/ 0 h 470199"/>
                      <a:gd name="connsiteX2" fmla="*/ 240026 w 323141"/>
                      <a:gd name="connsiteY2" fmla="*/ 26195 h 470199"/>
                      <a:gd name="connsiteX3" fmla="*/ 240026 w 323141"/>
                      <a:gd name="connsiteY3" fmla="*/ 130480 h 470199"/>
                      <a:gd name="connsiteX4" fmla="*/ 323141 w 323141"/>
                      <a:gd name="connsiteY4" fmla="*/ 130480 h 470199"/>
                      <a:gd name="connsiteX5" fmla="*/ 242356 w 323141"/>
                      <a:gd name="connsiteY5" fmla="*/ 470199 h 470199"/>
                      <a:gd name="connsiteX6" fmla="*/ 80785 w 323141"/>
                      <a:gd name="connsiteY6" fmla="*/ 470199 h 470199"/>
                      <a:gd name="connsiteX7" fmla="*/ 0 w 323141"/>
                      <a:gd name="connsiteY7" fmla="*/ 130480 h 470199"/>
                      <a:gd name="connsiteX8" fmla="*/ 82862 w 323141"/>
                      <a:gd name="connsiteY8" fmla="*/ 130480 h 470199"/>
                      <a:gd name="connsiteX9" fmla="*/ 82862 w 323141"/>
                      <a:gd name="connsiteY9" fmla="*/ 26195 h 470199"/>
                      <a:gd name="connsiteX10" fmla="*/ 109057 w 323141"/>
                      <a:gd name="connsiteY10" fmla="*/ 0 h 470199"/>
                      <a:gd name="connsiteX0" fmla="*/ 109057 w 323141"/>
                      <a:gd name="connsiteY0" fmla="*/ 0 h 470199"/>
                      <a:gd name="connsiteX1" fmla="*/ 213831 w 323141"/>
                      <a:gd name="connsiteY1" fmla="*/ 0 h 470199"/>
                      <a:gd name="connsiteX2" fmla="*/ 240026 w 323141"/>
                      <a:gd name="connsiteY2" fmla="*/ 26195 h 470199"/>
                      <a:gd name="connsiteX3" fmla="*/ 240026 w 323141"/>
                      <a:gd name="connsiteY3" fmla="*/ 130480 h 470199"/>
                      <a:gd name="connsiteX4" fmla="*/ 323141 w 323141"/>
                      <a:gd name="connsiteY4" fmla="*/ 130480 h 470199"/>
                      <a:gd name="connsiteX5" fmla="*/ 242356 w 323141"/>
                      <a:gd name="connsiteY5" fmla="*/ 470199 h 470199"/>
                      <a:gd name="connsiteX6" fmla="*/ 145717 w 323141"/>
                      <a:gd name="connsiteY6" fmla="*/ 272079 h 470199"/>
                      <a:gd name="connsiteX7" fmla="*/ 0 w 323141"/>
                      <a:gd name="connsiteY7" fmla="*/ 130480 h 470199"/>
                      <a:gd name="connsiteX8" fmla="*/ 82862 w 323141"/>
                      <a:gd name="connsiteY8" fmla="*/ 130480 h 470199"/>
                      <a:gd name="connsiteX9" fmla="*/ 82862 w 323141"/>
                      <a:gd name="connsiteY9" fmla="*/ 26195 h 470199"/>
                      <a:gd name="connsiteX10" fmla="*/ 109057 w 323141"/>
                      <a:gd name="connsiteY10" fmla="*/ 0 h 470199"/>
                      <a:gd name="connsiteX0" fmla="*/ 109057 w 323141"/>
                      <a:gd name="connsiteY0" fmla="*/ 0 h 273984"/>
                      <a:gd name="connsiteX1" fmla="*/ 213831 w 323141"/>
                      <a:gd name="connsiteY1" fmla="*/ 0 h 273984"/>
                      <a:gd name="connsiteX2" fmla="*/ 240026 w 323141"/>
                      <a:gd name="connsiteY2" fmla="*/ 26195 h 273984"/>
                      <a:gd name="connsiteX3" fmla="*/ 240026 w 323141"/>
                      <a:gd name="connsiteY3" fmla="*/ 130480 h 273984"/>
                      <a:gd name="connsiteX4" fmla="*/ 323141 w 323141"/>
                      <a:gd name="connsiteY4" fmla="*/ 130480 h 273984"/>
                      <a:gd name="connsiteX5" fmla="*/ 200614 w 323141"/>
                      <a:gd name="connsiteY5" fmla="*/ 273984 h 273984"/>
                      <a:gd name="connsiteX6" fmla="*/ 145717 w 323141"/>
                      <a:gd name="connsiteY6" fmla="*/ 272079 h 273984"/>
                      <a:gd name="connsiteX7" fmla="*/ 0 w 323141"/>
                      <a:gd name="connsiteY7" fmla="*/ 130480 h 273984"/>
                      <a:gd name="connsiteX8" fmla="*/ 82862 w 323141"/>
                      <a:gd name="connsiteY8" fmla="*/ 130480 h 273984"/>
                      <a:gd name="connsiteX9" fmla="*/ 82862 w 323141"/>
                      <a:gd name="connsiteY9" fmla="*/ 26195 h 273984"/>
                      <a:gd name="connsiteX10" fmla="*/ 109057 w 323141"/>
                      <a:gd name="connsiteY10" fmla="*/ 0 h 2739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323141" h="273984">
                        <a:moveTo>
                          <a:pt x="109057" y="0"/>
                        </a:moveTo>
                        <a:lnTo>
                          <a:pt x="213831" y="0"/>
                        </a:lnTo>
                        <a:cubicBezTo>
                          <a:pt x="228298" y="0"/>
                          <a:pt x="240026" y="11728"/>
                          <a:pt x="240026" y="26195"/>
                        </a:cubicBezTo>
                        <a:lnTo>
                          <a:pt x="240026" y="130480"/>
                        </a:lnTo>
                        <a:lnTo>
                          <a:pt x="323141" y="130480"/>
                        </a:lnTo>
                        <a:lnTo>
                          <a:pt x="200614" y="273984"/>
                        </a:lnTo>
                        <a:lnTo>
                          <a:pt x="145717" y="272079"/>
                        </a:lnTo>
                        <a:lnTo>
                          <a:pt x="0" y="130480"/>
                        </a:lnTo>
                        <a:lnTo>
                          <a:pt x="82862" y="130480"/>
                        </a:lnTo>
                        <a:lnTo>
                          <a:pt x="82862" y="26195"/>
                        </a:lnTo>
                        <a:cubicBezTo>
                          <a:pt x="82862" y="11728"/>
                          <a:pt x="94590" y="0"/>
                          <a:pt x="109057" y="0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923" name="台形 1922"/>
                  <p:cNvSpPr/>
                  <p:nvPr/>
                </p:nvSpPr>
                <p:spPr>
                  <a:xfrm rot="10800000">
                    <a:off x="2286418" y="6302561"/>
                    <a:ext cx="207764" cy="139038"/>
                  </a:xfrm>
                  <a:prstGeom prst="trapezoid">
                    <a:avLst>
                      <a:gd name="adj" fmla="val 58044"/>
                    </a:avLst>
                  </a:prstGeom>
                  <a:solidFill>
                    <a:srgbClr val="44546A">
                      <a:lumMod val="75000"/>
                    </a:srgbClr>
                  </a:solid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1924" name="グループ化 1923"/>
                  <p:cNvGrpSpPr/>
                  <p:nvPr/>
                </p:nvGrpSpPr>
                <p:grpSpPr>
                  <a:xfrm>
                    <a:off x="1975302" y="5381649"/>
                    <a:ext cx="834570" cy="787400"/>
                    <a:chOff x="2791855" y="2017486"/>
                    <a:chExt cx="1150919" cy="1045028"/>
                  </a:xfrm>
                  <a:solidFill>
                    <a:srgbClr val="FFCC99"/>
                  </a:solidFill>
                </p:grpSpPr>
                <p:grpSp>
                  <p:nvGrpSpPr>
                    <p:cNvPr id="1957" name="グループ化 1956"/>
                    <p:cNvGrpSpPr/>
                    <p:nvPr/>
                  </p:nvGrpSpPr>
                  <p:grpSpPr>
                    <a:xfrm rot="20700000">
                      <a:off x="2791855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1962" name="円/楕円 1961"/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grpFill/>
                      <a:ln w="6350" cap="flat" cmpd="sng" algn="ctr">
                        <a:solidFill>
                          <a:schemeClr val="tx1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963" name="円/楕円 1962"/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rgbClr val="FF9966"/>
                      </a:solidFill>
                      <a:ln w="6350" cap="flat" cmpd="sng" algn="ctr">
                        <a:solidFill>
                          <a:schemeClr val="tx1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1958" name="グループ化 1957"/>
                    <p:cNvGrpSpPr/>
                    <p:nvPr/>
                  </p:nvGrpSpPr>
                  <p:grpSpPr>
                    <a:xfrm rot="900000" flipH="1">
                      <a:off x="3720768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1960" name="円/楕円 1959"/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grpFill/>
                      <a:ln w="6350" cap="flat" cmpd="sng" algn="ctr">
                        <a:solidFill>
                          <a:schemeClr val="tx1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961" name="円/楕円 1960"/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rgbClr val="FF9966"/>
                      </a:solidFill>
                      <a:ln w="6350" cap="flat" cmpd="sng" algn="ctr">
                        <a:solidFill>
                          <a:schemeClr val="tx1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1959" name="円/楕円 1958"/>
                    <p:cNvSpPr/>
                    <p:nvPr/>
                  </p:nvSpPr>
                  <p:spPr>
                    <a:xfrm>
                      <a:off x="2902857" y="2017486"/>
                      <a:ext cx="928914" cy="1045028"/>
                    </a:xfrm>
                    <a:prstGeom prst="ellipse">
                      <a:avLst/>
                    </a:prstGeom>
                    <a:grpFill/>
                    <a:ln w="635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1925" name="円/楕円 27"/>
                  <p:cNvSpPr/>
                  <p:nvPr/>
                </p:nvSpPr>
                <p:spPr>
                  <a:xfrm>
                    <a:off x="2312468" y="6059792"/>
                    <a:ext cx="164248" cy="291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926" name="円/楕円 27"/>
                  <p:cNvSpPr/>
                  <p:nvPr/>
                </p:nvSpPr>
                <p:spPr>
                  <a:xfrm rot="10800000">
                    <a:off x="2118635" y="5602523"/>
                    <a:ext cx="164248" cy="291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927" name="円/楕円 27"/>
                  <p:cNvSpPr/>
                  <p:nvPr/>
                </p:nvSpPr>
                <p:spPr>
                  <a:xfrm rot="10800000">
                    <a:off x="2525035" y="5602523"/>
                    <a:ext cx="164248" cy="291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928" name="正方形/長方形 67"/>
                  <p:cNvSpPr/>
                  <p:nvPr/>
                </p:nvSpPr>
                <p:spPr>
                  <a:xfrm>
                    <a:off x="2369527" y="5956511"/>
                    <a:ext cx="50129" cy="2569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749072" h="1123608">
                        <a:moveTo>
                          <a:pt x="374536" y="0"/>
                        </a:moveTo>
                        <a:lnTo>
                          <a:pt x="749072" y="374536"/>
                        </a:lnTo>
                        <a:cubicBezTo>
                          <a:pt x="955923" y="581387"/>
                          <a:pt x="955923" y="916758"/>
                          <a:pt x="749072" y="1123608"/>
                        </a:cubicBezTo>
                        <a:cubicBezTo>
                          <a:pt x="542221" y="1330459"/>
                          <a:pt x="206851" y="1330459"/>
                          <a:pt x="0" y="1123608"/>
                        </a:cubicBezTo>
                        <a:cubicBezTo>
                          <a:pt x="-206851" y="916758"/>
                          <a:pt x="-206851" y="581387"/>
                          <a:pt x="0" y="374536"/>
                        </a:cubicBezTo>
                        <a:close/>
                      </a:path>
                    </a:pathLst>
                  </a:custGeom>
                  <a:solidFill>
                    <a:srgbClr val="FF9966"/>
                  </a:solid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1929" name="グループ化 1928"/>
                  <p:cNvGrpSpPr/>
                  <p:nvPr/>
                </p:nvGrpSpPr>
                <p:grpSpPr>
                  <a:xfrm>
                    <a:off x="2136000" y="5356184"/>
                    <a:ext cx="203350" cy="299649"/>
                    <a:chOff x="3224378" y="5356184"/>
                    <a:chExt cx="203350" cy="299649"/>
                  </a:xfrm>
                </p:grpSpPr>
                <p:sp>
                  <p:nvSpPr>
                    <p:cNvPr id="1954" name="月 1953"/>
                    <p:cNvSpPr/>
                    <p:nvPr/>
                  </p:nvSpPr>
                  <p:spPr>
                    <a:xfrm>
                      <a:off x="3224378" y="5381649"/>
                      <a:ext cx="58904" cy="274184"/>
                    </a:xfrm>
                    <a:prstGeom prst="moon">
                      <a:avLst/>
                    </a:prstGeom>
                    <a:solidFill>
                      <a:sysClr val="windowText" lastClr="000000"/>
                    </a:solidFill>
                    <a:ln w="635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955" name="月 1954"/>
                    <p:cNvSpPr/>
                    <p:nvPr/>
                  </p:nvSpPr>
                  <p:spPr>
                    <a:xfrm>
                      <a:off x="3296816" y="5367398"/>
                      <a:ext cx="58904" cy="274184"/>
                    </a:xfrm>
                    <a:prstGeom prst="moon">
                      <a:avLst/>
                    </a:prstGeom>
                    <a:solidFill>
                      <a:sysClr val="windowText" lastClr="000000"/>
                    </a:solidFill>
                    <a:ln w="635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956" name="月 1955"/>
                    <p:cNvSpPr/>
                    <p:nvPr/>
                  </p:nvSpPr>
                  <p:spPr>
                    <a:xfrm>
                      <a:off x="3368824" y="5356184"/>
                      <a:ext cx="58904" cy="274184"/>
                    </a:xfrm>
                    <a:prstGeom prst="moon">
                      <a:avLst/>
                    </a:prstGeom>
                    <a:solidFill>
                      <a:sysClr val="windowText" lastClr="000000"/>
                    </a:solidFill>
                    <a:ln w="635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930" name="グループ化 1929"/>
                  <p:cNvGrpSpPr/>
                  <p:nvPr/>
                </p:nvGrpSpPr>
                <p:grpSpPr>
                  <a:xfrm flipH="1">
                    <a:off x="2446634" y="5356184"/>
                    <a:ext cx="203350" cy="299649"/>
                    <a:chOff x="3224378" y="5356184"/>
                    <a:chExt cx="203350" cy="299649"/>
                  </a:xfrm>
                </p:grpSpPr>
                <p:sp>
                  <p:nvSpPr>
                    <p:cNvPr id="1951" name="月 1950"/>
                    <p:cNvSpPr/>
                    <p:nvPr/>
                  </p:nvSpPr>
                  <p:spPr>
                    <a:xfrm>
                      <a:off x="3224378" y="5381649"/>
                      <a:ext cx="58904" cy="274184"/>
                    </a:xfrm>
                    <a:prstGeom prst="moon">
                      <a:avLst/>
                    </a:prstGeom>
                    <a:solidFill>
                      <a:sysClr val="windowText" lastClr="000000"/>
                    </a:solidFill>
                    <a:ln w="635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952" name="月 1951"/>
                    <p:cNvSpPr/>
                    <p:nvPr/>
                  </p:nvSpPr>
                  <p:spPr>
                    <a:xfrm>
                      <a:off x="3296816" y="5367398"/>
                      <a:ext cx="58904" cy="274184"/>
                    </a:xfrm>
                    <a:prstGeom prst="moon">
                      <a:avLst/>
                    </a:prstGeom>
                    <a:solidFill>
                      <a:sysClr val="windowText" lastClr="000000"/>
                    </a:solidFill>
                    <a:ln w="635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953" name="月 1952"/>
                    <p:cNvSpPr/>
                    <p:nvPr/>
                  </p:nvSpPr>
                  <p:spPr>
                    <a:xfrm>
                      <a:off x="3368824" y="5356184"/>
                      <a:ext cx="58904" cy="274184"/>
                    </a:xfrm>
                    <a:prstGeom prst="moon">
                      <a:avLst/>
                    </a:prstGeom>
                    <a:solidFill>
                      <a:sysClr val="windowText" lastClr="000000"/>
                    </a:solidFill>
                    <a:ln w="635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1931" name="二等辺三角形 1930"/>
                  <p:cNvSpPr/>
                  <p:nvPr/>
                </p:nvSpPr>
                <p:spPr>
                  <a:xfrm rot="3600000">
                    <a:off x="2311765" y="6433706"/>
                    <a:ext cx="97406" cy="86060"/>
                  </a:xfrm>
                  <a:prstGeom prst="triangle">
                    <a:avLst/>
                  </a:prstGeom>
                  <a:solidFill>
                    <a:srgbClr val="70AD47">
                      <a:lumMod val="75000"/>
                    </a:srgbClr>
                  </a:solid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932" name="二等辺三角形 1931"/>
                  <p:cNvSpPr/>
                  <p:nvPr/>
                </p:nvSpPr>
                <p:spPr>
                  <a:xfrm rot="1800000">
                    <a:off x="2320141" y="6463549"/>
                    <a:ext cx="97406" cy="86060"/>
                  </a:xfrm>
                  <a:prstGeom prst="triangle">
                    <a:avLst/>
                  </a:prstGeom>
                  <a:solidFill>
                    <a:srgbClr val="70AD47">
                      <a:lumMod val="75000"/>
                    </a:srgbClr>
                  </a:solid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933" name="二等辺三角形 1932"/>
                  <p:cNvSpPr/>
                  <p:nvPr/>
                </p:nvSpPr>
                <p:spPr>
                  <a:xfrm rot="18000000" flipH="1">
                    <a:off x="2369973" y="6433706"/>
                    <a:ext cx="97406" cy="86060"/>
                  </a:xfrm>
                  <a:prstGeom prst="triangle">
                    <a:avLst/>
                  </a:prstGeom>
                  <a:solidFill>
                    <a:srgbClr val="70AD47">
                      <a:lumMod val="75000"/>
                    </a:srgbClr>
                  </a:solid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934" name="二等辺三角形 1933"/>
                  <p:cNvSpPr/>
                  <p:nvPr/>
                </p:nvSpPr>
                <p:spPr>
                  <a:xfrm rot="19800000" flipH="1">
                    <a:off x="2378349" y="6463549"/>
                    <a:ext cx="97406" cy="86060"/>
                  </a:xfrm>
                  <a:prstGeom prst="triangle">
                    <a:avLst/>
                  </a:prstGeom>
                  <a:solidFill>
                    <a:srgbClr val="70AD47">
                      <a:lumMod val="75000"/>
                    </a:srgbClr>
                  </a:solid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935" name="フリーフォーム 1934"/>
                  <p:cNvSpPr/>
                  <p:nvPr/>
                </p:nvSpPr>
                <p:spPr>
                  <a:xfrm>
                    <a:off x="2100322" y="6210610"/>
                    <a:ext cx="287655" cy="255270"/>
                  </a:xfrm>
                  <a:custGeom>
                    <a:avLst/>
                    <a:gdLst>
                      <a:gd name="connsiteX0" fmla="*/ 194310 w 278130"/>
                      <a:gd name="connsiteY0" fmla="*/ 0 h 245745"/>
                      <a:gd name="connsiteX1" fmla="*/ 278130 w 278130"/>
                      <a:gd name="connsiteY1" fmla="*/ 245745 h 245745"/>
                      <a:gd name="connsiteX2" fmla="*/ 0 w 278130"/>
                      <a:gd name="connsiteY2" fmla="*/ 87630 h 245745"/>
                      <a:gd name="connsiteX3" fmla="*/ 62865 w 278130"/>
                      <a:gd name="connsiteY3" fmla="*/ 26670 h 245745"/>
                      <a:gd name="connsiteX4" fmla="*/ 194310 w 278130"/>
                      <a:gd name="connsiteY4" fmla="*/ 0 h 245745"/>
                      <a:gd name="connsiteX0" fmla="*/ 194310 w 278130"/>
                      <a:gd name="connsiteY0" fmla="*/ 0 h 245745"/>
                      <a:gd name="connsiteX1" fmla="*/ 278130 w 278130"/>
                      <a:gd name="connsiteY1" fmla="*/ 245745 h 245745"/>
                      <a:gd name="connsiteX2" fmla="*/ 0 w 278130"/>
                      <a:gd name="connsiteY2" fmla="*/ 87630 h 245745"/>
                      <a:gd name="connsiteX3" fmla="*/ 62865 w 278130"/>
                      <a:gd name="connsiteY3" fmla="*/ 26670 h 245745"/>
                      <a:gd name="connsiteX4" fmla="*/ 194310 w 278130"/>
                      <a:gd name="connsiteY4" fmla="*/ 0 h 245745"/>
                      <a:gd name="connsiteX0" fmla="*/ 194310 w 278130"/>
                      <a:gd name="connsiteY0" fmla="*/ 0 h 245745"/>
                      <a:gd name="connsiteX1" fmla="*/ 278130 w 278130"/>
                      <a:gd name="connsiteY1" fmla="*/ 245745 h 245745"/>
                      <a:gd name="connsiteX2" fmla="*/ 0 w 278130"/>
                      <a:gd name="connsiteY2" fmla="*/ 87630 h 245745"/>
                      <a:gd name="connsiteX3" fmla="*/ 62865 w 278130"/>
                      <a:gd name="connsiteY3" fmla="*/ 26670 h 245745"/>
                      <a:gd name="connsiteX4" fmla="*/ 194310 w 278130"/>
                      <a:gd name="connsiteY4" fmla="*/ 0 h 245745"/>
                      <a:gd name="connsiteX0" fmla="*/ 194310 w 278130"/>
                      <a:gd name="connsiteY0" fmla="*/ 0 h 245745"/>
                      <a:gd name="connsiteX1" fmla="*/ 278130 w 278130"/>
                      <a:gd name="connsiteY1" fmla="*/ 245745 h 245745"/>
                      <a:gd name="connsiteX2" fmla="*/ 0 w 278130"/>
                      <a:gd name="connsiteY2" fmla="*/ 87630 h 245745"/>
                      <a:gd name="connsiteX3" fmla="*/ 62865 w 278130"/>
                      <a:gd name="connsiteY3" fmla="*/ 26670 h 245745"/>
                      <a:gd name="connsiteX4" fmla="*/ 194310 w 278130"/>
                      <a:gd name="connsiteY4" fmla="*/ 0 h 245745"/>
                      <a:gd name="connsiteX0" fmla="*/ 194310 w 278130"/>
                      <a:gd name="connsiteY0" fmla="*/ 0 h 245745"/>
                      <a:gd name="connsiteX1" fmla="*/ 278130 w 278130"/>
                      <a:gd name="connsiteY1" fmla="*/ 245745 h 245745"/>
                      <a:gd name="connsiteX2" fmla="*/ 0 w 278130"/>
                      <a:gd name="connsiteY2" fmla="*/ 87630 h 245745"/>
                      <a:gd name="connsiteX3" fmla="*/ 80010 w 278130"/>
                      <a:gd name="connsiteY3" fmla="*/ 26670 h 245745"/>
                      <a:gd name="connsiteX4" fmla="*/ 194310 w 278130"/>
                      <a:gd name="connsiteY4" fmla="*/ 0 h 245745"/>
                      <a:gd name="connsiteX0" fmla="*/ 194310 w 278130"/>
                      <a:gd name="connsiteY0" fmla="*/ 4168 h 249913"/>
                      <a:gd name="connsiteX1" fmla="*/ 278130 w 278130"/>
                      <a:gd name="connsiteY1" fmla="*/ 249913 h 249913"/>
                      <a:gd name="connsiteX2" fmla="*/ 0 w 278130"/>
                      <a:gd name="connsiteY2" fmla="*/ 91798 h 249913"/>
                      <a:gd name="connsiteX3" fmla="*/ 80010 w 278130"/>
                      <a:gd name="connsiteY3" fmla="*/ 30838 h 249913"/>
                      <a:gd name="connsiteX4" fmla="*/ 194310 w 278130"/>
                      <a:gd name="connsiteY4" fmla="*/ 4168 h 249913"/>
                      <a:gd name="connsiteX0" fmla="*/ 194310 w 278130"/>
                      <a:gd name="connsiteY0" fmla="*/ 1875 h 247620"/>
                      <a:gd name="connsiteX1" fmla="*/ 278130 w 278130"/>
                      <a:gd name="connsiteY1" fmla="*/ 247620 h 247620"/>
                      <a:gd name="connsiteX2" fmla="*/ 0 w 278130"/>
                      <a:gd name="connsiteY2" fmla="*/ 89505 h 247620"/>
                      <a:gd name="connsiteX3" fmla="*/ 83820 w 278130"/>
                      <a:gd name="connsiteY3" fmla="*/ 36165 h 247620"/>
                      <a:gd name="connsiteX4" fmla="*/ 194310 w 278130"/>
                      <a:gd name="connsiteY4" fmla="*/ 1875 h 247620"/>
                      <a:gd name="connsiteX0" fmla="*/ 194310 w 278130"/>
                      <a:gd name="connsiteY0" fmla="*/ 1015 h 246760"/>
                      <a:gd name="connsiteX1" fmla="*/ 278130 w 278130"/>
                      <a:gd name="connsiteY1" fmla="*/ 246760 h 246760"/>
                      <a:gd name="connsiteX2" fmla="*/ 0 w 278130"/>
                      <a:gd name="connsiteY2" fmla="*/ 88645 h 246760"/>
                      <a:gd name="connsiteX3" fmla="*/ 83820 w 278130"/>
                      <a:gd name="connsiteY3" fmla="*/ 35305 h 246760"/>
                      <a:gd name="connsiteX4" fmla="*/ 194310 w 278130"/>
                      <a:gd name="connsiteY4" fmla="*/ 1015 h 246760"/>
                      <a:gd name="connsiteX0" fmla="*/ 194310 w 278130"/>
                      <a:gd name="connsiteY0" fmla="*/ 2048 h 247793"/>
                      <a:gd name="connsiteX1" fmla="*/ 278130 w 278130"/>
                      <a:gd name="connsiteY1" fmla="*/ 247793 h 247793"/>
                      <a:gd name="connsiteX2" fmla="*/ 0 w 278130"/>
                      <a:gd name="connsiteY2" fmla="*/ 89678 h 247793"/>
                      <a:gd name="connsiteX3" fmla="*/ 83820 w 278130"/>
                      <a:gd name="connsiteY3" fmla="*/ 30623 h 247793"/>
                      <a:gd name="connsiteX4" fmla="*/ 194310 w 278130"/>
                      <a:gd name="connsiteY4" fmla="*/ 2048 h 247793"/>
                      <a:gd name="connsiteX0" fmla="*/ 194310 w 278130"/>
                      <a:gd name="connsiteY0" fmla="*/ 6430 h 252175"/>
                      <a:gd name="connsiteX1" fmla="*/ 278130 w 278130"/>
                      <a:gd name="connsiteY1" fmla="*/ 252175 h 252175"/>
                      <a:gd name="connsiteX2" fmla="*/ 0 w 278130"/>
                      <a:gd name="connsiteY2" fmla="*/ 94060 h 252175"/>
                      <a:gd name="connsiteX3" fmla="*/ 72390 w 278130"/>
                      <a:gd name="connsiteY3" fmla="*/ 23575 h 252175"/>
                      <a:gd name="connsiteX4" fmla="*/ 194310 w 278130"/>
                      <a:gd name="connsiteY4" fmla="*/ 6430 h 252175"/>
                      <a:gd name="connsiteX0" fmla="*/ 194310 w 278130"/>
                      <a:gd name="connsiteY0" fmla="*/ 6430 h 252175"/>
                      <a:gd name="connsiteX1" fmla="*/ 278130 w 278130"/>
                      <a:gd name="connsiteY1" fmla="*/ 252175 h 252175"/>
                      <a:gd name="connsiteX2" fmla="*/ 0 w 278130"/>
                      <a:gd name="connsiteY2" fmla="*/ 94060 h 252175"/>
                      <a:gd name="connsiteX3" fmla="*/ 72390 w 278130"/>
                      <a:gd name="connsiteY3" fmla="*/ 23575 h 252175"/>
                      <a:gd name="connsiteX4" fmla="*/ 194310 w 278130"/>
                      <a:gd name="connsiteY4" fmla="*/ 6430 h 252175"/>
                      <a:gd name="connsiteX0" fmla="*/ 203835 w 287655"/>
                      <a:gd name="connsiteY0" fmla="*/ 6430 h 252175"/>
                      <a:gd name="connsiteX1" fmla="*/ 287655 w 287655"/>
                      <a:gd name="connsiteY1" fmla="*/ 252175 h 252175"/>
                      <a:gd name="connsiteX2" fmla="*/ 0 w 287655"/>
                      <a:gd name="connsiteY2" fmla="*/ 92155 h 252175"/>
                      <a:gd name="connsiteX3" fmla="*/ 81915 w 287655"/>
                      <a:gd name="connsiteY3" fmla="*/ 23575 h 252175"/>
                      <a:gd name="connsiteX4" fmla="*/ 203835 w 287655"/>
                      <a:gd name="connsiteY4" fmla="*/ 6430 h 252175"/>
                      <a:gd name="connsiteX0" fmla="*/ 201930 w 287655"/>
                      <a:gd name="connsiteY0" fmla="*/ 2565 h 257835"/>
                      <a:gd name="connsiteX1" fmla="*/ 287655 w 287655"/>
                      <a:gd name="connsiteY1" fmla="*/ 257835 h 257835"/>
                      <a:gd name="connsiteX2" fmla="*/ 0 w 287655"/>
                      <a:gd name="connsiteY2" fmla="*/ 97815 h 257835"/>
                      <a:gd name="connsiteX3" fmla="*/ 81915 w 287655"/>
                      <a:gd name="connsiteY3" fmla="*/ 29235 h 257835"/>
                      <a:gd name="connsiteX4" fmla="*/ 201930 w 287655"/>
                      <a:gd name="connsiteY4" fmla="*/ 2565 h 257835"/>
                      <a:gd name="connsiteX0" fmla="*/ 201930 w 287655"/>
                      <a:gd name="connsiteY0" fmla="*/ 0 h 255270"/>
                      <a:gd name="connsiteX1" fmla="*/ 287655 w 287655"/>
                      <a:gd name="connsiteY1" fmla="*/ 255270 h 255270"/>
                      <a:gd name="connsiteX2" fmla="*/ 0 w 287655"/>
                      <a:gd name="connsiteY2" fmla="*/ 95250 h 255270"/>
                      <a:gd name="connsiteX3" fmla="*/ 81915 w 287655"/>
                      <a:gd name="connsiteY3" fmla="*/ 26670 h 255270"/>
                      <a:gd name="connsiteX4" fmla="*/ 201930 w 287655"/>
                      <a:gd name="connsiteY4" fmla="*/ 0 h 255270"/>
                      <a:gd name="connsiteX0" fmla="*/ 201930 w 287655"/>
                      <a:gd name="connsiteY0" fmla="*/ 0 h 255270"/>
                      <a:gd name="connsiteX1" fmla="*/ 287655 w 287655"/>
                      <a:gd name="connsiteY1" fmla="*/ 255270 h 255270"/>
                      <a:gd name="connsiteX2" fmla="*/ 0 w 287655"/>
                      <a:gd name="connsiteY2" fmla="*/ 95250 h 255270"/>
                      <a:gd name="connsiteX3" fmla="*/ 85725 w 287655"/>
                      <a:gd name="connsiteY3" fmla="*/ 32385 h 255270"/>
                      <a:gd name="connsiteX4" fmla="*/ 201930 w 287655"/>
                      <a:gd name="connsiteY4" fmla="*/ 0 h 2552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87655" h="255270">
                        <a:moveTo>
                          <a:pt x="201930" y="0"/>
                        </a:moveTo>
                        <a:lnTo>
                          <a:pt x="287655" y="255270"/>
                        </a:lnTo>
                        <a:lnTo>
                          <a:pt x="0" y="95250"/>
                        </a:lnTo>
                        <a:cubicBezTo>
                          <a:pt x="17145" y="63500"/>
                          <a:pt x="47625" y="52705"/>
                          <a:pt x="85725" y="32385"/>
                        </a:cubicBezTo>
                        <a:cubicBezTo>
                          <a:pt x="173355" y="-5080"/>
                          <a:pt x="152400" y="6985"/>
                          <a:pt x="201930" y="0"/>
                        </a:cubicBezTo>
                        <a:close/>
                      </a:path>
                    </a:pathLst>
                  </a:custGeom>
                  <a:solidFill>
                    <a:srgbClr val="5B9BD5">
                      <a:lumMod val="20000"/>
                      <a:lumOff val="80000"/>
                    </a:srgbClr>
                  </a:solid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936" name="フリーフォーム 1935"/>
                  <p:cNvSpPr/>
                  <p:nvPr/>
                </p:nvSpPr>
                <p:spPr>
                  <a:xfrm flipH="1">
                    <a:off x="2402645" y="6210610"/>
                    <a:ext cx="287655" cy="255270"/>
                  </a:xfrm>
                  <a:custGeom>
                    <a:avLst/>
                    <a:gdLst>
                      <a:gd name="connsiteX0" fmla="*/ 194310 w 278130"/>
                      <a:gd name="connsiteY0" fmla="*/ 0 h 245745"/>
                      <a:gd name="connsiteX1" fmla="*/ 278130 w 278130"/>
                      <a:gd name="connsiteY1" fmla="*/ 245745 h 245745"/>
                      <a:gd name="connsiteX2" fmla="*/ 0 w 278130"/>
                      <a:gd name="connsiteY2" fmla="*/ 87630 h 245745"/>
                      <a:gd name="connsiteX3" fmla="*/ 62865 w 278130"/>
                      <a:gd name="connsiteY3" fmla="*/ 26670 h 245745"/>
                      <a:gd name="connsiteX4" fmla="*/ 194310 w 278130"/>
                      <a:gd name="connsiteY4" fmla="*/ 0 h 245745"/>
                      <a:gd name="connsiteX0" fmla="*/ 194310 w 278130"/>
                      <a:gd name="connsiteY0" fmla="*/ 0 h 245745"/>
                      <a:gd name="connsiteX1" fmla="*/ 278130 w 278130"/>
                      <a:gd name="connsiteY1" fmla="*/ 245745 h 245745"/>
                      <a:gd name="connsiteX2" fmla="*/ 0 w 278130"/>
                      <a:gd name="connsiteY2" fmla="*/ 87630 h 245745"/>
                      <a:gd name="connsiteX3" fmla="*/ 62865 w 278130"/>
                      <a:gd name="connsiteY3" fmla="*/ 26670 h 245745"/>
                      <a:gd name="connsiteX4" fmla="*/ 194310 w 278130"/>
                      <a:gd name="connsiteY4" fmla="*/ 0 h 245745"/>
                      <a:gd name="connsiteX0" fmla="*/ 194310 w 278130"/>
                      <a:gd name="connsiteY0" fmla="*/ 0 h 245745"/>
                      <a:gd name="connsiteX1" fmla="*/ 278130 w 278130"/>
                      <a:gd name="connsiteY1" fmla="*/ 245745 h 245745"/>
                      <a:gd name="connsiteX2" fmla="*/ 0 w 278130"/>
                      <a:gd name="connsiteY2" fmla="*/ 87630 h 245745"/>
                      <a:gd name="connsiteX3" fmla="*/ 62865 w 278130"/>
                      <a:gd name="connsiteY3" fmla="*/ 26670 h 245745"/>
                      <a:gd name="connsiteX4" fmla="*/ 194310 w 278130"/>
                      <a:gd name="connsiteY4" fmla="*/ 0 h 245745"/>
                      <a:gd name="connsiteX0" fmla="*/ 194310 w 278130"/>
                      <a:gd name="connsiteY0" fmla="*/ 0 h 245745"/>
                      <a:gd name="connsiteX1" fmla="*/ 278130 w 278130"/>
                      <a:gd name="connsiteY1" fmla="*/ 245745 h 245745"/>
                      <a:gd name="connsiteX2" fmla="*/ 0 w 278130"/>
                      <a:gd name="connsiteY2" fmla="*/ 87630 h 245745"/>
                      <a:gd name="connsiteX3" fmla="*/ 62865 w 278130"/>
                      <a:gd name="connsiteY3" fmla="*/ 26670 h 245745"/>
                      <a:gd name="connsiteX4" fmla="*/ 194310 w 278130"/>
                      <a:gd name="connsiteY4" fmla="*/ 0 h 245745"/>
                      <a:gd name="connsiteX0" fmla="*/ 194310 w 278130"/>
                      <a:gd name="connsiteY0" fmla="*/ 0 h 245745"/>
                      <a:gd name="connsiteX1" fmla="*/ 278130 w 278130"/>
                      <a:gd name="connsiteY1" fmla="*/ 245745 h 245745"/>
                      <a:gd name="connsiteX2" fmla="*/ 0 w 278130"/>
                      <a:gd name="connsiteY2" fmla="*/ 87630 h 245745"/>
                      <a:gd name="connsiteX3" fmla="*/ 80010 w 278130"/>
                      <a:gd name="connsiteY3" fmla="*/ 26670 h 245745"/>
                      <a:gd name="connsiteX4" fmla="*/ 194310 w 278130"/>
                      <a:gd name="connsiteY4" fmla="*/ 0 h 245745"/>
                      <a:gd name="connsiteX0" fmla="*/ 194310 w 278130"/>
                      <a:gd name="connsiteY0" fmla="*/ 4168 h 249913"/>
                      <a:gd name="connsiteX1" fmla="*/ 278130 w 278130"/>
                      <a:gd name="connsiteY1" fmla="*/ 249913 h 249913"/>
                      <a:gd name="connsiteX2" fmla="*/ 0 w 278130"/>
                      <a:gd name="connsiteY2" fmla="*/ 91798 h 249913"/>
                      <a:gd name="connsiteX3" fmla="*/ 80010 w 278130"/>
                      <a:gd name="connsiteY3" fmla="*/ 30838 h 249913"/>
                      <a:gd name="connsiteX4" fmla="*/ 194310 w 278130"/>
                      <a:gd name="connsiteY4" fmla="*/ 4168 h 249913"/>
                      <a:gd name="connsiteX0" fmla="*/ 194310 w 278130"/>
                      <a:gd name="connsiteY0" fmla="*/ 1875 h 247620"/>
                      <a:gd name="connsiteX1" fmla="*/ 278130 w 278130"/>
                      <a:gd name="connsiteY1" fmla="*/ 247620 h 247620"/>
                      <a:gd name="connsiteX2" fmla="*/ 0 w 278130"/>
                      <a:gd name="connsiteY2" fmla="*/ 89505 h 247620"/>
                      <a:gd name="connsiteX3" fmla="*/ 83820 w 278130"/>
                      <a:gd name="connsiteY3" fmla="*/ 36165 h 247620"/>
                      <a:gd name="connsiteX4" fmla="*/ 194310 w 278130"/>
                      <a:gd name="connsiteY4" fmla="*/ 1875 h 247620"/>
                      <a:gd name="connsiteX0" fmla="*/ 194310 w 278130"/>
                      <a:gd name="connsiteY0" fmla="*/ 1015 h 246760"/>
                      <a:gd name="connsiteX1" fmla="*/ 278130 w 278130"/>
                      <a:gd name="connsiteY1" fmla="*/ 246760 h 246760"/>
                      <a:gd name="connsiteX2" fmla="*/ 0 w 278130"/>
                      <a:gd name="connsiteY2" fmla="*/ 88645 h 246760"/>
                      <a:gd name="connsiteX3" fmla="*/ 83820 w 278130"/>
                      <a:gd name="connsiteY3" fmla="*/ 35305 h 246760"/>
                      <a:gd name="connsiteX4" fmla="*/ 194310 w 278130"/>
                      <a:gd name="connsiteY4" fmla="*/ 1015 h 246760"/>
                      <a:gd name="connsiteX0" fmla="*/ 194310 w 278130"/>
                      <a:gd name="connsiteY0" fmla="*/ 2048 h 247793"/>
                      <a:gd name="connsiteX1" fmla="*/ 278130 w 278130"/>
                      <a:gd name="connsiteY1" fmla="*/ 247793 h 247793"/>
                      <a:gd name="connsiteX2" fmla="*/ 0 w 278130"/>
                      <a:gd name="connsiteY2" fmla="*/ 89678 h 247793"/>
                      <a:gd name="connsiteX3" fmla="*/ 83820 w 278130"/>
                      <a:gd name="connsiteY3" fmla="*/ 30623 h 247793"/>
                      <a:gd name="connsiteX4" fmla="*/ 194310 w 278130"/>
                      <a:gd name="connsiteY4" fmla="*/ 2048 h 247793"/>
                      <a:gd name="connsiteX0" fmla="*/ 194310 w 278130"/>
                      <a:gd name="connsiteY0" fmla="*/ 6430 h 252175"/>
                      <a:gd name="connsiteX1" fmla="*/ 278130 w 278130"/>
                      <a:gd name="connsiteY1" fmla="*/ 252175 h 252175"/>
                      <a:gd name="connsiteX2" fmla="*/ 0 w 278130"/>
                      <a:gd name="connsiteY2" fmla="*/ 94060 h 252175"/>
                      <a:gd name="connsiteX3" fmla="*/ 72390 w 278130"/>
                      <a:gd name="connsiteY3" fmla="*/ 23575 h 252175"/>
                      <a:gd name="connsiteX4" fmla="*/ 194310 w 278130"/>
                      <a:gd name="connsiteY4" fmla="*/ 6430 h 252175"/>
                      <a:gd name="connsiteX0" fmla="*/ 194310 w 278130"/>
                      <a:gd name="connsiteY0" fmla="*/ 6430 h 252175"/>
                      <a:gd name="connsiteX1" fmla="*/ 278130 w 278130"/>
                      <a:gd name="connsiteY1" fmla="*/ 252175 h 252175"/>
                      <a:gd name="connsiteX2" fmla="*/ 0 w 278130"/>
                      <a:gd name="connsiteY2" fmla="*/ 94060 h 252175"/>
                      <a:gd name="connsiteX3" fmla="*/ 72390 w 278130"/>
                      <a:gd name="connsiteY3" fmla="*/ 23575 h 252175"/>
                      <a:gd name="connsiteX4" fmla="*/ 194310 w 278130"/>
                      <a:gd name="connsiteY4" fmla="*/ 6430 h 252175"/>
                      <a:gd name="connsiteX0" fmla="*/ 203835 w 287655"/>
                      <a:gd name="connsiteY0" fmla="*/ 6430 h 252175"/>
                      <a:gd name="connsiteX1" fmla="*/ 287655 w 287655"/>
                      <a:gd name="connsiteY1" fmla="*/ 252175 h 252175"/>
                      <a:gd name="connsiteX2" fmla="*/ 0 w 287655"/>
                      <a:gd name="connsiteY2" fmla="*/ 92155 h 252175"/>
                      <a:gd name="connsiteX3" fmla="*/ 81915 w 287655"/>
                      <a:gd name="connsiteY3" fmla="*/ 23575 h 252175"/>
                      <a:gd name="connsiteX4" fmla="*/ 203835 w 287655"/>
                      <a:gd name="connsiteY4" fmla="*/ 6430 h 252175"/>
                      <a:gd name="connsiteX0" fmla="*/ 201930 w 287655"/>
                      <a:gd name="connsiteY0" fmla="*/ 2565 h 257835"/>
                      <a:gd name="connsiteX1" fmla="*/ 287655 w 287655"/>
                      <a:gd name="connsiteY1" fmla="*/ 257835 h 257835"/>
                      <a:gd name="connsiteX2" fmla="*/ 0 w 287655"/>
                      <a:gd name="connsiteY2" fmla="*/ 97815 h 257835"/>
                      <a:gd name="connsiteX3" fmla="*/ 81915 w 287655"/>
                      <a:gd name="connsiteY3" fmla="*/ 29235 h 257835"/>
                      <a:gd name="connsiteX4" fmla="*/ 201930 w 287655"/>
                      <a:gd name="connsiteY4" fmla="*/ 2565 h 257835"/>
                      <a:gd name="connsiteX0" fmla="*/ 201930 w 287655"/>
                      <a:gd name="connsiteY0" fmla="*/ 0 h 255270"/>
                      <a:gd name="connsiteX1" fmla="*/ 287655 w 287655"/>
                      <a:gd name="connsiteY1" fmla="*/ 255270 h 255270"/>
                      <a:gd name="connsiteX2" fmla="*/ 0 w 287655"/>
                      <a:gd name="connsiteY2" fmla="*/ 95250 h 255270"/>
                      <a:gd name="connsiteX3" fmla="*/ 81915 w 287655"/>
                      <a:gd name="connsiteY3" fmla="*/ 26670 h 255270"/>
                      <a:gd name="connsiteX4" fmla="*/ 201930 w 287655"/>
                      <a:gd name="connsiteY4" fmla="*/ 0 h 255270"/>
                      <a:gd name="connsiteX0" fmla="*/ 201930 w 287655"/>
                      <a:gd name="connsiteY0" fmla="*/ 0 h 255270"/>
                      <a:gd name="connsiteX1" fmla="*/ 287655 w 287655"/>
                      <a:gd name="connsiteY1" fmla="*/ 255270 h 255270"/>
                      <a:gd name="connsiteX2" fmla="*/ 0 w 287655"/>
                      <a:gd name="connsiteY2" fmla="*/ 95250 h 255270"/>
                      <a:gd name="connsiteX3" fmla="*/ 85725 w 287655"/>
                      <a:gd name="connsiteY3" fmla="*/ 32385 h 255270"/>
                      <a:gd name="connsiteX4" fmla="*/ 201930 w 287655"/>
                      <a:gd name="connsiteY4" fmla="*/ 0 h 2552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87655" h="255270">
                        <a:moveTo>
                          <a:pt x="201930" y="0"/>
                        </a:moveTo>
                        <a:lnTo>
                          <a:pt x="287655" y="255270"/>
                        </a:lnTo>
                        <a:lnTo>
                          <a:pt x="0" y="95250"/>
                        </a:lnTo>
                        <a:cubicBezTo>
                          <a:pt x="17145" y="63500"/>
                          <a:pt x="47625" y="52705"/>
                          <a:pt x="85725" y="32385"/>
                        </a:cubicBezTo>
                        <a:cubicBezTo>
                          <a:pt x="173355" y="-5080"/>
                          <a:pt x="152400" y="6985"/>
                          <a:pt x="201930" y="0"/>
                        </a:cubicBezTo>
                        <a:close/>
                      </a:path>
                    </a:pathLst>
                  </a:custGeom>
                  <a:solidFill>
                    <a:srgbClr val="5B9BD5">
                      <a:lumMod val="20000"/>
                      <a:lumOff val="80000"/>
                    </a:srgbClr>
                  </a:solid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1937" name="グループ化 1936"/>
                  <p:cNvGrpSpPr/>
                  <p:nvPr/>
                </p:nvGrpSpPr>
                <p:grpSpPr>
                  <a:xfrm>
                    <a:off x="2153968" y="5687130"/>
                    <a:ext cx="137588" cy="168414"/>
                    <a:chOff x="2153968" y="5687130"/>
                    <a:chExt cx="137588" cy="168414"/>
                  </a:xfrm>
                </p:grpSpPr>
                <p:sp>
                  <p:nvSpPr>
                    <p:cNvPr id="1945" name="二等辺三角形 1944"/>
                    <p:cNvSpPr/>
                    <p:nvPr/>
                  </p:nvSpPr>
                  <p:spPr>
                    <a:xfrm rot="18900000">
                      <a:off x="2153968" y="5687130"/>
                      <a:ext cx="45719" cy="69762"/>
                    </a:xfrm>
                    <a:prstGeom prst="triangle">
                      <a:avLst/>
                    </a:prstGeom>
                    <a:solidFill>
                      <a:sysClr val="windowText" lastClr="000000"/>
                    </a:solidFill>
                    <a:ln w="635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grpSp>
                  <p:nvGrpSpPr>
                    <p:cNvPr id="1946" name="グループ化 1945"/>
                    <p:cNvGrpSpPr/>
                    <p:nvPr/>
                  </p:nvGrpSpPr>
                  <p:grpSpPr>
                    <a:xfrm>
                      <a:off x="2165452" y="5697472"/>
                      <a:ext cx="126104" cy="158072"/>
                      <a:chOff x="2896919" y="3691681"/>
                      <a:chExt cx="138000" cy="203092"/>
                    </a:xfrm>
                  </p:grpSpPr>
                  <p:sp>
                    <p:nvSpPr>
                      <p:cNvPr id="1947" name="円/楕円 1946"/>
                      <p:cNvSpPr/>
                      <p:nvPr/>
                    </p:nvSpPr>
                    <p:spPr>
                      <a:xfrm>
                        <a:off x="2896919" y="3691681"/>
                        <a:ext cx="138000" cy="179341"/>
                      </a:xfrm>
                      <a:prstGeom prst="ellipse">
                        <a:avLst/>
                      </a:prstGeom>
                      <a:solidFill>
                        <a:sysClr val="windowText" lastClr="000000"/>
                      </a:solidFill>
                      <a:ln w="6350" cap="flat" cmpd="sng" algn="ctr">
                        <a:solidFill>
                          <a:schemeClr val="tx1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948" name="円/楕円 1947"/>
                      <p:cNvSpPr/>
                      <p:nvPr/>
                    </p:nvSpPr>
                    <p:spPr>
                      <a:xfrm>
                        <a:off x="2896919" y="3715432"/>
                        <a:ext cx="138000" cy="179341"/>
                      </a:xfrm>
                      <a:prstGeom prst="ellipse">
                        <a:avLst/>
                      </a:prstGeom>
                      <a:solidFill>
                        <a:sysClr val="window" lastClr="FFFFFF"/>
                      </a:solidFill>
                      <a:ln w="6350" cap="flat" cmpd="sng" algn="ctr">
                        <a:solidFill>
                          <a:schemeClr val="tx1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949" name="円/楕円 1948"/>
                      <p:cNvSpPr/>
                      <p:nvPr/>
                    </p:nvSpPr>
                    <p:spPr>
                      <a:xfrm>
                        <a:off x="2921404" y="3747251"/>
                        <a:ext cx="89030" cy="115701"/>
                      </a:xfrm>
                      <a:prstGeom prst="ellipse">
                        <a:avLst/>
                      </a:prstGeom>
                      <a:solidFill>
                        <a:sysClr val="windowText" lastClr="000000"/>
                      </a:solidFill>
                      <a:ln w="6350" cap="flat" cmpd="sng" algn="ctr">
                        <a:solidFill>
                          <a:schemeClr val="tx1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950" name="円/楕円 1949"/>
                      <p:cNvSpPr/>
                      <p:nvPr/>
                    </p:nvSpPr>
                    <p:spPr>
                      <a:xfrm>
                        <a:off x="2943059" y="3745686"/>
                        <a:ext cx="45719" cy="59415"/>
                      </a:xfrm>
                      <a:prstGeom prst="ellipse">
                        <a:avLst/>
                      </a:prstGeom>
                      <a:solidFill>
                        <a:sysClr val="window" lastClr="FFFFFF"/>
                      </a:solidFill>
                      <a:ln w="6350" cap="flat" cmpd="sng" algn="ctr">
                        <a:solidFill>
                          <a:schemeClr val="tx1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</p:grpSp>
              <p:grpSp>
                <p:nvGrpSpPr>
                  <p:cNvPr id="1938" name="グループ化 1937"/>
                  <p:cNvGrpSpPr/>
                  <p:nvPr/>
                </p:nvGrpSpPr>
                <p:grpSpPr>
                  <a:xfrm>
                    <a:off x="2504728" y="5687130"/>
                    <a:ext cx="137588" cy="168414"/>
                    <a:chOff x="2153968" y="5687130"/>
                    <a:chExt cx="137588" cy="168414"/>
                  </a:xfrm>
                </p:grpSpPr>
                <p:sp>
                  <p:nvSpPr>
                    <p:cNvPr id="1939" name="二等辺三角形 1938"/>
                    <p:cNvSpPr/>
                    <p:nvPr/>
                  </p:nvSpPr>
                  <p:spPr>
                    <a:xfrm rot="18900000">
                      <a:off x="2153968" y="5687130"/>
                      <a:ext cx="45719" cy="69762"/>
                    </a:xfrm>
                    <a:prstGeom prst="triangle">
                      <a:avLst/>
                    </a:prstGeom>
                    <a:solidFill>
                      <a:sysClr val="windowText" lastClr="000000"/>
                    </a:solidFill>
                    <a:ln w="635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grpSp>
                  <p:nvGrpSpPr>
                    <p:cNvPr id="1940" name="グループ化 1939"/>
                    <p:cNvGrpSpPr/>
                    <p:nvPr/>
                  </p:nvGrpSpPr>
                  <p:grpSpPr>
                    <a:xfrm>
                      <a:off x="2165452" y="5697472"/>
                      <a:ext cx="126104" cy="158072"/>
                      <a:chOff x="2896919" y="3691681"/>
                      <a:chExt cx="138000" cy="203092"/>
                    </a:xfrm>
                  </p:grpSpPr>
                  <p:sp>
                    <p:nvSpPr>
                      <p:cNvPr id="1941" name="円/楕円 1940"/>
                      <p:cNvSpPr/>
                      <p:nvPr/>
                    </p:nvSpPr>
                    <p:spPr>
                      <a:xfrm>
                        <a:off x="2896919" y="3691681"/>
                        <a:ext cx="138000" cy="179341"/>
                      </a:xfrm>
                      <a:prstGeom prst="ellipse">
                        <a:avLst/>
                      </a:prstGeom>
                      <a:solidFill>
                        <a:sysClr val="windowText" lastClr="000000"/>
                      </a:solidFill>
                      <a:ln w="6350" cap="flat" cmpd="sng" algn="ctr">
                        <a:solidFill>
                          <a:schemeClr val="tx1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942" name="円/楕円 1941"/>
                      <p:cNvSpPr/>
                      <p:nvPr/>
                    </p:nvSpPr>
                    <p:spPr>
                      <a:xfrm>
                        <a:off x="2896919" y="3715432"/>
                        <a:ext cx="138000" cy="179341"/>
                      </a:xfrm>
                      <a:prstGeom prst="ellipse">
                        <a:avLst/>
                      </a:prstGeom>
                      <a:solidFill>
                        <a:sysClr val="window" lastClr="FFFFFF"/>
                      </a:solidFill>
                      <a:ln w="6350" cap="flat" cmpd="sng" algn="ctr">
                        <a:solidFill>
                          <a:schemeClr val="tx1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943" name="円/楕円 1942"/>
                      <p:cNvSpPr/>
                      <p:nvPr/>
                    </p:nvSpPr>
                    <p:spPr>
                      <a:xfrm>
                        <a:off x="2921404" y="3747251"/>
                        <a:ext cx="89030" cy="115701"/>
                      </a:xfrm>
                      <a:prstGeom prst="ellipse">
                        <a:avLst/>
                      </a:prstGeom>
                      <a:solidFill>
                        <a:sysClr val="windowText" lastClr="000000"/>
                      </a:solidFill>
                      <a:ln w="6350" cap="flat" cmpd="sng" algn="ctr">
                        <a:solidFill>
                          <a:schemeClr val="tx1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944" name="円/楕円 1943"/>
                      <p:cNvSpPr/>
                      <p:nvPr/>
                    </p:nvSpPr>
                    <p:spPr>
                      <a:xfrm>
                        <a:off x="2943059" y="3745686"/>
                        <a:ext cx="45719" cy="59415"/>
                      </a:xfrm>
                      <a:prstGeom prst="ellipse">
                        <a:avLst/>
                      </a:prstGeom>
                      <a:solidFill>
                        <a:sysClr val="window" lastClr="FFFFFF"/>
                      </a:solidFill>
                      <a:ln w="6350" cap="flat" cmpd="sng" algn="ctr">
                        <a:solidFill>
                          <a:schemeClr val="tx1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</p:grpSp>
            </p:grpSp>
          </p:grpSp>
        </p:grpSp>
      </p:grpSp>
      <p:grpSp>
        <p:nvGrpSpPr>
          <p:cNvPr id="2037" name="グループ化 2036"/>
          <p:cNvGrpSpPr/>
          <p:nvPr/>
        </p:nvGrpSpPr>
        <p:grpSpPr>
          <a:xfrm>
            <a:off x="696234" y="4980692"/>
            <a:ext cx="1061479" cy="1321468"/>
            <a:chOff x="769109" y="3098564"/>
            <a:chExt cx="1061479" cy="1321468"/>
          </a:xfrm>
        </p:grpSpPr>
        <p:grpSp>
          <p:nvGrpSpPr>
            <p:cNvPr id="2038" name="グループ化 2037"/>
            <p:cNvGrpSpPr/>
            <p:nvPr/>
          </p:nvGrpSpPr>
          <p:grpSpPr>
            <a:xfrm>
              <a:off x="769109" y="3098564"/>
              <a:ext cx="876940" cy="1264872"/>
              <a:chOff x="883040" y="5311672"/>
              <a:chExt cx="876940" cy="1264872"/>
            </a:xfrm>
          </p:grpSpPr>
          <p:sp>
            <p:nvSpPr>
              <p:cNvPr id="2109" name="円/楕円 2108"/>
              <p:cNvSpPr/>
              <p:nvPr/>
            </p:nvSpPr>
            <p:spPr>
              <a:xfrm>
                <a:off x="929392" y="5311672"/>
                <a:ext cx="774926" cy="774926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110" name="月 823"/>
              <p:cNvSpPr/>
              <p:nvPr/>
            </p:nvSpPr>
            <p:spPr>
              <a:xfrm flipH="1">
                <a:off x="883040" y="5631706"/>
                <a:ext cx="435608" cy="586168"/>
              </a:xfrm>
              <a:custGeom>
                <a:avLst/>
                <a:gdLst/>
                <a:ahLst/>
                <a:cxnLst/>
                <a:rect l="l" t="t" r="r" b="b"/>
                <a:pathLst>
                  <a:path w="435608" h="586168">
                    <a:moveTo>
                      <a:pt x="286452" y="0"/>
                    </a:moveTo>
                    <a:cubicBezTo>
                      <a:pt x="199276" y="192948"/>
                      <a:pt x="263638" y="433147"/>
                      <a:pt x="435608" y="556657"/>
                    </a:cubicBezTo>
                    <a:lnTo>
                      <a:pt x="435608" y="556658"/>
                    </a:lnTo>
                    <a:cubicBezTo>
                      <a:pt x="355652" y="578082"/>
                      <a:pt x="273439" y="556463"/>
                      <a:pt x="210751" y="504343"/>
                    </a:cubicBezTo>
                    <a:cubicBezTo>
                      <a:pt x="223970" y="533586"/>
                      <a:pt x="241477" y="560887"/>
                      <a:pt x="262179" y="586167"/>
                    </a:cubicBezTo>
                    <a:lnTo>
                      <a:pt x="262179" y="586168"/>
                    </a:lnTo>
                    <a:cubicBezTo>
                      <a:pt x="117382" y="586168"/>
                      <a:pt x="0" y="457160"/>
                      <a:pt x="0" y="298021"/>
                    </a:cubicBezTo>
                    <a:cubicBezTo>
                      <a:pt x="0" y="139406"/>
                      <a:pt x="116610" y="10724"/>
                      <a:pt x="260750" y="10033"/>
                    </a:cubicBezTo>
                    <a:cubicBezTo>
                      <a:pt x="268698" y="5310"/>
                      <a:pt x="277451" y="2412"/>
                      <a:pt x="286452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111" name="月 823"/>
              <p:cNvSpPr/>
              <p:nvPr/>
            </p:nvSpPr>
            <p:spPr>
              <a:xfrm>
                <a:off x="1324372" y="5631706"/>
                <a:ext cx="435608" cy="586168"/>
              </a:xfrm>
              <a:custGeom>
                <a:avLst/>
                <a:gdLst/>
                <a:ahLst/>
                <a:cxnLst/>
                <a:rect l="l" t="t" r="r" b="b"/>
                <a:pathLst>
                  <a:path w="435608" h="586168">
                    <a:moveTo>
                      <a:pt x="286452" y="0"/>
                    </a:moveTo>
                    <a:cubicBezTo>
                      <a:pt x="199276" y="192948"/>
                      <a:pt x="263638" y="433147"/>
                      <a:pt x="435608" y="556657"/>
                    </a:cubicBezTo>
                    <a:lnTo>
                      <a:pt x="435608" y="556658"/>
                    </a:lnTo>
                    <a:cubicBezTo>
                      <a:pt x="355652" y="578082"/>
                      <a:pt x="273439" y="556463"/>
                      <a:pt x="210751" y="504343"/>
                    </a:cubicBezTo>
                    <a:cubicBezTo>
                      <a:pt x="223970" y="533586"/>
                      <a:pt x="241477" y="560887"/>
                      <a:pt x="262179" y="586167"/>
                    </a:cubicBezTo>
                    <a:lnTo>
                      <a:pt x="262179" y="586168"/>
                    </a:lnTo>
                    <a:cubicBezTo>
                      <a:pt x="117382" y="586168"/>
                      <a:pt x="0" y="457160"/>
                      <a:pt x="0" y="298021"/>
                    </a:cubicBezTo>
                    <a:cubicBezTo>
                      <a:pt x="0" y="139406"/>
                      <a:pt x="116610" y="10724"/>
                      <a:pt x="260750" y="10033"/>
                    </a:cubicBezTo>
                    <a:cubicBezTo>
                      <a:pt x="268698" y="5310"/>
                      <a:pt x="277451" y="2412"/>
                      <a:pt x="286452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112" name="フリーフォーム 2111"/>
              <p:cNvSpPr/>
              <p:nvPr/>
            </p:nvSpPr>
            <p:spPr>
              <a:xfrm>
                <a:off x="1161159" y="6106343"/>
                <a:ext cx="323141" cy="176213"/>
              </a:xfrm>
              <a:custGeom>
                <a:avLst/>
                <a:gdLst>
                  <a:gd name="connsiteX0" fmla="*/ 109057 w 323141"/>
                  <a:gd name="connsiteY0" fmla="*/ 0 h 176213"/>
                  <a:gd name="connsiteX1" fmla="*/ 213831 w 323141"/>
                  <a:gd name="connsiteY1" fmla="*/ 0 h 176213"/>
                  <a:gd name="connsiteX2" fmla="*/ 240026 w 323141"/>
                  <a:gd name="connsiteY2" fmla="*/ 26195 h 176213"/>
                  <a:gd name="connsiteX3" fmla="*/ 240026 w 323141"/>
                  <a:gd name="connsiteY3" fmla="*/ 130480 h 176213"/>
                  <a:gd name="connsiteX4" fmla="*/ 323141 w 323141"/>
                  <a:gd name="connsiteY4" fmla="*/ 130480 h 176213"/>
                  <a:gd name="connsiteX5" fmla="*/ 322918 w 323141"/>
                  <a:gd name="connsiteY5" fmla="*/ 131418 h 176213"/>
                  <a:gd name="connsiteX6" fmla="*/ 317770 w 323141"/>
                  <a:gd name="connsiteY6" fmla="*/ 136147 h 176213"/>
                  <a:gd name="connsiteX7" fmla="*/ 161571 w 323141"/>
                  <a:gd name="connsiteY7" fmla="*/ 176213 h 176213"/>
                  <a:gd name="connsiteX8" fmla="*/ 5373 w 323141"/>
                  <a:gd name="connsiteY8" fmla="*/ 136147 h 176213"/>
                  <a:gd name="connsiteX9" fmla="*/ 223 w 323141"/>
                  <a:gd name="connsiteY9" fmla="*/ 131417 h 176213"/>
                  <a:gd name="connsiteX10" fmla="*/ 0 w 323141"/>
                  <a:gd name="connsiteY10" fmla="*/ 130480 h 176213"/>
                  <a:gd name="connsiteX11" fmla="*/ 82862 w 323141"/>
                  <a:gd name="connsiteY11" fmla="*/ 130480 h 176213"/>
                  <a:gd name="connsiteX12" fmla="*/ 82862 w 323141"/>
                  <a:gd name="connsiteY12" fmla="*/ 26195 h 176213"/>
                  <a:gd name="connsiteX13" fmla="*/ 109057 w 323141"/>
                  <a:gd name="connsiteY13" fmla="*/ 0 h 1762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23141" h="176213">
                    <a:moveTo>
                      <a:pt x="109057" y="0"/>
                    </a:moveTo>
                    <a:lnTo>
                      <a:pt x="213831" y="0"/>
                    </a:lnTo>
                    <a:cubicBezTo>
                      <a:pt x="228298" y="0"/>
                      <a:pt x="240026" y="11728"/>
                      <a:pt x="240026" y="26195"/>
                    </a:cubicBezTo>
                    <a:lnTo>
                      <a:pt x="240026" y="130480"/>
                    </a:lnTo>
                    <a:lnTo>
                      <a:pt x="323141" y="130480"/>
                    </a:lnTo>
                    <a:lnTo>
                      <a:pt x="322918" y="131418"/>
                    </a:lnTo>
                    <a:lnTo>
                      <a:pt x="317770" y="136147"/>
                    </a:lnTo>
                    <a:cubicBezTo>
                      <a:pt x="277795" y="160902"/>
                      <a:pt x="222571" y="176213"/>
                      <a:pt x="161571" y="176213"/>
                    </a:cubicBezTo>
                    <a:cubicBezTo>
                      <a:pt x="100572" y="176213"/>
                      <a:pt x="45347" y="160902"/>
                      <a:pt x="5373" y="136147"/>
                    </a:cubicBezTo>
                    <a:lnTo>
                      <a:pt x="223" y="131417"/>
                    </a:lnTo>
                    <a:lnTo>
                      <a:pt x="0" y="130480"/>
                    </a:lnTo>
                    <a:lnTo>
                      <a:pt x="82862" y="130480"/>
                    </a:lnTo>
                    <a:lnTo>
                      <a:pt x="82862" y="26195"/>
                    </a:lnTo>
                    <a:cubicBezTo>
                      <a:pt x="82862" y="11728"/>
                      <a:pt x="94590" y="0"/>
                      <a:pt x="109057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113" name="片側の 2 つの角を丸めた四角形 2112"/>
              <p:cNvSpPr/>
              <p:nvPr/>
            </p:nvSpPr>
            <p:spPr>
              <a:xfrm>
                <a:off x="992560" y="6237312"/>
                <a:ext cx="675818" cy="339232"/>
              </a:xfrm>
              <a:prstGeom prst="round2SameRect">
                <a:avLst>
                  <a:gd name="adj1" fmla="val 39892"/>
                  <a:gd name="adj2" fmla="val 0"/>
                </a:avLst>
              </a:prstGeom>
              <a:solidFill>
                <a:srgbClr val="00206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114" name="台形 2113"/>
              <p:cNvSpPr/>
              <p:nvPr/>
            </p:nvSpPr>
            <p:spPr>
              <a:xfrm rot="10800000">
                <a:off x="1193527" y="6240721"/>
                <a:ext cx="278556" cy="335821"/>
              </a:xfrm>
              <a:prstGeom prst="trapezoid">
                <a:avLst>
                  <a:gd name="adj" fmla="val 36392"/>
                </a:avLst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2115" name="グループ化 2114"/>
              <p:cNvGrpSpPr/>
              <p:nvPr/>
            </p:nvGrpSpPr>
            <p:grpSpPr>
              <a:xfrm>
                <a:off x="903440" y="5381649"/>
                <a:ext cx="834570" cy="787400"/>
                <a:chOff x="2791855" y="2017486"/>
                <a:chExt cx="1150919" cy="1045028"/>
              </a:xfrm>
              <a:solidFill>
                <a:srgbClr val="FFCC99"/>
              </a:solidFill>
            </p:grpSpPr>
            <p:grpSp>
              <p:nvGrpSpPr>
                <p:cNvPr id="2138" name="グループ化 2137"/>
                <p:cNvGrpSpPr/>
                <p:nvPr/>
              </p:nvGrpSpPr>
              <p:grpSpPr>
                <a:xfrm rot="20700000">
                  <a:off x="2791855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2143" name="円/楕円 2142"/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144" name="円/楕円 2143"/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2139" name="グループ化 2138"/>
                <p:cNvGrpSpPr/>
                <p:nvPr/>
              </p:nvGrpSpPr>
              <p:grpSpPr>
                <a:xfrm rot="900000" flipH="1">
                  <a:off x="3720768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2141" name="円/楕円 2140"/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142" name="円/楕円 2141"/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2140" name="円/楕円 2139"/>
                <p:cNvSpPr/>
                <p:nvPr/>
              </p:nvSpPr>
              <p:spPr>
                <a:xfrm>
                  <a:off x="2902857" y="2017486"/>
                  <a:ext cx="928914" cy="1045028"/>
                </a:xfrm>
                <a:prstGeom prst="ellipse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2116" name="円/楕円 27"/>
              <p:cNvSpPr/>
              <p:nvPr/>
            </p:nvSpPr>
            <p:spPr>
              <a:xfrm>
                <a:off x="1240606" y="6043182"/>
                <a:ext cx="164248" cy="4571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117" name="円/楕円 27"/>
              <p:cNvSpPr/>
              <p:nvPr/>
            </p:nvSpPr>
            <p:spPr>
              <a:xfrm rot="10800000">
                <a:off x="1027405" y="5615527"/>
                <a:ext cx="187459" cy="4571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118" name="円/楕円 27"/>
              <p:cNvSpPr/>
              <p:nvPr/>
            </p:nvSpPr>
            <p:spPr>
              <a:xfrm rot="10800000">
                <a:off x="1433805" y="5615527"/>
                <a:ext cx="187459" cy="4571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119" name="正方形/長方形 67"/>
              <p:cNvSpPr/>
              <p:nvPr/>
            </p:nvSpPr>
            <p:spPr>
              <a:xfrm>
                <a:off x="1303452" y="5956511"/>
                <a:ext cx="50129" cy="25695"/>
              </a:xfrm>
              <a:custGeom>
                <a:avLst/>
                <a:gdLst/>
                <a:ahLst/>
                <a:cxnLst/>
                <a:rect l="l" t="t" r="r" b="b"/>
                <a:pathLst>
                  <a:path w="749072" h="1123608">
                    <a:moveTo>
                      <a:pt x="374536" y="0"/>
                    </a:moveTo>
                    <a:lnTo>
                      <a:pt x="749072" y="374536"/>
                    </a:lnTo>
                    <a:cubicBezTo>
                      <a:pt x="955923" y="581387"/>
                      <a:pt x="955923" y="916758"/>
                      <a:pt x="749072" y="1123608"/>
                    </a:cubicBezTo>
                    <a:cubicBezTo>
                      <a:pt x="542221" y="1330459"/>
                      <a:pt x="206851" y="1330459"/>
                      <a:pt x="0" y="1123608"/>
                    </a:cubicBezTo>
                    <a:cubicBezTo>
                      <a:pt x="-206851" y="916758"/>
                      <a:pt x="-206851" y="581387"/>
                      <a:pt x="0" y="374536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2120" name="グループ化 2119"/>
              <p:cNvGrpSpPr/>
              <p:nvPr/>
            </p:nvGrpSpPr>
            <p:grpSpPr>
              <a:xfrm>
                <a:off x="1092826" y="6240722"/>
                <a:ext cx="483392" cy="335822"/>
                <a:chOff x="3133728" y="2770919"/>
                <a:chExt cx="483392" cy="344850"/>
              </a:xfrm>
              <a:solidFill>
                <a:srgbClr val="002060"/>
              </a:solidFill>
            </p:grpSpPr>
            <p:sp>
              <p:nvSpPr>
                <p:cNvPr id="2136" name="平行四辺形 19"/>
                <p:cNvSpPr/>
                <p:nvPr/>
              </p:nvSpPr>
              <p:spPr>
                <a:xfrm>
                  <a:off x="3376812" y="2770919"/>
                  <a:ext cx="240308" cy="344850"/>
                </a:xfrm>
                <a:custGeom>
                  <a:avLst/>
                  <a:gdLst>
                    <a:gd name="connsiteX0" fmla="*/ 0 w 295077"/>
                    <a:gd name="connsiteY0" fmla="*/ 344850 h 344850"/>
                    <a:gd name="connsiteX1" fmla="*/ 139412 w 295077"/>
                    <a:gd name="connsiteY1" fmla="*/ 0 h 344850"/>
                    <a:gd name="connsiteX2" fmla="*/ 295077 w 295077"/>
                    <a:gd name="connsiteY2" fmla="*/ 0 h 344850"/>
                    <a:gd name="connsiteX3" fmla="*/ 155665 w 295077"/>
                    <a:gd name="connsiteY3" fmla="*/ 344850 h 344850"/>
                    <a:gd name="connsiteX4" fmla="*/ 0 w 295077"/>
                    <a:gd name="connsiteY4" fmla="*/ 344850 h 344850"/>
                    <a:gd name="connsiteX0" fmla="*/ 0 w 235545"/>
                    <a:gd name="connsiteY0" fmla="*/ 344850 h 344850"/>
                    <a:gd name="connsiteX1" fmla="*/ 139412 w 235545"/>
                    <a:gd name="connsiteY1" fmla="*/ 0 h 344850"/>
                    <a:gd name="connsiteX2" fmla="*/ 235545 w 235545"/>
                    <a:gd name="connsiteY2" fmla="*/ 116681 h 344850"/>
                    <a:gd name="connsiteX3" fmla="*/ 155665 w 235545"/>
                    <a:gd name="connsiteY3" fmla="*/ 344850 h 344850"/>
                    <a:gd name="connsiteX4" fmla="*/ 0 w 235545"/>
                    <a:gd name="connsiteY4" fmla="*/ 344850 h 344850"/>
                    <a:gd name="connsiteX0" fmla="*/ 0 w 235545"/>
                    <a:gd name="connsiteY0" fmla="*/ 344850 h 344850"/>
                    <a:gd name="connsiteX1" fmla="*/ 139412 w 235545"/>
                    <a:gd name="connsiteY1" fmla="*/ 0 h 344850"/>
                    <a:gd name="connsiteX2" fmla="*/ 235545 w 235545"/>
                    <a:gd name="connsiteY2" fmla="*/ 116681 h 344850"/>
                    <a:gd name="connsiteX3" fmla="*/ 190302 w 235545"/>
                    <a:gd name="connsiteY3" fmla="*/ 250887 h 344850"/>
                    <a:gd name="connsiteX4" fmla="*/ 155665 w 235545"/>
                    <a:gd name="connsiteY4" fmla="*/ 344850 h 344850"/>
                    <a:gd name="connsiteX5" fmla="*/ 0 w 235545"/>
                    <a:gd name="connsiteY5" fmla="*/ 344850 h 344850"/>
                    <a:gd name="connsiteX0" fmla="*/ 0 w 235545"/>
                    <a:gd name="connsiteY0" fmla="*/ 344850 h 344850"/>
                    <a:gd name="connsiteX1" fmla="*/ 139412 w 235545"/>
                    <a:gd name="connsiteY1" fmla="*/ 0 h 344850"/>
                    <a:gd name="connsiteX2" fmla="*/ 235545 w 235545"/>
                    <a:gd name="connsiteY2" fmla="*/ 116681 h 344850"/>
                    <a:gd name="connsiteX3" fmla="*/ 145058 w 235545"/>
                    <a:gd name="connsiteY3" fmla="*/ 186594 h 344850"/>
                    <a:gd name="connsiteX4" fmla="*/ 155665 w 235545"/>
                    <a:gd name="connsiteY4" fmla="*/ 344850 h 344850"/>
                    <a:gd name="connsiteX5" fmla="*/ 0 w 235545"/>
                    <a:gd name="connsiteY5" fmla="*/ 344850 h 344850"/>
                    <a:gd name="connsiteX0" fmla="*/ 0 w 235545"/>
                    <a:gd name="connsiteY0" fmla="*/ 344850 h 344850"/>
                    <a:gd name="connsiteX1" fmla="*/ 139412 w 235545"/>
                    <a:gd name="connsiteY1" fmla="*/ 0 h 344850"/>
                    <a:gd name="connsiteX2" fmla="*/ 171252 w 235545"/>
                    <a:gd name="connsiteY2" fmla="*/ 43719 h 344850"/>
                    <a:gd name="connsiteX3" fmla="*/ 235545 w 235545"/>
                    <a:gd name="connsiteY3" fmla="*/ 116681 h 344850"/>
                    <a:gd name="connsiteX4" fmla="*/ 145058 w 235545"/>
                    <a:gd name="connsiteY4" fmla="*/ 186594 h 344850"/>
                    <a:gd name="connsiteX5" fmla="*/ 155665 w 235545"/>
                    <a:gd name="connsiteY5" fmla="*/ 344850 h 344850"/>
                    <a:gd name="connsiteX6" fmla="*/ 0 w 235545"/>
                    <a:gd name="connsiteY6" fmla="*/ 344850 h 344850"/>
                    <a:gd name="connsiteX0" fmla="*/ 0 w 235545"/>
                    <a:gd name="connsiteY0" fmla="*/ 344850 h 344850"/>
                    <a:gd name="connsiteX1" fmla="*/ 139412 w 235545"/>
                    <a:gd name="connsiteY1" fmla="*/ 0 h 344850"/>
                    <a:gd name="connsiteX2" fmla="*/ 206971 w 235545"/>
                    <a:gd name="connsiteY2" fmla="*/ 856 h 344850"/>
                    <a:gd name="connsiteX3" fmla="*/ 235545 w 235545"/>
                    <a:gd name="connsiteY3" fmla="*/ 116681 h 344850"/>
                    <a:gd name="connsiteX4" fmla="*/ 145058 w 235545"/>
                    <a:gd name="connsiteY4" fmla="*/ 186594 h 344850"/>
                    <a:gd name="connsiteX5" fmla="*/ 155665 w 235545"/>
                    <a:gd name="connsiteY5" fmla="*/ 344850 h 344850"/>
                    <a:gd name="connsiteX6" fmla="*/ 0 w 235545"/>
                    <a:gd name="connsiteY6" fmla="*/ 344850 h 344850"/>
                    <a:gd name="connsiteX0" fmla="*/ 0 w 240308"/>
                    <a:gd name="connsiteY0" fmla="*/ 344850 h 344850"/>
                    <a:gd name="connsiteX1" fmla="*/ 139412 w 240308"/>
                    <a:gd name="connsiteY1" fmla="*/ 0 h 344850"/>
                    <a:gd name="connsiteX2" fmla="*/ 206971 w 240308"/>
                    <a:gd name="connsiteY2" fmla="*/ 856 h 344850"/>
                    <a:gd name="connsiteX3" fmla="*/ 240308 w 240308"/>
                    <a:gd name="connsiteY3" fmla="*/ 133350 h 344850"/>
                    <a:gd name="connsiteX4" fmla="*/ 145058 w 240308"/>
                    <a:gd name="connsiteY4" fmla="*/ 186594 h 344850"/>
                    <a:gd name="connsiteX5" fmla="*/ 155665 w 240308"/>
                    <a:gd name="connsiteY5" fmla="*/ 344850 h 344850"/>
                    <a:gd name="connsiteX6" fmla="*/ 0 w 240308"/>
                    <a:gd name="connsiteY6" fmla="*/ 344850 h 344850"/>
                    <a:gd name="connsiteX0" fmla="*/ 0 w 240308"/>
                    <a:gd name="connsiteY0" fmla="*/ 344850 h 344850"/>
                    <a:gd name="connsiteX1" fmla="*/ 139412 w 240308"/>
                    <a:gd name="connsiteY1" fmla="*/ 0 h 344850"/>
                    <a:gd name="connsiteX2" fmla="*/ 206971 w 240308"/>
                    <a:gd name="connsiteY2" fmla="*/ 856 h 344850"/>
                    <a:gd name="connsiteX3" fmla="*/ 240308 w 240308"/>
                    <a:gd name="connsiteY3" fmla="*/ 133350 h 344850"/>
                    <a:gd name="connsiteX4" fmla="*/ 142676 w 240308"/>
                    <a:gd name="connsiteY4" fmla="*/ 177069 h 344850"/>
                    <a:gd name="connsiteX5" fmla="*/ 155665 w 240308"/>
                    <a:gd name="connsiteY5" fmla="*/ 344850 h 344850"/>
                    <a:gd name="connsiteX6" fmla="*/ 0 w 240308"/>
                    <a:gd name="connsiteY6" fmla="*/ 344850 h 3448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40308" h="344850">
                      <a:moveTo>
                        <a:pt x="0" y="344850"/>
                      </a:moveTo>
                      <a:lnTo>
                        <a:pt x="139412" y="0"/>
                      </a:lnTo>
                      <a:lnTo>
                        <a:pt x="206971" y="856"/>
                      </a:lnTo>
                      <a:lnTo>
                        <a:pt x="240308" y="133350"/>
                      </a:lnTo>
                      <a:lnTo>
                        <a:pt x="142676" y="177069"/>
                      </a:lnTo>
                      <a:lnTo>
                        <a:pt x="155665" y="344850"/>
                      </a:lnTo>
                      <a:lnTo>
                        <a:pt x="0" y="344850"/>
                      </a:lnTo>
                      <a:close/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137" name="平行四辺形 19"/>
                <p:cNvSpPr/>
                <p:nvPr/>
              </p:nvSpPr>
              <p:spPr>
                <a:xfrm flipH="1">
                  <a:off x="3133728" y="2770919"/>
                  <a:ext cx="240308" cy="344850"/>
                </a:xfrm>
                <a:custGeom>
                  <a:avLst/>
                  <a:gdLst>
                    <a:gd name="connsiteX0" fmla="*/ 0 w 295077"/>
                    <a:gd name="connsiteY0" fmla="*/ 344850 h 344850"/>
                    <a:gd name="connsiteX1" fmla="*/ 139412 w 295077"/>
                    <a:gd name="connsiteY1" fmla="*/ 0 h 344850"/>
                    <a:gd name="connsiteX2" fmla="*/ 295077 w 295077"/>
                    <a:gd name="connsiteY2" fmla="*/ 0 h 344850"/>
                    <a:gd name="connsiteX3" fmla="*/ 155665 w 295077"/>
                    <a:gd name="connsiteY3" fmla="*/ 344850 h 344850"/>
                    <a:gd name="connsiteX4" fmla="*/ 0 w 295077"/>
                    <a:gd name="connsiteY4" fmla="*/ 344850 h 344850"/>
                    <a:gd name="connsiteX0" fmla="*/ 0 w 235545"/>
                    <a:gd name="connsiteY0" fmla="*/ 344850 h 344850"/>
                    <a:gd name="connsiteX1" fmla="*/ 139412 w 235545"/>
                    <a:gd name="connsiteY1" fmla="*/ 0 h 344850"/>
                    <a:gd name="connsiteX2" fmla="*/ 235545 w 235545"/>
                    <a:gd name="connsiteY2" fmla="*/ 116681 h 344850"/>
                    <a:gd name="connsiteX3" fmla="*/ 155665 w 235545"/>
                    <a:gd name="connsiteY3" fmla="*/ 344850 h 344850"/>
                    <a:gd name="connsiteX4" fmla="*/ 0 w 235545"/>
                    <a:gd name="connsiteY4" fmla="*/ 344850 h 344850"/>
                    <a:gd name="connsiteX0" fmla="*/ 0 w 235545"/>
                    <a:gd name="connsiteY0" fmla="*/ 344850 h 344850"/>
                    <a:gd name="connsiteX1" fmla="*/ 139412 w 235545"/>
                    <a:gd name="connsiteY1" fmla="*/ 0 h 344850"/>
                    <a:gd name="connsiteX2" fmla="*/ 235545 w 235545"/>
                    <a:gd name="connsiteY2" fmla="*/ 116681 h 344850"/>
                    <a:gd name="connsiteX3" fmla="*/ 190302 w 235545"/>
                    <a:gd name="connsiteY3" fmla="*/ 250887 h 344850"/>
                    <a:gd name="connsiteX4" fmla="*/ 155665 w 235545"/>
                    <a:gd name="connsiteY4" fmla="*/ 344850 h 344850"/>
                    <a:gd name="connsiteX5" fmla="*/ 0 w 235545"/>
                    <a:gd name="connsiteY5" fmla="*/ 344850 h 344850"/>
                    <a:gd name="connsiteX0" fmla="*/ 0 w 235545"/>
                    <a:gd name="connsiteY0" fmla="*/ 344850 h 344850"/>
                    <a:gd name="connsiteX1" fmla="*/ 139412 w 235545"/>
                    <a:gd name="connsiteY1" fmla="*/ 0 h 344850"/>
                    <a:gd name="connsiteX2" fmla="*/ 235545 w 235545"/>
                    <a:gd name="connsiteY2" fmla="*/ 116681 h 344850"/>
                    <a:gd name="connsiteX3" fmla="*/ 145058 w 235545"/>
                    <a:gd name="connsiteY3" fmla="*/ 186594 h 344850"/>
                    <a:gd name="connsiteX4" fmla="*/ 155665 w 235545"/>
                    <a:gd name="connsiteY4" fmla="*/ 344850 h 344850"/>
                    <a:gd name="connsiteX5" fmla="*/ 0 w 235545"/>
                    <a:gd name="connsiteY5" fmla="*/ 344850 h 344850"/>
                    <a:gd name="connsiteX0" fmla="*/ 0 w 235545"/>
                    <a:gd name="connsiteY0" fmla="*/ 344850 h 344850"/>
                    <a:gd name="connsiteX1" fmla="*/ 139412 w 235545"/>
                    <a:gd name="connsiteY1" fmla="*/ 0 h 344850"/>
                    <a:gd name="connsiteX2" fmla="*/ 171252 w 235545"/>
                    <a:gd name="connsiteY2" fmla="*/ 43719 h 344850"/>
                    <a:gd name="connsiteX3" fmla="*/ 235545 w 235545"/>
                    <a:gd name="connsiteY3" fmla="*/ 116681 h 344850"/>
                    <a:gd name="connsiteX4" fmla="*/ 145058 w 235545"/>
                    <a:gd name="connsiteY4" fmla="*/ 186594 h 344850"/>
                    <a:gd name="connsiteX5" fmla="*/ 155665 w 235545"/>
                    <a:gd name="connsiteY5" fmla="*/ 344850 h 344850"/>
                    <a:gd name="connsiteX6" fmla="*/ 0 w 235545"/>
                    <a:gd name="connsiteY6" fmla="*/ 344850 h 344850"/>
                    <a:gd name="connsiteX0" fmla="*/ 0 w 235545"/>
                    <a:gd name="connsiteY0" fmla="*/ 344850 h 344850"/>
                    <a:gd name="connsiteX1" fmla="*/ 139412 w 235545"/>
                    <a:gd name="connsiteY1" fmla="*/ 0 h 344850"/>
                    <a:gd name="connsiteX2" fmla="*/ 206971 w 235545"/>
                    <a:gd name="connsiteY2" fmla="*/ 856 h 344850"/>
                    <a:gd name="connsiteX3" fmla="*/ 235545 w 235545"/>
                    <a:gd name="connsiteY3" fmla="*/ 116681 h 344850"/>
                    <a:gd name="connsiteX4" fmla="*/ 145058 w 235545"/>
                    <a:gd name="connsiteY4" fmla="*/ 186594 h 344850"/>
                    <a:gd name="connsiteX5" fmla="*/ 155665 w 235545"/>
                    <a:gd name="connsiteY5" fmla="*/ 344850 h 344850"/>
                    <a:gd name="connsiteX6" fmla="*/ 0 w 235545"/>
                    <a:gd name="connsiteY6" fmla="*/ 344850 h 344850"/>
                    <a:gd name="connsiteX0" fmla="*/ 0 w 240308"/>
                    <a:gd name="connsiteY0" fmla="*/ 344850 h 344850"/>
                    <a:gd name="connsiteX1" fmla="*/ 139412 w 240308"/>
                    <a:gd name="connsiteY1" fmla="*/ 0 h 344850"/>
                    <a:gd name="connsiteX2" fmla="*/ 206971 w 240308"/>
                    <a:gd name="connsiteY2" fmla="*/ 856 h 344850"/>
                    <a:gd name="connsiteX3" fmla="*/ 240308 w 240308"/>
                    <a:gd name="connsiteY3" fmla="*/ 133350 h 344850"/>
                    <a:gd name="connsiteX4" fmla="*/ 145058 w 240308"/>
                    <a:gd name="connsiteY4" fmla="*/ 186594 h 344850"/>
                    <a:gd name="connsiteX5" fmla="*/ 155665 w 240308"/>
                    <a:gd name="connsiteY5" fmla="*/ 344850 h 344850"/>
                    <a:gd name="connsiteX6" fmla="*/ 0 w 240308"/>
                    <a:gd name="connsiteY6" fmla="*/ 344850 h 344850"/>
                    <a:gd name="connsiteX0" fmla="*/ 0 w 240308"/>
                    <a:gd name="connsiteY0" fmla="*/ 344850 h 344850"/>
                    <a:gd name="connsiteX1" fmla="*/ 139412 w 240308"/>
                    <a:gd name="connsiteY1" fmla="*/ 0 h 344850"/>
                    <a:gd name="connsiteX2" fmla="*/ 206971 w 240308"/>
                    <a:gd name="connsiteY2" fmla="*/ 856 h 344850"/>
                    <a:gd name="connsiteX3" fmla="*/ 240308 w 240308"/>
                    <a:gd name="connsiteY3" fmla="*/ 133350 h 344850"/>
                    <a:gd name="connsiteX4" fmla="*/ 142676 w 240308"/>
                    <a:gd name="connsiteY4" fmla="*/ 177069 h 344850"/>
                    <a:gd name="connsiteX5" fmla="*/ 155665 w 240308"/>
                    <a:gd name="connsiteY5" fmla="*/ 344850 h 344850"/>
                    <a:gd name="connsiteX6" fmla="*/ 0 w 240308"/>
                    <a:gd name="connsiteY6" fmla="*/ 344850 h 3448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40308" h="344850">
                      <a:moveTo>
                        <a:pt x="0" y="344850"/>
                      </a:moveTo>
                      <a:lnTo>
                        <a:pt x="139412" y="0"/>
                      </a:lnTo>
                      <a:lnTo>
                        <a:pt x="206971" y="856"/>
                      </a:lnTo>
                      <a:lnTo>
                        <a:pt x="240308" y="133350"/>
                      </a:lnTo>
                      <a:lnTo>
                        <a:pt x="142676" y="177069"/>
                      </a:lnTo>
                      <a:lnTo>
                        <a:pt x="155665" y="344850"/>
                      </a:lnTo>
                      <a:lnTo>
                        <a:pt x="0" y="344850"/>
                      </a:lnTo>
                      <a:close/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2121" name="グループ化 2120"/>
              <p:cNvGrpSpPr/>
              <p:nvPr/>
            </p:nvGrpSpPr>
            <p:grpSpPr>
              <a:xfrm>
                <a:off x="1107810" y="6236191"/>
                <a:ext cx="423862" cy="102054"/>
                <a:chOff x="3151980" y="2770920"/>
                <a:chExt cx="423862" cy="112796"/>
              </a:xfrm>
              <a:solidFill>
                <a:sysClr val="window" lastClr="FFFFFF"/>
              </a:solidFill>
            </p:grpSpPr>
            <p:sp>
              <p:nvSpPr>
                <p:cNvPr id="2134" name="平行四辺形 2133"/>
                <p:cNvSpPr/>
                <p:nvPr/>
              </p:nvSpPr>
              <p:spPr>
                <a:xfrm>
                  <a:off x="3151980" y="2770920"/>
                  <a:ext cx="211931" cy="112796"/>
                </a:xfrm>
                <a:prstGeom prst="parallelogram">
                  <a:avLst>
                    <a:gd name="adj" fmla="val 65111"/>
                  </a:avLst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135" name="平行四辺形 2134"/>
                <p:cNvSpPr/>
                <p:nvPr/>
              </p:nvSpPr>
              <p:spPr>
                <a:xfrm flipH="1">
                  <a:off x="3363911" y="2770920"/>
                  <a:ext cx="211931" cy="112796"/>
                </a:xfrm>
                <a:prstGeom prst="parallelogram">
                  <a:avLst>
                    <a:gd name="adj" fmla="val 65111"/>
                  </a:avLst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2122" name="グループ化 2121"/>
              <p:cNvGrpSpPr/>
              <p:nvPr/>
            </p:nvGrpSpPr>
            <p:grpSpPr>
              <a:xfrm>
                <a:off x="1217539" y="6236191"/>
                <a:ext cx="210380" cy="83608"/>
                <a:chOff x="536380" y="6291217"/>
                <a:chExt cx="261598" cy="147718"/>
              </a:xfrm>
            </p:grpSpPr>
            <p:sp>
              <p:nvSpPr>
                <p:cNvPr id="2129" name="台形 2128"/>
                <p:cNvSpPr/>
                <p:nvPr/>
              </p:nvSpPr>
              <p:spPr>
                <a:xfrm rot="14400000" flipV="1">
                  <a:off x="564636" y="6324561"/>
                  <a:ext cx="86116" cy="142628"/>
                </a:xfrm>
                <a:prstGeom prst="trapezoid">
                  <a:avLst>
                    <a:gd name="adj" fmla="val 31027"/>
                  </a:avLst>
                </a:pr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130" name="台形 2129"/>
                <p:cNvSpPr/>
                <p:nvPr/>
              </p:nvSpPr>
              <p:spPr>
                <a:xfrm rot="5400000">
                  <a:off x="542925" y="6284673"/>
                  <a:ext cx="129540" cy="142628"/>
                </a:xfrm>
                <a:prstGeom prst="trapezoid">
                  <a:avLst>
                    <a:gd name="adj" fmla="val 31027"/>
                  </a:avLst>
                </a:pr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131" name="台形 2130"/>
                <p:cNvSpPr/>
                <p:nvPr/>
              </p:nvSpPr>
              <p:spPr>
                <a:xfrm rot="7200000" flipH="1" flipV="1">
                  <a:off x="672750" y="6324563"/>
                  <a:ext cx="86116" cy="142628"/>
                </a:xfrm>
                <a:prstGeom prst="trapezoid">
                  <a:avLst>
                    <a:gd name="adj" fmla="val 31027"/>
                  </a:avLst>
                </a:pr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132" name="台形 2131"/>
                <p:cNvSpPr/>
                <p:nvPr/>
              </p:nvSpPr>
              <p:spPr>
                <a:xfrm rot="16200000" flipH="1">
                  <a:off x="661894" y="6284674"/>
                  <a:ext cx="129540" cy="142628"/>
                </a:xfrm>
                <a:prstGeom prst="trapezoid">
                  <a:avLst>
                    <a:gd name="adj" fmla="val 31027"/>
                  </a:avLst>
                </a:pr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133" name="角丸四角形 2132"/>
                <p:cNvSpPr/>
                <p:nvPr/>
              </p:nvSpPr>
              <p:spPr>
                <a:xfrm>
                  <a:off x="629407" y="6319408"/>
                  <a:ext cx="72433" cy="8115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2123" name="月 2122"/>
              <p:cNvSpPr/>
              <p:nvPr/>
            </p:nvSpPr>
            <p:spPr>
              <a:xfrm>
                <a:off x="944851" y="5438394"/>
                <a:ext cx="198316" cy="499360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124" name="円/楕円 2123"/>
              <p:cNvSpPr/>
              <p:nvPr/>
            </p:nvSpPr>
            <p:spPr>
              <a:xfrm>
                <a:off x="1136276" y="5715958"/>
                <a:ext cx="55041" cy="121100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125" name="円/楕円 2124"/>
              <p:cNvSpPr/>
              <p:nvPr/>
            </p:nvSpPr>
            <p:spPr>
              <a:xfrm>
                <a:off x="1462885" y="5715958"/>
                <a:ext cx="55041" cy="121100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126" name="月 2125"/>
              <p:cNvSpPr/>
              <p:nvPr/>
            </p:nvSpPr>
            <p:spPr>
              <a:xfrm>
                <a:off x="1079189" y="5404347"/>
                <a:ext cx="95311" cy="294787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127" name="月 2126"/>
              <p:cNvSpPr/>
              <p:nvPr/>
            </p:nvSpPr>
            <p:spPr>
              <a:xfrm>
                <a:off x="1014428" y="5431635"/>
                <a:ext cx="95311" cy="294787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128" name="月 2127"/>
              <p:cNvSpPr/>
              <p:nvPr/>
            </p:nvSpPr>
            <p:spPr>
              <a:xfrm>
                <a:off x="1145144" y="5373216"/>
                <a:ext cx="95311" cy="294787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2039" name="グループ化 2038"/>
            <p:cNvGrpSpPr/>
            <p:nvPr/>
          </p:nvGrpSpPr>
          <p:grpSpPr>
            <a:xfrm>
              <a:off x="1505151" y="4165402"/>
              <a:ext cx="312097" cy="254630"/>
              <a:chOff x="1511035" y="2189282"/>
              <a:chExt cx="312097" cy="254630"/>
            </a:xfrm>
          </p:grpSpPr>
          <p:sp>
            <p:nvSpPr>
              <p:cNvPr id="2107" name="角丸四角形 2106"/>
              <p:cNvSpPr/>
              <p:nvPr/>
            </p:nvSpPr>
            <p:spPr bwMode="auto">
              <a:xfrm rot="1800000">
                <a:off x="1511035" y="2189282"/>
                <a:ext cx="312097" cy="254630"/>
              </a:xfrm>
              <a:prstGeom prst="roundRect">
                <a:avLst>
                  <a:gd name="adj" fmla="val 50000"/>
                </a:avLst>
              </a:prstGeom>
              <a:solidFill>
                <a:srgbClr val="00206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108" name="角丸四角形 2107"/>
              <p:cNvSpPr/>
              <p:nvPr/>
            </p:nvSpPr>
            <p:spPr bwMode="auto">
              <a:xfrm rot="1800000">
                <a:off x="1526199" y="2203013"/>
                <a:ext cx="266690" cy="215102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2040" name="グループ化 2039"/>
            <p:cNvGrpSpPr/>
            <p:nvPr/>
          </p:nvGrpSpPr>
          <p:grpSpPr>
            <a:xfrm rot="900000">
              <a:off x="1042608" y="3854154"/>
              <a:ext cx="787980" cy="470214"/>
              <a:chOff x="431647" y="2734322"/>
              <a:chExt cx="2915323" cy="1739671"/>
            </a:xfrm>
          </p:grpSpPr>
          <p:grpSp>
            <p:nvGrpSpPr>
              <p:cNvPr id="2041" name="グループ化 2040"/>
              <p:cNvGrpSpPr/>
              <p:nvPr/>
            </p:nvGrpSpPr>
            <p:grpSpPr>
              <a:xfrm>
                <a:off x="1849966" y="2734322"/>
                <a:ext cx="1497004" cy="1739671"/>
                <a:chOff x="4649442" y="4736264"/>
                <a:chExt cx="844378" cy="981254"/>
              </a:xfrm>
            </p:grpSpPr>
            <p:sp>
              <p:nvSpPr>
                <p:cNvPr id="2102" name="フリーフォーム 2101"/>
                <p:cNvSpPr/>
                <p:nvPr/>
              </p:nvSpPr>
              <p:spPr>
                <a:xfrm rot="5400000">
                  <a:off x="4795086" y="5018784"/>
                  <a:ext cx="553090" cy="844378"/>
                </a:xfrm>
                <a:custGeom>
                  <a:avLst/>
                  <a:gdLst>
                    <a:gd name="connsiteX0" fmla="*/ 340 w 553090"/>
                    <a:gd name="connsiteY0" fmla="*/ 341749 h 844378"/>
                    <a:gd name="connsiteX1" fmla="*/ 6535 w 553090"/>
                    <a:gd name="connsiteY1" fmla="*/ 303685 h 844378"/>
                    <a:gd name="connsiteX2" fmla="*/ 50083 w 553090"/>
                    <a:gd name="connsiteY2" fmla="*/ 141161 h 844378"/>
                    <a:gd name="connsiteX3" fmla="*/ 283263 w 553090"/>
                    <a:gd name="connsiteY3" fmla="*/ 6534 h 844378"/>
                    <a:gd name="connsiteX4" fmla="*/ 411930 w 553090"/>
                    <a:gd name="connsiteY4" fmla="*/ 41010 h 844378"/>
                    <a:gd name="connsiteX5" fmla="*/ 546556 w 553090"/>
                    <a:gd name="connsiteY5" fmla="*/ 274190 h 844378"/>
                    <a:gd name="connsiteX6" fmla="*/ 503008 w 553090"/>
                    <a:gd name="connsiteY6" fmla="*/ 436715 h 844378"/>
                    <a:gd name="connsiteX7" fmla="*/ 469375 w 553090"/>
                    <a:gd name="connsiteY7" fmla="*/ 504427 h 844378"/>
                    <a:gd name="connsiteX8" fmla="*/ 447832 w 553090"/>
                    <a:gd name="connsiteY8" fmla="*/ 523161 h 844378"/>
                    <a:gd name="connsiteX9" fmla="*/ 447832 w 553090"/>
                    <a:gd name="connsiteY9" fmla="*/ 771091 h 844378"/>
                    <a:gd name="connsiteX10" fmla="*/ 374545 w 553090"/>
                    <a:gd name="connsiteY10" fmla="*/ 844378 h 844378"/>
                    <a:gd name="connsiteX11" fmla="*/ 301258 w 553090"/>
                    <a:gd name="connsiteY11" fmla="*/ 771091 h 844378"/>
                    <a:gd name="connsiteX12" fmla="*/ 301258 w 553090"/>
                    <a:gd name="connsiteY12" fmla="*/ 573312 h 844378"/>
                    <a:gd name="connsiteX13" fmla="*/ 269827 w 553090"/>
                    <a:gd name="connsiteY13" fmla="*/ 571342 h 844378"/>
                    <a:gd name="connsiteX14" fmla="*/ 141161 w 553090"/>
                    <a:gd name="connsiteY14" fmla="*/ 536866 h 844378"/>
                    <a:gd name="connsiteX15" fmla="*/ 340 w 553090"/>
                    <a:gd name="connsiteY15" fmla="*/ 341749 h 8443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553090" h="844378">
                      <a:moveTo>
                        <a:pt x="340" y="341749"/>
                      </a:moveTo>
                      <a:cubicBezTo>
                        <a:pt x="1098" y="329121"/>
                        <a:pt x="3133" y="316381"/>
                        <a:pt x="6535" y="303685"/>
                      </a:cubicBezTo>
                      <a:lnTo>
                        <a:pt x="50083" y="141161"/>
                      </a:lnTo>
                      <a:cubicBezTo>
                        <a:pt x="77298" y="39593"/>
                        <a:pt x="181696" y="-20681"/>
                        <a:pt x="283263" y="6534"/>
                      </a:cubicBezTo>
                      <a:lnTo>
                        <a:pt x="411930" y="41010"/>
                      </a:lnTo>
                      <a:cubicBezTo>
                        <a:pt x="513497" y="68225"/>
                        <a:pt x="573771" y="172623"/>
                        <a:pt x="546556" y="274190"/>
                      </a:cubicBezTo>
                      <a:lnTo>
                        <a:pt x="503008" y="436715"/>
                      </a:lnTo>
                      <a:cubicBezTo>
                        <a:pt x="496204" y="462107"/>
                        <a:pt x="484577" y="484918"/>
                        <a:pt x="469375" y="504427"/>
                      </a:cubicBezTo>
                      <a:lnTo>
                        <a:pt x="447832" y="523161"/>
                      </a:lnTo>
                      <a:lnTo>
                        <a:pt x="447832" y="771091"/>
                      </a:lnTo>
                      <a:cubicBezTo>
                        <a:pt x="447832" y="811566"/>
                        <a:pt x="415020" y="844378"/>
                        <a:pt x="374545" y="844378"/>
                      </a:cubicBezTo>
                      <a:cubicBezTo>
                        <a:pt x="334070" y="844378"/>
                        <a:pt x="301258" y="811566"/>
                        <a:pt x="301258" y="771091"/>
                      </a:cubicBezTo>
                      <a:lnTo>
                        <a:pt x="301258" y="573312"/>
                      </a:lnTo>
                      <a:lnTo>
                        <a:pt x="269827" y="571342"/>
                      </a:lnTo>
                      <a:lnTo>
                        <a:pt x="141161" y="536866"/>
                      </a:lnTo>
                      <a:cubicBezTo>
                        <a:pt x="52290" y="513053"/>
                        <a:pt x="-4967" y="430146"/>
                        <a:pt x="340" y="341749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103" name="フリーフォーム 2102"/>
                <p:cNvSpPr/>
                <p:nvPr/>
              </p:nvSpPr>
              <p:spPr>
                <a:xfrm rot="9000000">
                  <a:off x="4750158" y="4736264"/>
                  <a:ext cx="302399" cy="586319"/>
                </a:xfrm>
                <a:custGeom>
                  <a:avLst/>
                  <a:gdLst>
                    <a:gd name="connsiteX0" fmla="*/ 226964 w 327828"/>
                    <a:gd name="connsiteY0" fmla="*/ 630259 h 635624"/>
                    <a:gd name="connsiteX1" fmla="*/ 202720 w 327828"/>
                    <a:gd name="connsiteY1" fmla="*/ 614160 h 635624"/>
                    <a:gd name="connsiteX2" fmla="*/ 21466 w 327828"/>
                    <a:gd name="connsiteY2" fmla="*/ 432906 h 635624"/>
                    <a:gd name="connsiteX3" fmla="*/ 0 w 327828"/>
                    <a:gd name="connsiteY3" fmla="*/ 381084 h 635624"/>
                    <a:gd name="connsiteX4" fmla="*/ 2425 w 327828"/>
                    <a:gd name="connsiteY4" fmla="*/ 368624 h 635624"/>
                    <a:gd name="connsiteX5" fmla="*/ 2425 w 327828"/>
                    <a:gd name="connsiteY5" fmla="*/ 73287 h 635624"/>
                    <a:gd name="connsiteX6" fmla="*/ 75712 w 327828"/>
                    <a:gd name="connsiteY6" fmla="*/ 0 h 635624"/>
                    <a:gd name="connsiteX7" fmla="*/ 148999 w 327828"/>
                    <a:gd name="connsiteY7" fmla="*/ 73287 h 635624"/>
                    <a:gd name="connsiteX8" fmla="*/ 148999 w 327828"/>
                    <a:gd name="connsiteY8" fmla="*/ 353152 h 635624"/>
                    <a:gd name="connsiteX9" fmla="*/ 306363 w 327828"/>
                    <a:gd name="connsiteY9" fmla="*/ 510516 h 635624"/>
                    <a:gd name="connsiteX10" fmla="*/ 306363 w 327828"/>
                    <a:gd name="connsiteY10" fmla="*/ 614160 h 635624"/>
                    <a:gd name="connsiteX11" fmla="*/ 226964 w 327828"/>
                    <a:gd name="connsiteY11" fmla="*/ 630259 h 635624"/>
                    <a:gd name="connsiteX0" fmla="*/ 226964 w 327828"/>
                    <a:gd name="connsiteY0" fmla="*/ 630259 h 635624"/>
                    <a:gd name="connsiteX1" fmla="*/ 202720 w 327828"/>
                    <a:gd name="connsiteY1" fmla="*/ 614160 h 635624"/>
                    <a:gd name="connsiteX2" fmla="*/ 21466 w 327828"/>
                    <a:gd name="connsiteY2" fmla="*/ 432906 h 635624"/>
                    <a:gd name="connsiteX3" fmla="*/ 0 w 327828"/>
                    <a:gd name="connsiteY3" fmla="*/ 381084 h 635624"/>
                    <a:gd name="connsiteX4" fmla="*/ 2425 w 327828"/>
                    <a:gd name="connsiteY4" fmla="*/ 73287 h 635624"/>
                    <a:gd name="connsiteX5" fmla="*/ 75712 w 327828"/>
                    <a:gd name="connsiteY5" fmla="*/ 0 h 635624"/>
                    <a:gd name="connsiteX6" fmla="*/ 148999 w 327828"/>
                    <a:gd name="connsiteY6" fmla="*/ 73287 h 635624"/>
                    <a:gd name="connsiteX7" fmla="*/ 148999 w 327828"/>
                    <a:gd name="connsiteY7" fmla="*/ 353152 h 635624"/>
                    <a:gd name="connsiteX8" fmla="*/ 306363 w 327828"/>
                    <a:gd name="connsiteY8" fmla="*/ 510516 h 635624"/>
                    <a:gd name="connsiteX9" fmla="*/ 306363 w 327828"/>
                    <a:gd name="connsiteY9" fmla="*/ 614160 h 635624"/>
                    <a:gd name="connsiteX10" fmla="*/ 226964 w 327828"/>
                    <a:gd name="connsiteY10" fmla="*/ 630259 h 6356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327828" h="635624">
                      <a:moveTo>
                        <a:pt x="226964" y="630259"/>
                      </a:moveTo>
                      <a:cubicBezTo>
                        <a:pt x="218142" y="626681"/>
                        <a:pt x="209875" y="621315"/>
                        <a:pt x="202720" y="614160"/>
                      </a:cubicBezTo>
                      <a:lnTo>
                        <a:pt x="21466" y="432906"/>
                      </a:lnTo>
                      <a:cubicBezTo>
                        <a:pt x="7156" y="418596"/>
                        <a:pt x="1" y="399840"/>
                        <a:pt x="0" y="381084"/>
                      </a:cubicBezTo>
                      <a:cubicBezTo>
                        <a:pt x="808" y="278485"/>
                        <a:pt x="1617" y="175886"/>
                        <a:pt x="2425" y="73287"/>
                      </a:cubicBezTo>
                      <a:cubicBezTo>
                        <a:pt x="2425" y="32812"/>
                        <a:pt x="35237" y="0"/>
                        <a:pt x="75712" y="0"/>
                      </a:cubicBezTo>
                      <a:cubicBezTo>
                        <a:pt x="116187" y="0"/>
                        <a:pt x="148999" y="32812"/>
                        <a:pt x="148999" y="73287"/>
                      </a:cubicBezTo>
                      <a:lnTo>
                        <a:pt x="148999" y="353152"/>
                      </a:lnTo>
                      <a:lnTo>
                        <a:pt x="306363" y="510516"/>
                      </a:lnTo>
                      <a:cubicBezTo>
                        <a:pt x="334984" y="539137"/>
                        <a:pt x="334984" y="585540"/>
                        <a:pt x="306363" y="614160"/>
                      </a:cubicBezTo>
                      <a:cubicBezTo>
                        <a:pt x="284898" y="635625"/>
                        <a:pt x="253430" y="640991"/>
                        <a:pt x="226964" y="630259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104" name="角丸四角形 2103"/>
                <p:cNvSpPr/>
                <p:nvPr/>
              </p:nvSpPr>
              <p:spPr>
                <a:xfrm rot="1744618">
                  <a:off x="4947309" y="5070632"/>
                  <a:ext cx="179400" cy="388875"/>
                </a:xfrm>
                <a:prstGeom prst="roundRect">
                  <a:avLst>
                    <a:gd name="adj" fmla="val 42529"/>
                  </a:avLst>
                </a:prstGeom>
                <a:solidFill>
                  <a:srgbClr val="FFCC99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105" name="角丸四角形 2104"/>
                <p:cNvSpPr/>
                <p:nvPr/>
              </p:nvSpPr>
              <p:spPr>
                <a:xfrm rot="1267774">
                  <a:off x="5031689" y="5099097"/>
                  <a:ext cx="169691" cy="400539"/>
                </a:xfrm>
                <a:prstGeom prst="roundRect">
                  <a:avLst>
                    <a:gd name="adj" fmla="val 42529"/>
                  </a:avLst>
                </a:prstGeom>
                <a:solidFill>
                  <a:srgbClr val="FFCC99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106" name="フリーフォーム 2105"/>
                <p:cNvSpPr/>
                <p:nvPr/>
              </p:nvSpPr>
              <p:spPr>
                <a:xfrm>
                  <a:off x="5091071" y="5139190"/>
                  <a:ext cx="315077" cy="401306"/>
                </a:xfrm>
                <a:custGeom>
                  <a:avLst/>
                  <a:gdLst>
                    <a:gd name="connsiteX0" fmla="*/ 154126 w 315077"/>
                    <a:gd name="connsiteY0" fmla="*/ 461 h 401306"/>
                    <a:gd name="connsiteX1" fmla="*/ 181496 w 315077"/>
                    <a:gd name="connsiteY1" fmla="*/ 9506 h 401306"/>
                    <a:gd name="connsiteX2" fmla="*/ 315077 w 315077"/>
                    <a:gd name="connsiteY2" fmla="*/ 98313 h 401306"/>
                    <a:gd name="connsiteX3" fmla="*/ 242787 w 315077"/>
                    <a:gd name="connsiteY3" fmla="*/ 215034 h 401306"/>
                    <a:gd name="connsiteX4" fmla="*/ 207151 w 315077"/>
                    <a:gd name="connsiteY4" fmla="*/ 196300 h 401306"/>
                    <a:gd name="connsiteX5" fmla="*/ 186672 w 315077"/>
                    <a:gd name="connsiteY5" fmla="*/ 270764 h 401306"/>
                    <a:gd name="connsiteX6" fmla="*/ 191810 w 315077"/>
                    <a:gd name="connsiteY6" fmla="*/ 270764 h 401306"/>
                    <a:gd name="connsiteX7" fmla="*/ 257081 w 315077"/>
                    <a:gd name="connsiteY7" fmla="*/ 336035 h 401306"/>
                    <a:gd name="connsiteX8" fmla="*/ 257080 w 315077"/>
                    <a:gd name="connsiteY8" fmla="*/ 336035 h 401306"/>
                    <a:gd name="connsiteX9" fmla="*/ 191809 w 315077"/>
                    <a:gd name="connsiteY9" fmla="*/ 401306 h 401306"/>
                    <a:gd name="connsiteX10" fmla="*/ 104488 w 315077"/>
                    <a:gd name="connsiteY10" fmla="*/ 401305 h 401306"/>
                    <a:gd name="connsiteX11" fmla="*/ 99018 w 315077"/>
                    <a:gd name="connsiteY11" fmla="*/ 400201 h 401306"/>
                    <a:gd name="connsiteX12" fmla="*/ 77015 w 315077"/>
                    <a:gd name="connsiteY12" fmla="*/ 399058 h 401306"/>
                    <a:gd name="connsiteX13" fmla="*/ 52632 w 315077"/>
                    <a:gd name="connsiteY13" fmla="*/ 392700 h 401306"/>
                    <a:gd name="connsiteX14" fmla="*/ 2695 w 315077"/>
                    <a:gd name="connsiteY14" fmla="*/ 303842 h 401306"/>
                    <a:gd name="connsiteX15" fmla="*/ 68842 w 315077"/>
                    <a:gd name="connsiteY15" fmla="*/ 63325 h 401306"/>
                    <a:gd name="connsiteX16" fmla="*/ 81159 w 315077"/>
                    <a:gd name="connsiteY16" fmla="*/ 38628 h 401306"/>
                    <a:gd name="connsiteX17" fmla="*/ 81462 w 315077"/>
                    <a:gd name="connsiteY17" fmla="*/ 37742 h 401306"/>
                    <a:gd name="connsiteX18" fmla="*/ 81462 w 315077"/>
                    <a:gd name="connsiteY18" fmla="*/ 37743 h 401306"/>
                    <a:gd name="connsiteX19" fmla="*/ 81785 w 315077"/>
                    <a:gd name="connsiteY19" fmla="*/ 37373 h 401306"/>
                    <a:gd name="connsiteX20" fmla="*/ 81870 w 315077"/>
                    <a:gd name="connsiteY20" fmla="*/ 37201 h 401306"/>
                    <a:gd name="connsiteX21" fmla="*/ 82152 w 315077"/>
                    <a:gd name="connsiteY21" fmla="*/ 36952 h 401306"/>
                    <a:gd name="connsiteX22" fmla="*/ 100891 w 315077"/>
                    <a:gd name="connsiteY22" fmla="*/ 15488 h 401306"/>
                    <a:gd name="connsiteX23" fmla="*/ 154126 w 315077"/>
                    <a:gd name="connsiteY23" fmla="*/ 461 h 401306"/>
                    <a:gd name="connsiteX0" fmla="*/ 242787 w 334227"/>
                    <a:gd name="connsiteY0" fmla="*/ 215034 h 401306"/>
                    <a:gd name="connsiteX1" fmla="*/ 207151 w 334227"/>
                    <a:gd name="connsiteY1" fmla="*/ 196300 h 401306"/>
                    <a:gd name="connsiteX2" fmla="*/ 186672 w 334227"/>
                    <a:gd name="connsiteY2" fmla="*/ 270764 h 401306"/>
                    <a:gd name="connsiteX3" fmla="*/ 191810 w 334227"/>
                    <a:gd name="connsiteY3" fmla="*/ 270764 h 401306"/>
                    <a:gd name="connsiteX4" fmla="*/ 257081 w 334227"/>
                    <a:gd name="connsiteY4" fmla="*/ 336035 h 401306"/>
                    <a:gd name="connsiteX5" fmla="*/ 257080 w 334227"/>
                    <a:gd name="connsiteY5" fmla="*/ 336035 h 401306"/>
                    <a:gd name="connsiteX6" fmla="*/ 191809 w 334227"/>
                    <a:gd name="connsiteY6" fmla="*/ 401306 h 401306"/>
                    <a:gd name="connsiteX7" fmla="*/ 104488 w 334227"/>
                    <a:gd name="connsiteY7" fmla="*/ 401305 h 401306"/>
                    <a:gd name="connsiteX8" fmla="*/ 99018 w 334227"/>
                    <a:gd name="connsiteY8" fmla="*/ 400201 h 401306"/>
                    <a:gd name="connsiteX9" fmla="*/ 77015 w 334227"/>
                    <a:gd name="connsiteY9" fmla="*/ 399058 h 401306"/>
                    <a:gd name="connsiteX10" fmla="*/ 52632 w 334227"/>
                    <a:gd name="connsiteY10" fmla="*/ 392700 h 401306"/>
                    <a:gd name="connsiteX11" fmla="*/ 2695 w 334227"/>
                    <a:gd name="connsiteY11" fmla="*/ 303842 h 401306"/>
                    <a:gd name="connsiteX12" fmla="*/ 68842 w 334227"/>
                    <a:gd name="connsiteY12" fmla="*/ 63325 h 401306"/>
                    <a:gd name="connsiteX13" fmla="*/ 81159 w 334227"/>
                    <a:gd name="connsiteY13" fmla="*/ 38628 h 401306"/>
                    <a:gd name="connsiteX14" fmla="*/ 81462 w 334227"/>
                    <a:gd name="connsiteY14" fmla="*/ 37742 h 401306"/>
                    <a:gd name="connsiteX15" fmla="*/ 81462 w 334227"/>
                    <a:gd name="connsiteY15" fmla="*/ 37743 h 401306"/>
                    <a:gd name="connsiteX16" fmla="*/ 81785 w 334227"/>
                    <a:gd name="connsiteY16" fmla="*/ 37373 h 401306"/>
                    <a:gd name="connsiteX17" fmla="*/ 81870 w 334227"/>
                    <a:gd name="connsiteY17" fmla="*/ 37201 h 401306"/>
                    <a:gd name="connsiteX18" fmla="*/ 82152 w 334227"/>
                    <a:gd name="connsiteY18" fmla="*/ 36952 h 401306"/>
                    <a:gd name="connsiteX19" fmla="*/ 100891 w 334227"/>
                    <a:gd name="connsiteY19" fmla="*/ 15488 h 401306"/>
                    <a:gd name="connsiteX20" fmla="*/ 154126 w 334227"/>
                    <a:gd name="connsiteY20" fmla="*/ 461 h 401306"/>
                    <a:gd name="connsiteX21" fmla="*/ 181496 w 334227"/>
                    <a:gd name="connsiteY21" fmla="*/ 9506 h 401306"/>
                    <a:gd name="connsiteX22" fmla="*/ 315077 w 334227"/>
                    <a:gd name="connsiteY22" fmla="*/ 98313 h 401306"/>
                    <a:gd name="connsiteX23" fmla="*/ 334227 w 334227"/>
                    <a:gd name="connsiteY23" fmla="*/ 306474 h 401306"/>
                    <a:gd name="connsiteX0" fmla="*/ 242787 w 315077"/>
                    <a:gd name="connsiteY0" fmla="*/ 215034 h 401306"/>
                    <a:gd name="connsiteX1" fmla="*/ 207151 w 315077"/>
                    <a:gd name="connsiteY1" fmla="*/ 196300 h 401306"/>
                    <a:gd name="connsiteX2" fmla="*/ 186672 w 315077"/>
                    <a:gd name="connsiteY2" fmla="*/ 270764 h 401306"/>
                    <a:gd name="connsiteX3" fmla="*/ 191810 w 315077"/>
                    <a:gd name="connsiteY3" fmla="*/ 270764 h 401306"/>
                    <a:gd name="connsiteX4" fmla="*/ 257081 w 315077"/>
                    <a:gd name="connsiteY4" fmla="*/ 336035 h 401306"/>
                    <a:gd name="connsiteX5" fmla="*/ 257080 w 315077"/>
                    <a:gd name="connsiteY5" fmla="*/ 336035 h 401306"/>
                    <a:gd name="connsiteX6" fmla="*/ 191809 w 315077"/>
                    <a:gd name="connsiteY6" fmla="*/ 401306 h 401306"/>
                    <a:gd name="connsiteX7" fmla="*/ 104488 w 315077"/>
                    <a:gd name="connsiteY7" fmla="*/ 401305 h 401306"/>
                    <a:gd name="connsiteX8" fmla="*/ 99018 w 315077"/>
                    <a:gd name="connsiteY8" fmla="*/ 400201 h 401306"/>
                    <a:gd name="connsiteX9" fmla="*/ 77015 w 315077"/>
                    <a:gd name="connsiteY9" fmla="*/ 399058 h 401306"/>
                    <a:gd name="connsiteX10" fmla="*/ 52632 w 315077"/>
                    <a:gd name="connsiteY10" fmla="*/ 392700 h 401306"/>
                    <a:gd name="connsiteX11" fmla="*/ 2695 w 315077"/>
                    <a:gd name="connsiteY11" fmla="*/ 303842 h 401306"/>
                    <a:gd name="connsiteX12" fmla="*/ 68842 w 315077"/>
                    <a:gd name="connsiteY12" fmla="*/ 63325 h 401306"/>
                    <a:gd name="connsiteX13" fmla="*/ 81159 w 315077"/>
                    <a:gd name="connsiteY13" fmla="*/ 38628 h 401306"/>
                    <a:gd name="connsiteX14" fmla="*/ 81462 w 315077"/>
                    <a:gd name="connsiteY14" fmla="*/ 37742 h 401306"/>
                    <a:gd name="connsiteX15" fmla="*/ 81462 w 315077"/>
                    <a:gd name="connsiteY15" fmla="*/ 37743 h 401306"/>
                    <a:gd name="connsiteX16" fmla="*/ 81785 w 315077"/>
                    <a:gd name="connsiteY16" fmla="*/ 37373 h 401306"/>
                    <a:gd name="connsiteX17" fmla="*/ 81870 w 315077"/>
                    <a:gd name="connsiteY17" fmla="*/ 37201 h 401306"/>
                    <a:gd name="connsiteX18" fmla="*/ 82152 w 315077"/>
                    <a:gd name="connsiteY18" fmla="*/ 36952 h 401306"/>
                    <a:gd name="connsiteX19" fmla="*/ 100891 w 315077"/>
                    <a:gd name="connsiteY19" fmla="*/ 15488 h 401306"/>
                    <a:gd name="connsiteX20" fmla="*/ 154126 w 315077"/>
                    <a:gd name="connsiteY20" fmla="*/ 461 h 401306"/>
                    <a:gd name="connsiteX21" fmla="*/ 181496 w 315077"/>
                    <a:gd name="connsiteY21" fmla="*/ 9506 h 401306"/>
                    <a:gd name="connsiteX22" fmla="*/ 315077 w 315077"/>
                    <a:gd name="connsiteY22" fmla="*/ 98313 h 4013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315077" h="401306">
                      <a:moveTo>
                        <a:pt x="242787" y="215034"/>
                      </a:moveTo>
                      <a:lnTo>
                        <a:pt x="207151" y="196300"/>
                      </a:lnTo>
                      <a:lnTo>
                        <a:pt x="186672" y="270764"/>
                      </a:lnTo>
                      <a:lnTo>
                        <a:pt x="191810" y="270764"/>
                      </a:lnTo>
                      <a:cubicBezTo>
                        <a:pt x="227858" y="270764"/>
                        <a:pt x="257081" y="299987"/>
                        <a:pt x="257081" y="336035"/>
                      </a:cubicBezTo>
                      <a:lnTo>
                        <a:pt x="257080" y="336035"/>
                      </a:lnTo>
                      <a:cubicBezTo>
                        <a:pt x="257080" y="372083"/>
                        <a:pt x="227857" y="401306"/>
                        <a:pt x="191809" y="401306"/>
                      </a:cubicBezTo>
                      <a:lnTo>
                        <a:pt x="104488" y="401305"/>
                      </a:lnTo>
                      <a:lnTo>
                        <a:pt x="99018" y="400201"/>
                      </a:lnTo>
                      <a:lnTo>
                        <a:pt x="77015" y="399058"/>
                      </a:lnTo>
                      <a:lnTo>
                        <a:pt x="52632" y="392700"/>
                      </a:lnTo>
                      <a:cubicBezTo>
                        <a:pt x="14304" y="382707"/>
                        <a:pt x="-8053" y="342923"/>
                        <a:pt x="2695" y="303842"/>
                      </a:cubicBezTo>
                      <a:lnTo>
                        <a:pt x="68842" y="63325"/>
                      </a:lnTo>
                      <a:lnTo>
                        <a:pt x="81159" y="38628"/>
                      </a:lnTo>
                      <a:lnTo>
                        <a:pt x="81462" y="37742"/>
                      </a:lnTo>
                      <a:lnTo>
                        <a:pt x="81462" y="37743"/>
                      </a:lnTo>
                      <a:lnTo>
                        <a:pt x="81785" y="37373"/>
                      </a:lnTo>
                      <a:cubicBezTo>
                        <a:pt x="81813" y="37316"/>
                        <a:pt x="81842" y="37258"/>
                        <a:pt x="81870" y="37201"/>
                      </a:cubicBezTo>
                      <a:lnTo>
                        <a:pt x="82152" y="36952"/>
                      </a:lnTo>
                      <a:lnTo>
                        <a:pt x="100891" y="15488"/>
                      </a:lnTo>
                      <a:cubicBezTo>
                        <a:pt x="116156" y="3726"/>
                        <a:pt x="135331" y="-1687"/>
                        <a:pt x="154126" y="461"/>
                      </a:cubicBezTo>
                      <a:cubicBezTo>
                        <a:pt x="163523" y="1536"/>
                        <a:pt x="172825" y="4500"/>
                        <a:pt x="181496" y="9506"/>
                      </a:cubicBezTo>
                      <a:lnTo>
                        <a:pt x="315077" y="98313"/>
                      </a:lnTo>
                    </a:path>
                  </a:pathLst>
                </a:custGeom>
                <a:solidFill>
                  <a:srgbClr val="FFCC99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2042" name="グループ化 2041"/>
              <p:cNvGrpSpPr/>
              <p:nvPr/>
            </p:nvGrpSpPr>
            <p:grpSpPr>
              <a:xfrm>
                <a:off x="431647" y="3096618"/>
                <a:ext cx="1556044" cy="966581"/>
                <a:chOff x="431647" y="3096618"/>
                <a:chExt cx="1556044" cy="966581"/>
              </a:xfrm>
            </p:grpSpPr>
            <p:grpSp>
              <p:nvGrpSpPr>
                <p:cNvPr id="2043" name="グループ化 2042"/>
                <p:cNvGrpSpPr/>
                <p:nvPr/>
              </p:nvGrpSpPr>
              <p:grpSpPr>
                <a:xfrm>
                  <a:off x="431647" y="3096618"/>
                  <a:ext cx="1556044" cy="966581"/>
                  <a:chOff x="7627353" y="2698603"/>
                  <a:chExt cx="2917825" cy="1812490"/>
                </a:xfrm>
              </p:grpSpPr>
              <p:sp>
                <p:nvSpPr>
                  <p:cNvPr id="2081" name="正方形/長方形 2080"/>
                  <p:cNvSpPr/>
                  <p:nvPr/>
                </p:nvSpPr>
                <p:spPr>
                  <a:xfrm>
                    <a:off x="7731493" y="3369523"/>
                    <a:ext cx="819785" cy="1072937"/>
                  </a:xfrm>
                  <a:prstGeom prst="rect">
                    <a:avLst/>
                  </a:prstGeom>
                  <a:gradFill flip="none" rotWithShape="1">
                    <a:gsLst>
                      <a:gs pos="0">
                        <a:srgbClr val="00B0F0"/>
                      </a:gs>
                      <a:gs pos="100000">
                        <a:srgbClr val="5B9BD5">
                          <a:lumMod val="40000"/>
                          <a:lumOff val="60000"/>
                        </a:srgbClr>
                      </a:gs>
                    </a:gsLst>
                    <a:lin ang="16200000" scaled="1"/>
                    <a:tileRect/>
                  </a:gra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082" name="フリーフォーム 2081"/>
                  <p:cNvSpPr/>
                  <p:nvPr/>
                </p:nvSpPr>
                <p:spPr>
                  <a:xfrm>
                    <a:off x="7627353" y="2698603"/>
                    <a:ext cx="2917825" cy="1812490"/>
                  </a:xfrm>
                  <a:custGeom>
                    <a:avLst/>
                    <a:gdLst>
                      <a:gd name="connsiteX0" fmla="*/ 127000 w 2917825"/>
                      <a:gd name="connsiteY0" fmla="*/ 709020 h 1812490"/>
                      <a:gd name="connsiteX1" fmla="*/ 127000 w 2917825"/>
                      <a:gd name="connsiteY1" fmla="*/ 1698137 h 1812490"/>
                      <a:gd name="connsiteX2" fmla="*/ 898525 w 2917825"/>
                      <a:gd name="connsiteY2" fmla="*/ 1698137 h 1812490"/>
                      <a:gd name="connsiteX3" fmla="*/ 898525 w 2917825"/>
                      <a:gd name="connsiteY3" fmla="*/ 709020 h 1812490"/>
                      <a:gd name="connsiteX4" fmla="*/ 111595 w 2917825"/>
                      <a:gd name="connsiteY4" fmla="*/ 0 h 1812490"/>
                      <a:gd name="connsiteX5" fmla="*/ 2806230 w 2917825"/>
                      <a:gd name="connsiteY5" fmla="*/ 0 h 1812490"/>
                      <a:gd name="connsiteX6" fmla="*/ 2917825 w 2917825"/>
                      <a:gd name="connsiteY6" fmla="*/ 111595 h 1812490"/>
                      <a:gd name="connsiteX7" fmla="*/ 2917825 w 2917825"/>
                      <a:gd name="connsiteY7" fmla="*/ 1700895 h 1812490"/>
                      <a:gd name="connsiteX8" fmla="*/ 2806230 w 2917825"/>
                      <a:gd name="connsiteY8" fmla="*/ 1812490 h 1812490"/>
                      <a:gd name="connsiteX9" fmla="*/ 111595 w 2917825"/>
                      <a:gd name="connsiteY9" fmla="*/ 1812490 h 1812490"/>
                      <a:gd name="connsiteX10" fmla="*/ 0 w 2917825"/>
                      <a:gd name="connsiteY10" fmla="*/ 1700895 h 1812490"/>
                      <a:gd name="connsiteX11" fmla="*/ 0 w 2917825"/>
                      <a:gd name="connsiteY11" fmla="*/ 111595 h 1812490"/>
                      <a:gd name="connsiteX12" fmla="*/ 111595 w 2917825"/>
                      <a:gd name="connsiteY12" fmla="*/ 0 h 181249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2917825" h="1812490">
                        <a:moveTo>
                          <a:pt x="127000" y="709020"/>
                        </a:moveTo>
                        <a:lnTo>
                          <a:pt x="127000" y="1698137"/>
                        </a:lnTo>
                        <a:lnTo>
                          <a:pt x="898525" y="1698137"/>
                        </a:lnTo>
                        <a:lnTo>
                          <a:pt x="898525" y="709020"/>
                        </a:lnTo>
                        <a:close/>
                        <a:moveTo>
                          <a:pt x="111595" y="0"/>
                        </a:moveTo>
                        <a:lnTo>
                          <a:pt x="2806230" y="0"/>
                        </a:lnTo>
                        <a:cubicBezTo>
                          <a:pt x="2867862" y="0"/>
                          <a:pt x="2917825" y="49963"/>
                          <a:pt x="2917825" y="111595"/>
                        </a:cubicBezTo>
                        <a:lnTo>
                          <a:pt x="2917825" y="1700895"/>
                        </a:lnTo>
                        <a:cubicBezTo>
                          <a:pt x="2917825" y="1762527"/>
                          <a:pt x="2867862" y="1812490"/>
                          <a:pt x="2806230" y="1812490"/>
                        </a:cubicBezTo>
                        <a:lnTo>
                          <a:pt x="111595" y="1812490"/>
                        </a:lnTo>
                        <a:cubicBezTo>
                          <a:pt x="49963" y="1812490"/>
                          <a:pt x="0" y="1762527"/>
                          <a:pt x="0" y="1700895"/>
                        </a:cubicBezTo>
                        <a:lnTo>
                          <a:pt x="0" y="111595"/>
                        </a:lnTo>
                        <a:cubicBezTo>
                          <a:pt x="0" y="49963"/>
                          <a:pt x="49963" y="0"/>
                          <a:pt x="111595" y="0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ysClr val="window" lastClr="FFFFFF">
                          <a:lumMod val="75000"/>
                        </a:sysClr>
                      </a:gs>
                      <a:gs pos="100000">
                        <a:sysClr val="window" lastClr="FFFFFF"/>
                      </a:gs>
                    </a:gsLst>
                    <a:lin ang="18900000" scaled="1"/>
                    <a:tileRect/>
                  </a:grad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083" name="正方形/長方形 2082"/>
                  <p:cNvSpPr/>
                  <p:nvPr/>
                </p:nvSpPr>
                <p:spPr>
                  <a:xfrm>
                    <a:off x="8598903" y="3728085"/>
                    <a:ext cx="1828800" cy="676275"/>
                  </a:xfrm>
                  <a:prstGeom prst="rect">
                    <a:avLst/>
                  </a:prstGeom>
                  <a:pattFill prst="weave">
                    <a:fgClr>
                      <a:srgbClr val="ED7D31">
                        <a:lumMod val="60000"/>
                        <a:lumOff val="40000"/>
                      </a:srgbClr>
                    </a:fgClr>
                    <a:bgClr>
                      <a:sysClr val="window" lastClr="FFFFFF"/>
                    </a:bgClr>
                  </a:pattFill>
                  <a:ln w="6350" cap="flat" cmpd="sng" algn="ctr">
                    <a:solidFill>
                      <a:srgbClr val="ED7D31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cxnSp>
                <p:nvCxnSpPr>
                  <p:cNvPr id="2084" name="直線コネクタ 2083"/>
                  <p:cNvCxnSpPr>
                    <a:stCxn id="2083" idx="1"/>
                  </p:cNvCxnSpPr>
                  <p:nvPr/>
                </p:nvCxnSpPr>
                <p:spPr>
                  <a:xfrm>
                    <a:off x="8598903" y="4066223"/>
                    <a:ext cx="1838325" cy="952"/>
                  </a:xfrm>
                  <a:prstGeom prst="line">
                    <a:avLst/>
                  </a:prstGeom>
                  <a:noFill/>
                  <a:ln w="6350" cap="flat" cmpd="sng" algn="ctr">
                    <a:solidFill>
                      <a:srgbClr val="ED7D31">
                        <a:lumMod val="60000"/>
                        <a:lumOff val="40000"/>
                      </a:srgbClr>
                    </a:solidFill>
                    <a:prstDash val="dash"/>
                    <a:miter lim="800000"/>
                  </a:ln>
                  <a:effectLst/>
                </p:spPr>
              </p:cxnSp>
              <p:cxnSp>
                <p:nvCxnSpPr>
                  <p:cNvPr id="2085" name="直線コネクタ 2084"/>
                  <p:cNvCxnSpPr/>
                  <p:nvPr/>
                </p:nvCxnSpPr>
                <p:spPr>
                  <a:xfrm>
                    <a:off x="8598903" y="3894773"/>
                    <a:ext cx="1838325" cy="952"/>
                  </a:xfrm>
                  <a:prstGeom prst="line">
                    <a:avLst/>
                  </a:prstGeom>
                  <a:noFill/>
                  <a:ln w="6350" cap="flat" cmpd="sng" algn="ctr">
                    <a:solidFill>
                      <a:srgbClr val="ED7D31">
                        <a:lumMod val="60000"/>
                        <a:lumOff val="40000"/>
                      </a:srgbClr>
                    </a:solidFill>
                    <a:prstDash val="dash"/>
                    <a:miter lim="800000"/>
                  </a:ln>
                  <a:effectLst/>
                </p:spPr>
              </p:cxnSp>
              <p:cxnSp>
                <p:nvCxnSpPr>
                  <p:cNvPr id="2086" name="直線コネクタ 2085"/>
                  <p:cNvCxnSpPr/>
                  <p:nvPr/>
                </p:nvCxnSpPr>
                <p:spPr>
                  <a:xfrm>
                    <a:off x="8598903" y="4218623"/>
                    <a:ext cx="1838325" cy="952"/>
                  </a:xfrm>
                  <a:prstGeom prst="line">
                    <a:avLst/>
                  </a:prstGeom>
                  <a:noFill/>
                  <a:ln w="6350" cap="flat" cmpd="sng" algn="ctr">
                    <a:solidFill>
                      <a:srgbClr val="ED7D31">
                        <a:lumMod val="60000"/>
                        <a:lumOff val="40000"/>
                      </a:srgbClr>
                    </a:solidFill>
                    <a:prstDash val="dash"/>
                    <a:miter lim="800000"/>
                  </a:ln>
                  <a:effectLst/>
                </p:spPr>
              </p:cxnSp>
              <p:sp>
                <p:nvSpPr>
                  <p:cNvPr id="2087" name="テキスト ボックス 2086"/>
                  <p:cNvSpPr txBox="1"/>
                  <p:nvPr/>
                </p:nvSpPr>
                <p:spPr>
                  <a:xfrm>
                    <a:off x="7731492" y="2748145"/>
                    <a:ext cx="2073580" cy="609327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prstTxWarp prst="textPlain">
                      <a:avLst/>
                    </a:prstTxWarp>
                    <a:spAutoFit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ja-JP" altLang="en-US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氏　名</a:t>
                    </a:r>
                    <a:r>
                      <a:rPr kumimoji="0" lang="ja-JP" altLang="en-US" sz="9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：□□　□□</a:t>
                    </a:r>
                    <a:endParaRPr kumimoji="0" lang="en-US" altLang="ja-JP" sz="9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altLang="ja-JP" sz="9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ja-JP" altLang="en-US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住　所</a:t>
                    </a:r>
                    <a:r>
                      <a:rPr kumimoji="0" lang="ja-JP" altLang="en-US" sz="9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：○○県△△市▽▽町◇丁目□番地○号</a:t>
                    </a:r>
                    <a:endParaRPr kumimoji="0" lang="en-US" altLang="ja-JP" sz="9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altLang="ja-JP" sz="9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ja-JP" altLang="en-US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生年月日</a:t>
                    </a:r>
                    <a:r>
                      <a:rPr kumimoji="0" lang="ja-JP" altLang="en-US" sz="9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：平成○○年○月○日　　</a:t>
                    </a:r>
                    <a:r>
                      <a:rPr kumimoji="0" lang="ja-JP" altLang="en-US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性　別</a:t>
                    </a:r>
                    <a:r>
                      <a:rPr kumimoji="0" lang="ja-JP" altLang="en-US" sz="9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：□</a:t>
                    </a:r>
                  </a:p>
                </p:txBody>
              </p:sp>
              <p:sp>
                <p:nvSpPr>
                  <p:cNvPr id="2088" name="テキスト ボックス 2087"/>
                  <p:cNvSpPr txBox="1"/>
                  <p:nvPr/>
                </p:nvSpPr>
                <p:spPr>
                  <a:xfrm>
                    <a:off x="8613561" y="3467321"/>
                    <a:ext cx="1030371" cy="163358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prstTxWarp prst="textPlain">
                      <a:avLst/>
                    </a:prstTxWarp>
                    <a:spAutoFit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altLang="ja-JP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20XX</a:t>
                    </a:r>
                    <a:r>
                      <a:rPr kumimoji="0" lang="ja-JP" altLang="en-US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年</a:t>
                    </a:r>
                    <a:r>
                      <a:rPr kumimoji="0" lang="en-US" altLang="ja-JP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3</a:t>
                    </a:r>
                    <a:r>
                      <a:rPr kumimoji="0" lang="ja-JP" altLang="en-US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月</a:t>
                    </a:r>
                    <a:r>
                      <a:rPr kumimoji="0" lang="en-US" altLang="ja-JP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31</a:t>
                    </a:r>
                    <a:r>
                      <a:rPr kumimoji="0" lang="ja-JP" altLang="en-US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日まで有効</a:t>
                    </a:r>
                    <a:endParaRPr kumimoji="0" lang="ja-JP" altLang="en-US" sz="9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</p:txBody>
              </p:sp>
              <p:sp>
                <p:nvSpPr>
                  <p:cNvPr id="2089" name="テキスト ボックス 2088"/>
                  <p:cNvSpPr txBox="1"/>
                  <p:nvPr/>
                </p:nvSpPr>
                <p:spPr>
                  <a:xfrm>
                    <a:off x="9934575" y="2795753"/>
                    <a:ext cx="481100" cy="250628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prstTxWarp prst="textPlain">
                      <a:avLst/>
                    </a:prstTxWarp>
                    <a:sp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ja-JP" altLang="en-US" sz="1100" b="1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個人番号</a:t>
                    </a:r>
                    <a:endParaRPr kumimoji="0" lang="en-US" altLang="ja-JP" sz="11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ja-JP" altLang="en-US" sz="1100" b="1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カード</a:t>
                    </a:r>
                  </a:p>
                </p:txBody>
              </p:sp>
              <p:grpSp>
                <p:nvGrpSpPr>
                  <p:cNvPr id="2090" name="グループ化 2089"/>
                  <p:cNvGrpSpPr/>
                  <p:nvPr/>
                </p:nvGrpSpPr>
                <p:grpSpPr>
                  <a:xfrm>
                    <a:off x="9952032" y="3302058"/>
                    <a:ext cx="410617" cy="367596"/>
                    <a:chOff x="5631654" y="-26213"/>
                    <a:chExt cx="404948" cy="418044"/>
                  </a:xfrm>
                </p:grpSpPr>
                <p:grpSp>
                  <p:nvGrpSpPr>
                    <p:cNvPr id="2094" name="グループ化 2093"/>
                    <p:cNvGrpSpPr/>
                    <p:nvPr/>
                  </p:nvGrpSpPr>
                  <p:grpSpPr>
                    <a:xfrm>
                      <a:off x="5631654" y="-26202"/>
                      <a:ext cx="404948" cy="334849"/>
                      <a:chOff x="4339640" y="3267059"/>
                      <a:chExt cx="309314" cy="240355"/>
                    </a:xfrm>
                    <a:gradFill flip="none" rotWithShape="1">
                      <a:gsLst>
                        <a:gs pos="0">
                          <a:srgbClr val="FFC000">
                            <a:lumMod val="67000"/>
                          </a:srgbClr>
                        </a:gs>
                        <a:gs pos="48000">
                          <a:srgbClr val="FFC000">
                            <a:lumMod val="97000"/>
                            <a:lumOff val="3000"/>
                          </a:srgbClr>
                        </a:gs>
                        <a:gs pos="100000">
                          <a:srgbClr val="FFC000">
                            <a:lumMod val="60000"/>
                            <a:lumOff val="40000"/>
                          </a:srgbClr>
                        </a:gs>
                      </a:gsLst>
                      <a:lin ang="18900000" scaled="1"/>
                      <a:tileRect/>
                    </a:gradFill>
                  </p:grpSpPr>
                  <p:sp>
                    <p:nvSpPr>
                      <p:cNvPr id="2098" name="片側の 2 つの角を丸めた四角形 2097"/>
                      <p:cNvSpPr/>
                      <p:nvPr/>
                    </p:nvSpPr>
                    <p:spPr>
                      <a:xfrm>
                        <a:off x="4339641" y="3267059"/>
                        <a:ext cx="309313" cy="61252"/>
                      </a:xfrm>
                      <a:prstGeom prst="round2SameRect">
                        <a:avLst>
                          <a:gd name="adj1" fmla="val 50000"/>
                          <a:gd name="adj2" fmla="val 0"/>
                        </a:avLst>
                      </a:prstGeom>
                      <a:noFill/>
                      <a:ln w="6350" cap="flat" cmpd="sng" algn="ctr">
                        <a:solidFill>
                          <a:srgbClr val="5B9BD5">
                            <a:lumMod val="60000"/>
                            <a:lumOff val="40000"/>
                          </a:srgbClr>
                        </a:solidFill>
                        <a:prstDash val="dash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2099" name="正方形/長方形 2098"/>
                      <p:cNvSpPr/>
                      <p:nvPr/>
                    </p:nvSpPr>
                    <p:spPr>
                      <a:xfrm>
                        <a:off x="4339640" y="3328311"/>
                        <a:ext cx="309313" cy="59701"/>
                      </a:xfrm>
                      <a:prstGeom prst="rect">
                        <a:avLst/>
                      </a:prstGeom>
                      <a:noFill/>
                      <a:ln w="6350" cap="flat" cmpd="sng" algn="ctr">
                        <a:solidFill>
                          <a:srgbClr val="5B9BD5">
                            <a:lumMod val="60000"/>
                            <a:lumOff val="40000"/>
                          </a:srgbClr>
                        </a:solidFill>
                        <a:prstDash val="dash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2100" name="正方形/長方形 2099"/>
                      <p:cNvSpPr/>
                      <p:nvPr/>
                    </p:nvSpPr>
                    <p:spPr>
                      <a:xfrm>
                        <a:off x="4339640" y="3388012"/>
                        <a:ext cx="309313" cy="59701"/>
                      </a:xfrm>
                      <a:prstGeom prst="rect">
                        <a:avLst/>
                      </a:prstGeom>
                      <a:noFill/>
                      <a:ln w="6350" cap="flat" cmpd="sng" algn="ctr">
                        <a:solidFill>
                          <a:srgbClr val="5B9BD5">
                            <a:lumMod val="60000"/>
                            <a:lumOff val="40000"/>
                          </a:srgbClr>
                        </a:solidFill>
                        <a:prstDash val="dash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2101" name="正方形/長方形 2100"/>
                      <p:cNvSpPr/>
                      <p:nvPr/>
                    </p:nvSpPr>
                    <p:spPr>
                      <a:xfrm>
                        <a:off x="4339640" y="3447713"/>
                        <a:ext cx="309313" cy="59701"/>
                      </a:xfrm>
                      <a:prstGeom prst="rect">
                        <a:avLst/>
                      </a:prstGeom>
                      <a:noFill/>
                      <a:ln w="6350" cap="flat" cmpd="sng" algn="ctr">
                        <a:solidFill>
                          <a:srgbClr val="5B9BD5">
                            <a:lumMod val="60000"/>
                            <a:lumOff val="40000"/>
                          </a:srgbClr>
                        </a:solidFill>
                        <a:prstDash val="dash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2095" name="フリーフォーム 2094"/>
                    <p:cNvSpPr/>
                    <p:nvPr/>
                  </p:nvSpPr>
                  <p:spPr>
                    <a:xfrm rot="10800000">
                      <a:off x="5911187" y="308657"/>
                      <a:ext cx="125414" cy="83174"/>
                    </a:xfrm>
                    <a:custGeom>
                      <a:avLst/>
                      <a:gdLst>
                        <a:gd name="connsiteX0" fmla="*/ 125414 w 125414"/>
                        <a:gd name="connsiteY0" fmla="*/ 83174 h 83174"/>
                        <a:gd name="connsiteX1" fmla="*/ 0 w 125414"/>
                        <a:gd name="connsiteY1" fmla="*/ 83174 h 83174"/>
                        <a:gd name="connsiteX2" fmla="*/ 0 w 125414"/>
                        <a:gd name="connsiteY2" fmla="*/ 41587 h 83174"/>
                        <a:gd name="connsiteX3" fmla="*/ 41587 w 125414"/>
                        <a:gd name="connsiteY3" fmla="*/ 0 h 83174"/>
                        <a:gd name="connsiteX4" fmla="*/ 125414 w 125414"/>
                        <a:gd name="connsiteY4" fmla="*/ 0 h 83174"/>
                        <a:gd name="connsiteX5" fmla="*/ 125414 w 125414"/>
                        <a:gd name="connsiteY5" fmla="*/ 83174 h 8317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25414" h="83174">
                          <a:moveTo>
                            <a:pt x="125414" y="83174"/>
                          </a:moveTo>
                          <a:lnTo>
                            <a:pt x="0" y="83174"/>
                          </a:lnTo>
                          <a:lnTo>
                            <a:pt x="0" y="41587"/>
                          </a:lnTo>
                          <a:cubicBezTo>
                            <a:pt x="0" y="18619"/>
                            <a:pt x="18619" y="0"/>
                            <a:pt x="41587" y="0"/>
                          </a:cubicBezTo>
                          <a:lnTo>
                            <a:pt x="125414" y="0"/>
                          </a:lnTo>
                          <a:lnTo>
                            <a:pt x="125414" y="83174"/>
                          </a:lnTo>
                          <a:close/>
                        </a:path>
                      </a:pathLst>
                    </a:custGeom>
                    <a:noFill/>
                    <a:ln w="6350" cap="flat" cmpd="sng" algn="ctr">
                      <a:solidFill>
                        <a:srgbClr val="5B9BD5">
                          <a:lumMod val="60000"/>
                          <a:lumOff val="40000"/>
                        </a:srgbClr>
                      </a:solidFill>
                      <a:prstDash val="dash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096" name="フリーフォーム 2095"/>
                    <p:cNvSpPr/>
                    <p:nvPr/>
                  </p:nvSpPr>
                  <p:spPr>
                    <a:xfrm rot="10800000">
                      <a:off x="5631655" y="308657"/>
                      <a:ext cx="279531" cy="83174"/>
                    </a:xfrm>
                    <a:custGeom>
                      <a:avLst/>
                      <a:gdLst>
                        <a:gd name="connsiteX0" fmla="*/ 316495 w 316495"/>
                        <a:gd name="connsiteY0" fmla="*/ 83174 h 83174"/>
                        <a:gd name="connsiteX1" fmla="*/ 0 w 316495"/>
                        <a:gd name="connsiteY1" fmla="*/ 83174 h 83174"/>
                        <a:gd name="connsiteX2" fmla="*/ 0 w 316495"/>
                        <a:gd name="connsiteY2" fmla="*/ 0 h 83174"/>
                        <a:gd name="connsiteX3" fmla="*/ 274908 w 316495"/>
                        <a:gd name="connsiteY3" fmla="*/ 0 h 83174"/>
                        <a:gd name="connsiteX4" fmla="*/ 316495 w 316495"/>
                        <a:gd name="connsiteY4" fmla="*/ 41587 h 83174"/>
                        <a:gd name="connsiteX5" fmla="*/ 316495 w 316495"/>
                        <a:gd name="connsiteY5" fmla="*/ 83174 h 8317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316495" h="83174">
                          <a:moveTo>
                            <a:pt x="316495" y="83174"/>
                          </a:moveTo>
                          <a:lnTo>
                            <a:pt x="0" y="83174"/>
                          </a:lnTo>
                          <a:lnTo>
                            <a:pt x="0" y="0"/>
                          </a:lnTo>
                          <a:lnTo>
                            <a:pt x="274908" y="0"/>
                          </a:lnTo>
                          <a:cubicBezTo>
                            <a:pt x="297876" y="0"/>
                            <a:pt x="316495" y="18619"/>
                            <a:pt x="316495" y="41587"/>
                          </a:cubicBezTo>
                          <a:lnTo>
                            <a:pt x="316495" y="83174"/>
                          </a:lnTo>
                          <a:close/>
                        </a:path>
                      </a:pathLst>
                    </a:custGeom>
                    <a:noFill/>
                    <a:ln w="6350" cap="flat" cmpd="sng" algn="ctr">
                      <a:solidFill>
                        <a:srgbClr val="5B9BD5">
                          <a:lumMod val="60000"/>
                          <a:lumOff val="40000"/>
                        </a:srgbClr>
                      </a:solidFill>
                      <a:prstDash val="dash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097" name="フリーフォーム 2096"/>
                    <p:cNvSpPr/>
                    <p:nvPr/>
                  </p:nvSpPr>
                  <p:spPr>
                    <a:xfrm>
                      <a:off x="5752939" y="-26213"/>
                      <a:ext cx="283662" cy="334864"/>
                    </a:xfrm>
                    <a:custGeom>
                      <a:avLst/>
                      <a:gdLst>
                        <a:gd name="connsiteX0" fmla="*/ 0 w 283662"/>
                        <a:gd name="connsiteY0" fmla="*/ 0 h 334864"/>
                        <a:gd name="connsiteX1" fmla="*/ 240995 w 283662"/>
                        <a:gd name="connsiteY1" fmla="*/ 0 h 334864"/>
                        <a:gd name="connsiteX2" fmla="*/ 283662 w 283662"/>
                        <a:gd name="connsiteY2" fmla="*/ 42667 h 334864"/>
                        <a:gd name="connsiteX3" fmla="*/ 283661 w 283662"/>
                        <a:gd name="connsiteY3" fmla="*/ 85333 h 334864"/>
                        <a:gd name="connsiteX4" fmla="*/ 158246 w 283662"/>
                        <a:gd name="connsiteY4" fmla="*/ 85333 h 334864"/>
                        <a:gd name="connsiteX5" fmla="*/ 158246 w 283662"/>
                        <a:gd name="connsiteY5" fmla="*/ 334864 h 334864"/>
                        <a:gd name="connsiteX6" fmla="*/ 0 w 283662"/>
                        <a:gd name="connsiteY6" fmla="*/ 334864 h 33486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283662" h="334864">
                          <a:moveTo>
                            <a:pt x="0" y="0"/>
                          </a:moveTo>
                          <a:lnTo>
                            <a:pt x="240995" y="0"/>
                          </a:lnTo>
                          <a:cubicBezTo>
                            <a:pt x="264559" y="0"/>
                            <a:pt x="283662" y="19103"/>
                            <a:pt x="283662" y="42667"/>
                          </a:cubicBezTo>
                          <a:cubicBezTo>
                            <a:pt x="283662" y="56889"/>
                            <a:pt x="283661" y="71111"/>
                            <a:pt x="283661" y="85333"/>
                          </a:cubicBezTo>
                          <a:lnTo>
                            <a:pt x="158246" y="85333"/>
                          </a:lnTo>
                          <a:lnTo>
                            <a:pt x="158246" y="334864"/>
                          </a:lnTo>
                          <a:lnTo>
                            <a:pt x="0" y="334864"/>
                          </a:lnTo>
                          <a:close/>
                        </a:path>
                      </a:pathLst>
                    </a:custGeom>
                    <a:noFill/>
                    <a:ln w="6350" cap="flat" cmpd="sng" algn="ctr">
                      <a:solidFill>
                        <a:srgbClr val="5B9BD5">
                          <a:lumMod val="60000"/>
                          <a:lumOff val="40000"/>
                        </a:srgbClr>
                      </a:solidFill>
                      <a:prstDash val="dash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2091" name="グループ化 2090"/>
                  <p:cNvGrpSpPr/>
                  <p:nvPr/>
                </p:nvGrpSpPr>
                <p:grpSpPr>
                  <a:xfrm>
                    <a:off x="9977307" y="3327653"/>
                    <a:ext cx="368964" cy="324779"/>
                    <a:chOff x="14159332" y="3300413"/>
                    <a:chExt cx="423443" cy="372734"/>
                  </a:xfrm>
                </p:grpSpPr>
                <p:sp>
                  <p:nvSpPr>
                    <p:cNvPr id="2092" name="フリーフォーム 2091"/>
                    <p:cNvSpPr/>
                    <p:nvPr/>
                  </p:nvSpPr>
                  <p:spPr>
                    <a:xfrm>
                      <a:off x="14159332" y="3300413"/>
                      <a:ext cx="423443" cy="372734"/>
                    </a:xfrm>
                    <a:custGeom>
                      <a:avLst/>
                      <a:gdLst>
                        <a:gd name="connsiteX0" fmla="*/ 30795 w 301205"/>
                        <a:gd name="connsiteY0" fmla="*/ 13897 h 272925"/>
                        <a:gd name="connsiteX1" fmla="*/ 14192 w 301205"/>
                        <a:gd name="connsiteY1" fmla="*/ 30500 h 272925"/>
                        <a:gd name="connsiteX2" fmla="*/ 14192 w 301205"/>
                        <a:gd name="connsiteY2" fmla="*/ 242426 h 272925"/>
                        <a:gd name="connsiteX3" fmla="*/ 30795 w 301205"/>
                        <a:gd name="connsiteY3" fmla="*/ 259029 h 272925"/>
                        <a:gd name="connsiteX4" fmla="*/ 270411 w 301205"/>
                        <a:gd name="connsiteY4" fmla="*/ 259029 h 272925"/>
                        <a:gd name="connsiteX5" fmla="*/ 287014 w 301205"/>
                        <a:gd name="connsiteY5" fmla="*/ 242426 h 272925"/>
                        <a:gd name="connsiteX6" fmla="*/ 287014 w 301205"/>
                        <a:gd name="connsiteY6" fmla="*/ 30500 h 272925"/>
                        <a:gd name="connsiteX7" fmla="*/ 270411 w 301205"/>
                        <a:gd name="connsiteY7" fmla="*/ 13897 h 272925"/>
                        <a:gd name="connsiteX8" fmla="*/ 26438 w 301205"/>
                        <a:gd name="connsiteY8" fmla="*/ 0 h 272925"/>
                        <a:gd name="connsiteX9" fmla="*/ 274767 w 301205"/>
                        <a:gd name="connsiteY9" fmla="*/ 0 h 272925"/>
                        <a:gd name="connsiteX10" fmla="*/ 301205 w 301205"/>
                        <a:gd name="connsiteY10" fmla="*/ 26438 h 272925"/>
                        <a:gd name="connsiteX11" fmla="*/ 301205 w 301205"/>
                        <a:gd name="connsiteY11" fmla="*/ 246487 h 272925"/>
                        <a:gd name="connsiteX12" fmla="*/ 274767 w 301205"/>
                        <a:gd name="connsiteY12" fmla="*/ 272925 h 272925"/>
                        <a:gd name="connsiteX13" fmla="*/ 26438 w 301205"/>
                        <a:gd name="connsiteY13" fmla="*/ 272925 h 272925"/>
                        <a:gd name="connsiteX14" fmla="*/ 0 w 301205"/>
                        <a:gd name="connsiteY14" fmla="*/ 246487 h 272925"/>
                        <a:gd name="connsiteX15" fmla="*/ 0 w 301205"/>
                        <a:gd name="connsiteY15" fmla="*/ 26438 h 272925"/>
                        <a:gd name="connsiteX16" fmla="*/ 26438 w 301205"/>
                        <a:gd name="connsiteY16" fmla="*/ 0 h 27292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</a:cxnLst>
                      <a:rect l="l" t="t" r="r" b="b"/>
                      <a:pathLst>
                        <a:path w="301205" h="272925">
                          <a:moveTo>
                            <a:pt x="30795" y="13897"/>
                          </a:moveTo>
                          <a:cubicBezTo>
                            <a:pt x="21625" y="13897"/>
                            <a:pt x="14192" y="21330"/>
                            <a:pt x="14192" y="30500"/>
                          </a:cubicBezTo>
                          <a:lnTo>
                            <a:pt x="14192" y="242426"/>
                          </a:lnTo>
                          <a:cubicBezTo>
                            <a:pt x="14192" y="251596"/>
                            <a:pt x="21625" y="259029"/>
                            <a:pt x="30795" y="259029"/>
                          </a:cubicBezTo>
                          <a:lnTo>
                            <a:pt x="270411" y="259029"/>
                          </a:lnTo>
                          <a:cubicBezTo>
                            <a:pt x="279581" y="259029"/>
                            <a:pt x="287014" y="251596"/>
                            <a:pt x="287014" y="242426"/>
                          </a:cubicBezTo>
                          <a:lnTo>
                            <a:pt x="287014" y="30500"/>
                          </a:lnTo>
                          <a:cubicBezTo>
                            <a:pt x="287014" y="21330"/>
                            <a:pt x="279581" y="13897"/>
                            <a:pt x="270411" y="13897"/>
                          </a:cubicBezTo>
                          <a:close/>
                          <a:moveTo>
                            <a:pt x="26438" y="0"/>
                          </a:moveTo>
                          <a:lnTo>
                            <a:pt x="274767" y="0"/>
                          </a:lnTo>
                          <a:cubicBezTo>
                            <a:pt x="289368" y="0"/>
                            <a:pt x="301205" y="11837"/>
                            <a:pt x="301205" y="26438"/>
                          </a:cubicBezTo>
                          <a:lnTo>
                            <a:pt x="301205" y="246487"/>
                          </a:lnTo>
                          <a:cubicBezTo>
                            <a:pt x="301205" y="261088"/>
                            <a:pt x="289368" y="272925"/>
                            <a:pt x="274767" y="272925"/>
                          </a:cubicBezTo>
                          <a:lnTo>
                            <a:pt x="26438" y="272925"/>
                          </a:lnTo>
                          <a:cubicBezTo>
                            <a:pt x="11837" y="272925"/>
                            <a:pt x="0" y="261088"/>
                            <a:pt x="0" y="246487"/>
                          </a:cubicBezTo>
                          <a:lnTo>
                            <a:pt x="0" y="26438"/>
                          </a:lnTo>
                          <a:cubicBezTo>
                            <a:pt x="0" y="11837"/>
                            <a:pt x="11837" y="0"/>
                            <a:pt x="26438" y="0"/>
                          </a:cubicBezTo>
                          <a:close/>
                        </a:path>
                      </a:pathLst>
                    </a:custGeom>
                    <a:solidFill>
                      <a:srgbClr val="FF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093" name="テキスト ボックス 2092"/>
                    <p:cNvSpPr txBox="1"/>
                    <p:nvPr/>
                  </p:nvSpPr>
                  <p:spPr>
                    <a:xfrm rot="5400000">
                      <a:off x="14224628" y="3310159"/>
                      <a:ext cx="292850" cy="340037"/>
                    </a:xfrm>
                    <a:prstGeom prst="rect">
                      <a:avLst/>
                    </a:prstGeom>
                    <a:noFill/>
                  </p:spPr>
                  <p:txBody>
                    <a:bodyPr vert="eaVert" wrap="none" rtlCol="0">
                      <a:prstTxWarp prst="textPlain">
                        <a:avLst/>
                      </a:prstTxWarp>
                      <a:spAutoFit/>
                    </a:bodyPr>
                    <a:lstStyle/>
                    <a:p>
                      <a:pPr marL="0" marR="0" lvl="0" indent="0" algn="dist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ja-JP" altLang="en-US" sz="1400" b="1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個　人</a:t>
                      </a:r>
                      <a:endParaRPr kumimoji="0" lang="en-US" altLang="ja-JP" sz="1400" b="1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marL="0" marR="0" lvl="0" indent="0" algn="dist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ja-JP" altLang="en-US" sz="1400" b="1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番　号</a:t>
                      </a:r>
                      <a:endParaRPr kumimoji="0" lang="en-US" altLang="ja-JP" sz="1400" b="1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marL="0" marR="0" lvl="0" indent="0" algn="dist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ja-JP" altLang="en-US" sz="1400" b="1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カード</a:t>
                      </a:r>
                    </a:p>
                  </p:txBody>
                </p:sp>
              </p:grpSp>
            </p:grpSp>
            <p:grpSp>
              <p:nvGrpSpPr>
                <p:cNvPr id="2044" name="グループ化 2043"/>
                <p:cNvGrpSpPr/>
                <p:nvPr/>
              </p:nvGrpSpPr>
              <p:grpSpPr>
                <a:xfrm>
                  <a:off x="529454" y="3490633"/>
                  <a:ext cx="352641" cy="508639"/>
                  <a:chOff x="883040" y="5311672"/>
                  <a:chExt cx="876940" cy="1264872"/>
                </a:xfrm>
              </p:grpSpPr>
              <p:sp>
                <p:nvSpPr>
                  <p:cNvPr id="2045" name="円/楕円 2044"/>
                  <p:cNvSpPr/>
                  <p:nvPr/>
                </p:nvSpPr>
                <p:spPr>
                  <a:xfrm>
                    <a:off x="929392" y="5311672"/>
                    <a:ext cx="774926" cy="774926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046" name="月 823"/>
                  <p:cNvSpPr/>
                  <p:nvPr/>
                </p:nvSpPr>
                <p:spPr>
                  <a:xfrm flipH="1">
                    <a:off x="883040" y="5631706"/>
                    <a:ext cx="435608" cy="586168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35608" h="586168">
                        <a:moveTo>
                          <a:pt x="286452" y="0"/>
                        </a:moveTo>
                        <a:cubicBezTo>
                          <a:pt x="199276" y="192948"/>
                          <a:pt x="263638" y="433147"/>
                          <a:pt x="435608" y="556657"/>
                        </a:cubicBezTo>
                        <a:lnTo>
                          <a:pt x="435608" y="556658"/>
                        </a:lnTo>
                        <a:cubicBezTo>
                          <a:pt x="355652" y="578082"/>
                          <a:pt x="273439" y="556463"/>
                          <a:pt x="210751" y="504343"/>
                        </a:cubicBezTo>
                        <a:cubicBezTo>
                          <a:pt x="223970" y="533586"/>
                          <a:pt x="241477" y="560887"/>
                          <a:pt x="262179" y="586167"/>
                        </a:cubicBezTo>
                        <a:lnTo>
                          <a:pt x="262179" y="586168"/>
                        </a:lnTo>
                        <a:cubicBezTo>
                          <a:pt x="117382" y="586168"/>
                          <a:pt x="0" y="457160"/>
                          <a:pt x="0" y="298021"/>
                        </a:cubicBezTo>
                        <a:cubicBezTo>
                          <a:pt x="0" y="139406"/>
                          <a:pt x="116610" y="10724"/>
                          <a:pt x="260750" y="10033"/>
                        </a:cubicBezTo>
                        <a:cubicBezTo>
                          <a:pt x="268698" y="5310"/>
                          <a:pt x="277451" y="2412"/>
                          <a:pt x="286452" y="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047" name="月 823"/>
                  <p:cNvSpPr/>
                  <p:nvPr/>
                </p:nvSpPr>
                <p:spPr>
                  <a:xfrm>
                    <a:off x="1324372" y="5631706"/>
                    <a:ext cx="435608" cy="586168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35608" h="586168">
                        <a:moveTo>
                          <a:pt x="286452" y="0"/>
                        </a:moveTo>
                        <a:cubicBezTo>
                          <a:pt x="199276" y="192948"/>
                          <a:pt x="263638" y="433147"/>
                          <a:pt x="435608" y="556657"/>
                        </a:cubicBezTo>
                        <a:lnTo>
                          <a:pt x="435608" y="556658"/>
                        </a:lnTo>
                        <a:cubicBezTo>
                          <a:pt x="355652" y="578082"/>
                          <a:pt x="273439" y="556463"/>
                          <a:pt x="210751" y="504343"/>
                        </a:cubicBezTo>
                        <a:cubicBezTo>
                          <a:pt x="223970" y="533586"/>
                          <a:pt x="241477" y="560887"/>
                          <a:pt x="262179" y="586167"/>
                        </a:cubicBezTo>
                        <a:lnTo>
                          <a:pt x="262179" y="586168"/>
                        </a:lnTo>
                        <a:cubicBezTo>
                          <a:pt x="117382" y="586168"/>
                          <a:pt x="0" y="457160"/>
                          <a:pt x="0" y="298021"/>
                        </a:cubicBezTo>
                        <a:cubicBezTo>
                          <a:pt x="0" y="139406"/>
                          <a:pt x="116610" y="10724"/>
                          <a:pt x="260750" y="10033"/>
                        </a:cubicBezTo>
                        <a:cubicBezTo>
                          <a:pt x="268698" y="5310"/>
                          <a:pt x="277451" y="2412"/>
                          <a:pt x="286452" y="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048" name="フリーフォーム 2047"/>
                  <p:cNvSpPr/>
                  <p:nvPr/>
                </p:nvSpPr>
                <p:spPr>
                  <a:xfrm>
                    <a:off x="1161159" y="6106343"/>
                    <a:ext cx="323141" cy="176213"/>
                  </a:xfrm>
                  <a:custGeom>
                    <a:avLst/>
                    <a:gdLst>
                      <a:gd name="connsiteX0" fmla="*/ 109057 w 323141"/>
                      <a:gd name="connsiteY0" fmla="*/ 0 h 176213"/>
                      <a:gd name="connsiteX1" fmla="*/ 213831 w 323141"/>
                      <a:gd name="connsiteY1" fmla="*/ 0 h 176213"/>
                      <a:gd name="connsiteX2" fmla="*/ 240026 w 323141"/>
                      <a:gd name="connsiteY2" fmla="*/ 26195 h 176213"/>
                      <a:gd name="connsiteX3" fmla="*/ 240026 w 323141"/>
                      <a:gd name="connsiteY3" fmla="*/ 130480 h 176213"/>
                      <a:gd name="connsiteX4" fmla="*/ 323141 w 323141"/>
                      <a:gd name="connsiteY4" fmla="*/ 130480 h 176213"/>
                      <a:gd name="connsiteX5" fmla="*/ 322918 w 323141"/>
                      <a:gd name="connsiteY5" fmla="*/ 131418 h 176213"/>
                      <a:gd name="connsiteX6" fmla="*/ 317770 w 323141"/>
                      <a:gd name="connsiteY6" fmla="*/ 136147 h 176213"/>
                      <a:gd name="connsiteX7" fmla="*/ 161571 w 323141"/>
                      <a:gd name="connsiteY7" fmla="*/ 176213 h 176213"/>
                      <a:gd name="connsiteX8" fmla="*/ 5373 w 323141"/>
                      <a:gd name="connsiteY8" fmla="*/ 136147 h 176213"/>
                      <a:gd name="connsiteX9" fmla="*/ 223 w 323141"/>
                      <a:gd name="connsiteY9" fmla="*/ 131417 h 176213"/>
                      <a:gd name="connsiteX10" fmla="*/ 0 w 323141"/>
                      <a:gd name="connsiteY10" fmla="*/ 130480 h 176213"/>
                      <a:gd name="connsiteX11" fmla="*/ 82862 w 323141"/>
                      <a:gd name="connsiteY11" fmla="*/ 130480 h 176213"/>
                      <a:gd name="connsiteX12" fmla="*/ 82862 w 323141"/>
                      <a:gd name="connsiteY12" fmla="*/ 26195 h 176213"/>
                      <a:gd name="connsiteX13" fmla="*/ 109057 w 323141"/>
                      <a:gd name="connsiteY13" fmla="*/ 0 h 17621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323141" h="176213">
                        <a:moveTo>
                          <a:pt x="109057" y="0"/>
                        </a:moveTo>
                        <a:lnTo>
                          <a:pt x="213831" y="0"/>
                        </a:lnTo>
                        <a:cubicBezTo>
                          <a:pt x="228298" y="0"/>
                          <a:pt x="240026" y="11728"/>
                          <a:pt x="240026" y="26195"/>
                        </a:cubicBezTo>
                        <a:lnTo>
                          <a:pt x="240026" y="130480"/>
                        </a:lnTo>
                        <a:lnTo>
                          <a:pt x="323141" y="130480"/>
                        </a:lnTo>
                        <a:lnTo>
                          <a:pt x="322918" y="131418"/>
                        </a:lnTo>
                        <a:lnTo>
                          <a:pt x="317770" y="136147"/>
                        </a:lnTo>
                        <a:cubicBezTo>
                          <a:pt x="277795" y="160902"/>
                          <a:pt x="222571" y="176213"/>
                          <a:pt x="161571" y="176213"/>
                        </a:cubicBezTo>
                        <a:cubicBezTo>
                          <a:pt x="100572" y="176213"/>
                          <a:pt x="45347" y="160902"/>
                          <a:pt x="5373" y="136147"/>
                        </a:cubicBezTo>
                        <a:lnTo>
                          <a:pt x="223" y="131417"/>
                        </a:lnTo>
                        <a:lnTo>
                          <a:pt x="0" y="130480"/>
                        </a:lnTo>
                        <a:lnTo>
                          <a:pt x="82862" y="130480"/>
                        </a:lnTo>
                        <a:lnTo>
                          <a:pt x="82862" y="26195"/>
                        </a:lnTo>
                        <a:cubicBezTo>
                          <a:pt x="82862" y="11728"/>
                          <a:pt x="94590" y="0"/>
                          <a:pt x="109057" y="0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049" name="片側の 2 つの角を丸めた四角形 2048"/>
                  <p:cNvSpPr/>
                  <p:nvPr/>
                </p:nvSpPr>
                <p:spPr>
                  <a:xfrm>
                    <a:off x="992560" y="6237312"/>
                    <a:ext cx="675818" cy="339232"/>
                  </a:xfrm>
                  <a:prstGeom prst="round2SameRect">
                    <a:avLst>
                      <a:gd name="adj1" fmla="val 39892"/>
                      <a:gd name="adj2" fmla="val 0"/>
                    </a:avLst>
                  </a:prstGeom>
                  <a:solidFill>
                    <a:srgbClr val="002060"/>
                  </a:solid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050" name="台形 2049"/>
                  <p:cNvSpPr/>
                  <p:nvPr/>
                </p:nvSpPr>
                <p:spPr>
                  <a:xfrm rot="10800000">
                    <a:off x="1193527" y="6240721"/>
                    <a:ext cx="278556" cy="335821"/>
                  </a:xfrm>
                  <a:prstGeom prst="trapezoid">
                    <a:avLst>
                      <a:gd name="adj" fmla="val 36392"/>
                    </a:avLst>
                  </a:prstGeom>
                  <a:solidFill>
                    <a:sysClr val="window" lastClr="FFFFFF"/>
                  </a:solid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2051" name="グループ化 2050"/>
                  <p:cNvGrpSpPr/>
                  <p:nvPr/>
                </p:nvGrpSpPr>
                <p:grpSpPr>
                  <a:xfrm>
                    <a:off x="903440" y="5381649"/>
                    <a:ext cx="834570" cy="787400"/>
                    <a:chOff x="2791855" y="2017486"/>
                    <a:chExt cx="1150919" cy="1045028"/>
                  </a:xfrm>
                  <a:solidFill>
                    <a:srgbClr val="FFCC99"/>
                  </a:solidFill>
                </p:grpSpPr>
                <p:grpSp>
                  <p:nvGrpSpPr>
                    <p:cNvPr id="2074" name="グループ化 2073"/>
                    <p:cNvGrpSpPr/>
                    <p:nvPr/>
                  </p:nvGrpSpPr>
                  <p:grpSpPr>
                    <a:xfrm rot="20700000">
                      <a:off x="2791855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2079" name="円/楕円 2078"/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grpFill/>
                      <a:ln w="6350" cap="flat" cmpd="sng" algn="ctr">
                        <a:solidFill>
                          <a:schemeClr val="tx1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2080" name="円/楕円 2079"/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rgbClr val="FF9966"/>
                      </a:solidFill>
                      <a:ln w="6350" cap="flat" cmpd="sng" algn="ctr">
                        <a:solidFill>
                          <a:schemeClr val="tx1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2075" name="グループ化 2074"/>
                    <p:cNvGrpSpPr/>
                    <p:nvPr/>
                  </p:nvGrpSpPr>
                  <p:grpSpPr>
                    <a:xfrm rot="900000" flipH="1">
                      <a:off x="3720768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2077" name="円/楕円 2076"/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grpFill/>
                      <a:ln w="6350" cap="flat" cmpd="sng" algn="ctr">
                        <a:solidFill>
                          <a:schemeClr val="tx1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2078" name="円/楕円 2077"/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rgbClr val="FF9966"/>
                      </a:solidFill>
                      <a:ln w="6350" cap="flat" cmpd="sng" algn="ctr">
                        <a:solidFill>
                          <a:schemeClr val="tx1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2076" name="円/楕円 2075"/>
                    <p:cNvSpPr/>
                    <p:nvPr/>
                  </p:nvSpPr>
                  <p:spPr>
                    <a:xfrm>
                      <a:off x="2902857" y="2017486"/>
                      <a:ext cx="928914" cy="1045028"/>
                    </a:xfrm>
                    <a:prstGeom prst="ellipse">
                      <a:avLst/>
                    </a:prstGeom>
                    <a:grpFill/>
                    <a:ln w="635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2052" name="円/楕円 27"/>
                  <p:cNvSpPr/>
                  <p:nvPr/>
                </p:nvSpPr>
                <p:spPr>
                  <a:xfrm>
                    <a:off x="1240606" y="6043182"/>
                    <a:ext cx="164248" cy="4571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053" name="円/楕円 27"/>
                  <p:cNvSpPr/>
                  <p:nvPr/>
                </p:nvSpPr>
                <p:spPr>
                  <a:xfrm rot="10800000">
                    <a:off x="1027405" y="5615527"/>
                    <a:ext cx="187459" cy="4571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054" name="円/楕円 27"/>
                  <p:cNvSpPr/>
                  <p:nvPr/>
                </p:nvSpPr>
                <p:spPr>
                  <a:xfrm rot="10800000">
                    <a:off x="1433805" y="5615527"/>
                    <a:ext cx="187459" cy="4571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055" name="正方形/長方形 67"/>
                  <p:cNvSpPr/>
                  <p:nvPr/>
                </p:nvSpPr>
                <p:spPr>
                  <a:xfrm>
                    <a:off x="1303452" y="5956511"/>
                    <a:ext cx="50129" cy="2569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749072" h="1123608">
                        <a:moveTo>
                          <a:pt x="374536" y="0"/>
                        </a:moveTo>
                        <a:lnTo>
                          <a:pt x="749072" y="374536"/>
                        </a:lnTo>
                        <a:cubicBezTo>
                          <a:pt x="955923" y="581387"/>
                          <a:pt x="955923" y="916758"/>
                          <a:pt x="749072" y="1123608"/>
                        </a:cubicBezTo>
                        <a:cubicBezTo>
                          <a:pt x="542221" y="1330459"/>
                          <a:pt x="206851" y="1330459"/>
                          <a:pt x="0" y="1123608"/>
                        </a:cubicBezTo>
                        <a:cubicBezTo>
                          <a:pt x="-206851" y="916758"/>
                          <a:pt x="-206851" y="581387"/>
                          <a:pt x="0" y="374536"/>
                        </a:cubicBezTo>
                        <a:close/>
                      </a:path>
                    </a:pathLst>
                  </a:custGeom>
                  <a:solidFill>
                    <a:srgbClr val="FF9966"/>
                  </a:solid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2056" name="グループ化 2055"/>
                  <p:cNvGrpSpPr/>
                  <p:nvPr/>
                </p:nvGrpSpPr>
                <p:grpSpPr>
                  <a:xfrm>
                    <a:off x="1092826" y="6240722"/>
                    <a:ext cx="483392" cy="335822"/>
                    <a:chOff x="3133728" y="2770919"/>
                    <a:chExt cx="483392" cy="344850"/>
                  </a:xfrm>
                  <a:solidFill>
                    <a:srgbClr val="002060"/>
                  </a:solidFill>
                </p:grpSpPr>
                <p:sp>
                  <p:nvSpPr>
                    <p:cNvPr id="2072" name="平行四辺形 19"/>
                    <p:cNvSpPr/>
                    <p:nvPr/>
                  </p:nvSpPr>
                  <p:spPr>
                    <a:xfrm>
                      <a:off x="3376812" y="2770919"/>
                      <a:ext cx="240308" cy="344850"/>
                    </a:xfrm>
                    <a:custGeom>
                      <a:avLst/>
                      <a:gdLst>
                        <a:gd name="connsiteX0" fmla="*/ 0 w 295077"/>
                        <a:gd name="connsiteY0" fmla="*/ 344850 h 344850"/>
                        <a:gd name="connsiteX1" fmla="*/ 139412 w 295077"/>
                        <a:gd name="connsiteY1" fmla="*/ 0 h 344850"/>
                        <a:gd name="connsiteX2" fmla="*/ 295077 w 295077"/>
                        <a:gd name="connsiteY2" fmla="*/ 0 h 344850"/>
                        <a:gd name="connsiteX3" fmla="*/ 155665 w 295077"/>
                        <a:gd name="connsiteY3" fmla="*/ 344850 h 344850"/>
                        <a:gd name="connsiteX4" fmla="*/ 0 w 295077"/>
                        <a:gd name="connsiteY4" fmla="*/ 344850 h 344850"/>
                        <a:gd name="connsiteX0" fmla="*/ 0 w 235545"/>
                        <a:gd name="connsiteY0" fmla="*/ 344850 h 344850"/>
                        <a:gd name="connsiteX1" fmla="*/ 139412 w 235545"/>
                        <a:gd name="connsiteY1" fmla="*/ 0 h 344850"/>
                        <a:gd name="connsiteX2" fmla="*/ 235545 w 235545"/>
                        <a:gd name="connsiteY2" fmla="*/ 116681 h 344850"/>
                        <a:gd name="connsiteX3" fmla="*/ 155665 w 235545"/>
                        <a:gd name="connsiteY3" fmla="*/ 344850 h 344850"/>
                        <a:gd name="connsiteX4" fmla="*/ 0 w 235545"/>
                        <a:gd name="connsiteY4" fmla="*/ 344850 h 344850"/>
                        <a:gd name="connsiteX0" fmla="*/ 0 w 235545"/>
                        <a:gd name="connsiteY0" fmla="*/ 344850 h 344850"/>
                        <a:gd name="connsiteX1" fmla="*/ 139412 w 235545"/>
                        <a:gd name="connsiteY1" fmla="*/ 0 h 344850"/>
                        <a:gd name="connsiteX2" fmla="*/ 235545 w 235545"/>
                        <a:gd name="connsiteY2" fmla="*/ 116681 h 344850"/>
                        <a:gd name="connsiteX3" fmla="*/ 190302 w 235545"/>
                        <a:gd name="connsiteY3" fmla="*/ 250887 h 344850"/>
                        <a:gd name="connsiteX4" fmla="*/ 155665 w 235545"/>
                        <a:gd name="connsiteY4" fmla="*/ 344850 h 344850"/>
                        <a:gd name="connsiteX5" fmla="*/ 0 w 235545"/>
                        <a:gd name="connsiteY5" fmla="*/ 344850 h 344850"/>
                        <a:gd name="connsiteX0" fmla="*/ 0 w 235545"/>
                        <a:gd name="connsiteY0" fmla="*/ 344850 h 344850"/>
                        <a:gd name="connsiteX1" fmla="*/ 139412 w 235545"/>
                        <a:gd name="connsiteY1" fmla="*/ 0 h 344850"/>
                        <a:gd name="connsiteX2" fmla="*/ 235545 w 235545"/>
                        <a:gd name="connsiteY2" fmla="*/ 116681 h 344850"/>
                        <a:gd name="connsiteX3" fmla="*/ 145058 w 235545"/>
                        <a:gd name="connsiteY3" fmla="*/ 186594 h 344850"/>
                        <a:gd name="connsiteX4" fmla="*/ 155665 w 235545"/>
                        <a:gd name="connsiteY4" fmla="*/ 344850 h 344850"/>
                        <a:gd name="connsiteX5" fmla="*/ 0 w 235545"/>
                        <a:gd name="connsiteY5" fmla="*/ 344850 h 344850"/>
                        <a:gd name="connsiteX0" fmla="*/ 0 w 235545"/>
                        <a:gd name="connsiteY0" fmla="*/ 344850 h 344850"/>
                        <a:gd name="connsiteX1" fmla="*/ 139412 w 235545"/>
                        <a:gd name="connsiteY1" fmla="*/ 0 h 344850"/>
                        <a:gd name="connsiteX2" fmla="*/ 171252 w 235545"/>
                        <a:gd name="connsiteY2" fmla="*/ 43719 h 344850"/>
                        <a:gd name="connsiteX3" fmla="*/ 235545 w 235545"/>
                        <a:gd name="connsiteY3" fmla="*/ 116681 h 344850"/>
                        <a:gd name="connsiteX4" fmla="*/ 145058 w 235545"/>
                        <a:gd name="connsiteY4" fmla="*/ 186594 h 344850"/>
                        <a:gd name="connsiteX5" fmla="*/ 155665 w 235545"/>
                        <a:gd name="connsiteY5" fmla="*/ 344850 h 344850"/>
                        <a:gd name="connsiteX6" fmla="*/ 0 w 235545"/>
                        <a:gd name="connsiteY6" fmla="*/ 344850 h 344850"/>
                        <a:gd name="connsiteX0" fmla="*/ 0 w 235545"/>
                        <a:gd name="connsiteY0" fmla="*/ 344850 h 344850"/>
                        <a:gd name="connsiteX1" fmla="*/ 139412 w 235545"/>
                        <a:gd name="connsiteY1" fmla="*/ 0 h 344850"/>
                        <a:gd name="connsiteX2" fmla="*/ 206971 w 235545"/>
                        <a:gd name="connsiteY2" fmla="*/ 856 h 344850"/>
                        <a:gd name="connsiteX3" fmla="*/ 235545 w 235545"/>
                        <a:gd name="connsiteY3" fmla="*/ 116681 h 344850"/>
                        <a:gd name="connsiteX4" fmla="*/ 145058 w 235545"/>
                        <a:gd name="connsiteY4" fmla="*/ 186594 h 344850"/>
                        <a:gd name="connsiteX5" fmla="*/ 155665 w 235545"/>
                        <a:gd name="connsiteY5" fmla="*/ 344850 h 344850"/>
                        <a:gd name="connsiteX6" fmla="*/ 0 w 235545"/>
                        <a:gd name="connsiteY6" fmla="*/ 344850 h 344850"/>
                        <a:gd name="connsiteX0" fmla="*/ 0 w 240308"/>
                        <a:gd name="connsiteY0" fmla="*/ 344850 h 344850"/>
                        <a:gd name="connsiteX1" fmla="*/ 139412 w 240308"/>
                        <a:gd name="connsiteY1" fmla="*/ 0 h 344850"/>
                        <a:gd name="connsiteX2" fmla="*/ 206971 w 240308"/>
                        <a:gd name="connsiteY2" fmla="*/ 856 h 344850"/>
                        <a:gd name="connsiteX3" fmla="*/ 240308 w 240308"/>
                        <a:gd name="connsiteY3" fmla="*/ 133350 h 344850"/>
                        <a:gd name="connsiteX4" fmla="*/ 145058 w 240308"/>
                        <a:gd name="connsiteY4" fmla="*/ 186594 h 344850"/>
                        <a:gd name="connsiteX5" fmla="*/ 155665 w 240308"/>
                        <a:gd name="connsiteY5" fmla="*/ 344850 h 344850"/>
                        <a:gd name="connsiteX6" fmla="*/ 0 w 240308"/>
                        <a:gd name="connsiteY6" fmla="*/ 344850 h 344850"/>
                        <a:gd name="connsiteX0" fmla="*/ 0 w 240308"/>
                        <a:gd name="connsiteY0" fmla="*/ 344850 h 344850"/>
                        <a:gd name="connsiteX1" fmla="*/ 139412 w 240308"/>
                        <a:gd name="connsiteY1" fmla="*/ 0 h 344850"/>
                        <a:gd name="connsiteX2" fmla="*/ 206971 w 240308"/>
                        <a:gd name="connsiteY2" fmla="*/ 856 h 344850"/>
                        <a:gd name="connsiteX3" fmla="*/ 240308 w 240308"/>
                        <a:gd name="connsiteY3" fmla="*/ 133350 h 344850"/>
                        <a:gd name="connsiteX4" fmla="*/ 142676 w 240308"/>
                        <a:gd name="connsiteY4" fmla="*/ 177069 h 344850"/>
                        <a:gd name="connsiteX5" fmla="*/ 155665 w 240308"/>
                        <a:gd name="connsiteY5" fmla="*/ 344850 h 344850"/>
                        <a:gd name="connsiteX6" fmla="*/ 0 w 240308"/>
                        <a:gd name="connsiteY6" fmla="*/ 344850 h 34485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240308" h="344850">
                          <a:moveTo>
                            <a:pt x="0" y="344850"/>
                          </a:moveTo>
                          <a:lnTo>
                            <a:pt x="139412" y="0"/>
                          </a:lnTo>
                          <a:lnTo>
                            <a:pt x="206971" y="856"/>
                          </a:lnTo>
                          <a:lnTo>
                            <a:pt x="240308" y="133350"/>
                          </a:lnTo>
                          <a:lnTo>
                            <a:pt x="142676" y="177069"/>
                          </a:lnTo>
                          <a:lnTo>
                            <a:pt x="155665" y="344850"/>
                          </a:lnTo>
                          <a:lnTo>
                            <a:pt x="0" y="344850"/>
                          </a:lnTo>
                          <a:close/>
                        </a:path>
                      </a:pathLst>
                    </a:custGeom>
                    <a:grpFill/>
                    <a:ln w="635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073" name="平行四辺形 19"/>
                    <p:cNvSpPr/>
                    <p:nvPr/>
                  </p:nvSpPr>
                  <p:spPr>
                    <a:xfrm flipH="1">
                      <a:off x="3133728" y="2770919"/>
                      <a:ext cx="240308" cy="344850"/>
                    </a:xfrm>
                    <a:custGeom>
                      <a:avLst/>
                      <a:gdLst>
                        <a:gd name="connsiteX0" fmla="*/ 0 w 295077"/>
                        <a:gd name="connsiteY0" fmla="*/ 344850 h 344850"/>
                        <a:gd name="connsiteX1" fmla="*/ 139412 w 295077"/>
                        <a:gd name="connsiteY1" fmla="*/ 0 h 344850"/>
                        <a:gd name="connsiteX2" fmla="*/ 295077 w 295077"/>
                        <a:gd name="connsiteY2" fmla="*/ 0 h 344850"/>
                        <a:gd name="connsiteX3" fmla="*/ 155665 w 295077"/>
                        <a:gd name="connsiteY3" fmla="*/ 344850 h 344850"/>
                        <a:gd name="connsiteX4" fmla="*/ 0 w 295077"/>
                        <a:gd name="connsiteY4" fmla="*/ 344850 h 344850"/>
                        <a:gd name="connsiteX0" fmla="*/ 0 w 235545"/>
                        <a:gd name="connsiteY0" fmla="*/ 344850 h 344850"/>
                        <a:gd name="connsiteX1" fmla="*/ 139412 w 235545"/>
                        <a:gd name="connsiteY1" fmla="*/ 0 h 344850"/>
                        <a:gd name="connsiteX2" fmla="*/ 235545 w 235545"/>
                        <a:gd name="connsiteY2" fmla="*/ 116681 h 344850"/>
                        <a:gd name="connsiteX3" fmla="*/ 155665 w 235545"/>
                        <a:gd name="connsiteY3" fmla="*/ 344850 h 344850"/>
                        <a:gd name="connsiteX4" fmla="*/ 0 w 235545"/>
                        <a:gd name="connsiteY4" fmla="*/ 344850 h 344850"/>
                        <a:gd name="connsiteX0" fmla="*/ 0 w 235545"/>
                        <a:gd name="connsiteY0" fmla="*/ 344850 h 344850"/>
                        <a:gd name="connsiteX1" fmla="*/ 139412 w 235545"/>
                        <a:gd name="connsiteY1" fmla="*/ 0 h 344850"/>
                        <a:gd name="connsiteX2" fmla="*/ 235545 w 235545"/>
                        <a:gd name="connsiteY2" fmla="*/ 116681 h 344850"/>
                        <a:gd name="connsiteX3" fmla="*/ 190302 w 235545"/>
                        <a:gd name="connsiteY3" fmla="*/ 250887 h 344850"/>
                        <a:gd name="connsiteX4" fmla="*/ 155665 w 235545"/>
                        <a:gd name="connsiteY4" fmla="*/ 344850 h 344850"/>
                        <a:gd name="connsiteX5" fmla="*/ 0 w 235545"/>
                        <a:gd name="connsiteY5" fmla="*/ 344850 h 344850"/>
                        <a:gd name="connsiteX0" fmla="*/ 0 w 235545"/>
                        <a:gd name="connsiteY0" fmla="*/ 344850 h 344850"/>
                        <a:gd name="connsiteX1" fmla="*/ 139412 w 235545"/>
                        <a:gd name="connsiteY1" fmla="*/ 0 h 344850"/>
                        <a:gd name="connsiteX2" fmla="*/ 235545 w 235545"/>
                        <a:gd name="connsiteY2" fmla="*/ 116681 h 344850"/>
                        <a:gd name="connsiteX3" fmla="*/ 145058 w 235545"/>
                        <a:gd name="connsiteY3" fmla="*/ 186594 h 344850"/>
                        <a:gd name="connsiteX4" fmla="*/ 155665 w 235545"/>
                        <a:gd name="connsiteY4" fmla="*/ 344850 h 344850"/>
                        <a:gd name="connsiteX5" fmla="*/ 0 w 235545"/>
                        <a:gd name="connsiteY5" fmla="*/ 344850 h 344850"/>
                        <a:gd name="connsiteX0" fmla="*/ 0 w 235545"/>
                        <a:gd name="connsiteY0" fmla="*/ 344850 h 344850"/>
                        <a:gd name="connsiteX1" fmla="*/ 139412 w 235545"/>
                        <a:gd name="connsiteY1" fmla="*/ 0 h 344850"/>
                        <a:gd name="connsiteX2" fmla="*/ 171252 w 235545"/>
                        <a:gd name="connsiteY2" fmla="*/ 43719 h 344850"/>
                        <a:gd name="connsiteX3" fmla="*/ 235545 w 235545"/>
                        <a:gd name="connsiteY3" fmla="*/ 116681 h 344850"/>
                        <a:gd name="connsiteX4" fmla="*/ 145058 w 235545"/>
                        <a:gd name="connsiteY4" fmla="*/ 186594 h 344850"/>
                        <a:gd name="connsiteX5" fmla="*/ 155665 w 235545"/>
                        <a:gd name="connsiteY5" fmla="*/ 344850 h 344850"/>
                        <a:gd name="connsiteX6" fmla="*/ 0 w 235545"/>
                        <a:gd name="connsiteY6" fmla="*/ 344850 h 344850"/>
                        <a:gd name="connsiteX0" fmla="*/ 0 w 235545"/>
                        <a:gd name="connsiteY0" fmla="*/ 344850 h 344850"/>
                        <a:gd name="connsiteX1" fmla="*/ 139412 w 235545"/>
                        <a:gd name="connsiteY1" fmla="*/ 0 h 344850"/>
                        <a:gd name="connsiteX2" fmla="*/ 206971 w 235545"/>
                        <a:gd name="connsiteY2" fmla="*/ 856 h 344850"/>
                        <a:gd name="connsiteX3" fmla="*/ 235545 w 235545"/>
                        <a:gd name="connsiteY3" fmla="*/ 116681 h 344850"/>
                        <a:gd name="connsiteX4" fmla="*/ 145058 w 235545"/>
                        <a:gd name="connsiteY4" fmla="*/ 186594 h 344850"/>
                        <a:gd name="connsiteX5" fmla="*/ 155665 w 235545"/>
                        <a:gd name="connsiteY5" fmla="*/ 344850 h 344850"/>
                        <a:gd name="connsiteX6" fmla="*/ 0 w 235545"/>
                        <a:gd name="connsiteY6" fmla="*/ 344850 h 344850"/>
                        <a:gd name="connsiteX0" fmla="*/ 0 w 240308"/>
                        <a:gd name="connsiteY0" fmla="*/ 344850 h 344850"/>
                        <a:gd name="connsiteX1" fmla="*/ 139412 w 240308"/>
                        <a:gd name="connsiteY1" fmla="*/ 0 h 344850"/>
                        <a:gd name="connsiteX2" fmla="*/ 206971 w 240308"/>
                        <a:gd name="connsiteY2" fmla="*/ 856 h 344850"/>
                        <a:gd name="connsiteX3" fmla="*/ 240308 w 240308"/>
                        <a:gd name="connsiteY3" fmla="*/ 133350 h 344850"/>
                        <a:gd name="connsiteX4" fmla="*/ 145058 w 240308"/>
                        <a:gd name="connsiteY4" fmla="*/ 186594 h 344850"/>
                        <a:gd name="connsiteX5" fmla="*/ 155665 w 240308"/>
                        <a:gd name="connsiteY5" fmla="*/ 344850 h 344850"/>
                        <a:gd name="connsiteX6" fmla="*/ 0 w 240308"/>
                        <a:gd name="connsiteY6" fmla="*/ 344850 h 344850"/>
                        <a:gd name="connsiteX0" fmla="*/ 0 w 240308"/>
                        <a:gd name="connsiteY0" fmla="*/ 344850 h 344850"/>
                        <a:gd name="connsiteX1" fmla="*/ 139412 w 240308"/>
                        <a:gd name="connsiteY1" fmla="*/ 0 h 344850"/>
                        <a:gd name="connsiteX2" fmla="*/ 206971 w 240308"/>
                        <a:gd name="connsiteY2" fmla="*/ 856 h 344850"/>
                        <a:gd name="connsiteX3" fmla="*/ 240308 w 240308"/>
                        <a:gd name="connsiteY3" fmla="*/ 133350 h 344850"/>
                        <a:gd name="connsiteX4" fmla="*/ 142676 w 240308"/>
                        <a:gd name="connsiteY4" fmla="*/ 177069 h 344850"/>
                        <a:gd name="connsiteX5" fmla="*/ 155665 w 240308"/>
                        <a:gd name="connsiteY5" fmla="*/ 344850 h 344850"/>
                        <a:gd name="connsiteX6" fmla="*/ 0 w 240308"/>
                        <a:gd name="connsiteY6" fmla="*/ 344850 h 34485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240308" h="344850">
                          <a:moveTo>
                            <a:pt x="0" y="344850"/>
                          </a:moveTo>
                          <a:lnTo>
                            <a:pt x="139412" y="0"/>
                          </a:lnTo>
                          <a:lnTo>
                            <a:pt x="206971" y="856"/>
                          </a:lnTo>
                          <a:lnTo>
                            <a:pt x="240308" y="133350"/>
                          </a:lnTo>
                          <a:lnTo>
                            <a:pt x="142676" y="177069"/>
                          </a:lnTo>
                          <a:lnTo>
                            <a:pt x="155665" y="344850"/>
                          </a:lnTo>
                          <a:lnTo>
                            <a:pt x="0" y="344850"/>
                          </a:lnTo>
                          <a:close/>
                        </a:path>
                      </a:pathLst>
                    </a:custGeom>
                    <a:grpFill/>
                    <a:ln w="635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2057" name="グループ化 2056"/>
                  <p:cNvGrpSpPr/>
                  <p:nvPr/>
                </p:nvGrpSpPr>
                <p:grpSpPr>
                  <a:xfrm>
                    <a:off x="1107810" y="6236191"/>
                    <a:ext cx="423862" cy="102054"/>
                    <a:chOff x="3151980" y="2770920"/>
                    <a:chExt cx="423862" cy="112796"/>
                  </a:xfrm>
                  <a:solidFill>
                    <a:sysClr val="window" lastClr="FFFFFF"/>
                  </a:solidFill>
                </p:grpSpPr>
                <p:sp>
                  <p:nvSpPr>
                    <p:cNvPr id="2070" name="平行四辺形 2069"/>
                    <p:cNvSpPr/>
                    <p:nvPr/>
                  </p:nvSpPr>
                  <p:spPr>
                    <a:xfrm>
                      <a:off x="3151980" y="2770920"/>
                      <a:ext cx="211931" cy="112796"/>
                    </a:xfrm>
                    <a:prstGeom prst="parallelogram">
                      <a:avLst>
                        <a:gd name="adj" fmla="val 65111"/>
                      </a:avLst>
                    </a:prstGeom>
                    <a:grpFill/>
                    <a:ln w="635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071" name="平行四辺形 2070"/>
                    <p:cNvSpPr/>
                    <p:nvPr/>
                  </p:nvSpPr>
                  <p:spPr>
                    <a:xfrm flipH="1">
                      <a:off x="3363911" y="2770920"/>
                      <a:ext cx="211931" cy="112796"/>
                    </a:xfrm>
                    <a:prstGeom prst="parallelogram">
                      <a:avLst>
                        <a:gd name="adj" fmla="val 65111"/>
                      </a:avLst>
                    </a:prstGeom>
                    <a:grpFill/>
                    <a:ln w="635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2058" name="グループ化 2057"/>
                  <p:cNvGrpSpPr/>
                  <p:nvPr/>
                </p:nvGrpSpPr>
                <p:grpSpPr>
                  <a:xfrm>
                    <a:off x="1217539" y="6236191"/>
                    <a:ext cx="210380" cy="83608"/>
                    <a:chOff x="536380" y="6291217"/>
                    <a:chExt cx="261598" cy="147718"/>
                  </a:xfrm>
                </p:grpSpPr>
                <p:sp>
                  <p:nvSpPr>
                    <p:cNvPr id="2065" name="台形 2064"/>
                    <p:cNvSpPr/>
                    <p:nvPr/>
                  </p:nvSpPr>
                  <p:spPr>
                    <a:xfrm rot="14400000" flipV="1">
                      <a:off x="564636" y="6324561"/>
                      <a:ext cx="86116" cy="142628"/>
                    </a:xfrm>
                    <a:prstGeom prst="trapezoid">
                      <a:avLst>
                        <a:gd name="adj" fmla="val 31027"/>
                      </a:avLst>
                    </a:prstGeom>
                    <a:solidFill>
                      <a:srgbClr val="FF0000"/>
                    </a:solidFill>
                    <a:ln w="635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066" name="台形 2065"/>
                    <p:cNvSpPr/>
                    <p:nvPr/>
                  </p:nvSpPr>
                  <p:spPr>
                    <a:xfrm rot="5400000">
                      <a:off x="542925" y="6284673"/>
                      <a:ext cx="129540" cy="142628"/>
                    </a:xfrm>
                    <a:prstGeom prst="trapezoid">
                      <a:avLst>
                        <a:gd name="adj" fmla="val 31027"/>
                      </a:avLst>
                    </a:prstGeom>
                    <a:solidFill>
                      <a:srgbClr val="FF0000"/>
                    </a:solidFill>
                    <a:ln w="635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067" name="台形 2066"/>
                    <p:cNvSpPr/>
                    <p:nvPr/>
                  </p:nvSpPr>
                  <p:spPr>
                    <a:xfrm rot="7200000" flipH="1" flipV="1">
                      <a:off x="672750" y="6324563"/>
                      <a:ext cx="86116" cy="142628"/>
                    </a:xfrm>
                    <a:prstGeom prst="trapezoid">
                      <a:avLst>
                        <a:gd name="adj" fmla="val 31027"/>
                      </a:avLst>
                    </a:prstGeom>
                    <a:solidFill>
                      <a:srgbClr val="FF0000"/>
                    </a:solidFill>
                    <a:ln w="635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068" name="台形 2067"/>
                    <p:cNvSpPr/>
                    <p:nvPr/>
                  </p:nvSpPr>
                  <p:spPr>
                    <a:xfrm rot="16200000" flipH="1">
                      <a:off x="661894" y="6284674"/>
                      <a:ext cx="129540" cy="142628"/>
                    </a:xfrm>
                    <a:prstGeom prst="trapezoid">
                      <a:avLst>
                        <a:gd name="adj" fmla="val 31027"/>
                      </a:avLst>
                    </a:prstGeom>
                    <a:solidFill>
                      <a:srgbClr val="FF0000"/>
                    </a:solidFill>
                    <a:ln w="635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069" name="角丸四角形 2068"/>
                    <p:cNvSpPr/>
                    <p:nvPr/>
                  </p:nvSpPr>
                  <p:spPr>
                    <a:xfrm>
                      <a:off x="629407" y="6319408"/>
                      <a:ext cx="72433" cy="81154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0000"/>
                    </a:solidFill>
                    <a:ln w="635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2059" name="月 2058"/>
                  <p:cNvSpPr/>
                  <p:nvPr/>
                </p:nvSpPr>
                <p:spPr>
                  <a:xfrm>
                    <a:off x="944851" y="5438394"/>
                    <a:ext cx="198316" cy="499360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060" name="円/楕円 2059"/>
                  <p:cNvSpPr/>
                  <p:nvPr/>
                </p:nvSpPr>
                <p:spPr>
                  <a:xfrm>
                    <a:off x="1136276" y="5715958"/>
                    <a:ext cx="55041" cy="121100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061" name="円/楕円 2060"/>
                  <p:cNvSpPr/>
                  <p:nvPr/>
                </p:nvSpPr>
                <p:spPr>
                  <a:xfrm>
                    <a:off x="1462885" y="5715958"/>
                    <a:ext cx="55041" cy="121100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062" name="月 2061"/>
                  <p:cNvSpPr/>
                  <p:nvPr/>
                </p:nvSpPr>
                <p:spPr>
                  <a:xfrm>
                    <a:off x="1079189" y="5404347"/>
                    <a:ext cx="95311" cy="294787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063" name="月 2062"/>
                  <p:cNvSpPr/>
                  <p:nvPr/>
                </p:nvSpPr>
                <p:spPr>
                  <a:xfrm>
                    <a:off x="1014428" y="5431635"/>
                    <a:ext cx="95311" cy="294787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064" name="月 2063"/>
                  <p:cNvSpPr/>
                  <p:nvPr/>
                </p:nvSpPr>
                <p:spPr>
                  <a:xfrm>
                    <a:off x="1145144" y="5373216"/>
                    <a:ext cx="95311" cy="294787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</p:grpSp>
      </p:grpSp>
      <p:grpSp>
        <p:nvGrpSpPr>
          <p:cNvPr id="2145" name="グループ化 2144"/>
          <p:cNvGrpSpPr/>
          <p:nvPr/>
        </p:nvGrpSpPr>
        <p:grpSpPr>
          <a:xfrm>
            <a:off x="8165490" y="5017992"/>
            <a:ext cx="1001992" cy="1284168"/>
            <a:chOff x="8238365" y="3135864"/>
            <a:chExt cx="1001992" cy="1284168"/>
          </a:xfrm>
        </p:grpSpPr>
        <p:grpSp>
          <p:nvGrpSpPr>
            <p:cNvPr id="2146" name="グループ化 2145"/>
            <p:cNvGrpSpPr/>
            <p:nvPr/>
          </p:nvGrpSpPr>
          <p:grpSpPr>
            <a:xfrm>
              <a:off x="8238365" y="3135864"/>
              <a:ext cx="834570" cy="1227572"/>
              <a:chOff x="5151912" y="5348972"/>
              <a:chExt cx="834570" cy="1227572"/>
            </a:xfrm>
          </p:grpSpPr>
          <p:grpSp>
            <p:nvGrpSpPr>
              <p:cNvPr id="2216" name="グループ化 2215"/>
              <p:cNvGrpSpPr/>
              <p:nvPr/>
            </p:nvGrpSpPr>
            <p:grpSpPr>
              <a:xfrm>
                <a:off x="5259033" y="6106343"/>
                <a:ext cx="620326" cy="470201"/>
                <a:chOff x="5241032" y="6106343"/>
                <a:chExt cx="675818" cy="470201"/>
              </a:xfrm>
            </p:grpSpPr>
            <p:sp>
              <p:nvSpPr>
                <p:cNvPr id="2242" name="片側の 2 つの角を丸めた四角形 2241"/>
                <p:cNvSpPr/>
                <p:nvPr/>
              </p:nvSpPr>
              <p:spPr>
                <a:xfrm>
                  <a:off x="5241032" y="6237312"/>
                  <a:ext cx="675818" cy="339232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C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243" name="フリーフォーム 2242"/>
                <p:cNvSpPr/>
                <p:nvPr/>
              </p:nvSpPr>
              <p:spPr>
                <a:xfrm>
                  <a:off x="5409631" y="6106343"/>
                  <a:ext cx="323141" cy="176213"/>
                </a:xfrm>
                <a:custGeom>
                  <a:avLst/>
                  <a:gdLst>
                    <a:gd name="connsiteX0" fmla="*/ 109057 w 323141"/>
                    <a:gd name="connsiteY0" fmla="*/ 0 h 176213"/>
                    <a:gd name="connsiteX1" fmla="*/ 213831 w 323141"/>
                    <a:gd name="connsiteY1" fmla="*/ 0 h 176213"/>
                    <a:gd name="connsiteX2" fmla="*/ 240026 w 323141"/>
                    <a:gd name="connsiteY2" fmla="*/ 26195 h 176213"/>
                    <a:gd name="connsiteX3" fmla="*/ 240026 w 323141"/>
                    <a:gd name="connsiteY3" fmla="*/ 130480 h 176213"/>
                    <a:gd name="connsiteX4" fmla="*/ 323141 w 323141"/>
                    <a:gd name="connsiteY4" fmla="*/ 130480 h 176213"/>
                    <a:gd name="connsiteX5" fmla="*/ 322918 w 323141"/>
                    <a:gd name="connsiteY5" fmla="*/ 131418 h 176213"/>
                    <a:gd name="connsiteX6" fmla="*/ 317770 w 323141"/>
                    <a:gd name="connsiteY6" fmla="*/ 136147 h 176213"/>
                    <a:gd name="connsiteX7" fmla="*/ 161571 w 323141"/>
                    <a:gd name="connsiteY7" fmla="*/ 176213 h 176213"/>
                    <a:gd name="connsiteX8" fmla="*/ 5373 w 323141"/>
                    <a:gd name="connsiteY8" fmla="*/ 136147 h 176213"/>
                    <a:gd name="connsiteX9" fmla="*/ 223 w 323141"/>
                    <a:gd name="connsiteY9" fmla="*/ 131417 h 176213"/>
                    <a:gd name="connsiteX10" fmla="*/ 0 w 323141"/>
                    <a:gd name="connsiteY10" fmla="*/ 130480 h 176213"/>
                    <a:gd name="connsiteX11" fmla="*/ 82862 w 323141"/>
                    <a:gd name="connsiteY11" fmla="*/ 130480 h 176213"/>
                    <a:gd name="connsiteX12" fmla="*/ 82862 w 323141"/>
                    <a:gd name="connsiteY12" fmla="*/ 26195 h 176213"/>
                    <a:gd name="connsiteX13" fmla="*/ 109057 w 323141"/>
                    <a:gd name="connsiteY13" fmla="*/ 0 h 1762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323141" h="176213">
                      <a:moveTo>
                        <a:pt x="109057" y="0"/>
                      </a:moveTo>
                      <a:lnTo>
                        <a:pt x="213831" y="0"/>
                      </a:lnTo>
                      <a:cubicBezTo>
                        <a:pt x="228298" y="0"/>
                        <a:pt x="240026" y="11728"/>
                        <a:pt x="240026" y="26195"/>
                      </a:cubicBezTo>
                      <a:lnTo>
                        <a:pt x="240026" y="130480"/>
                      </a:lnTo>
                      <a:lnTo>
                        <a:pt x="323141" y="130480"/>
                      </a:lnTo>
                      <a:lnTo>
                        <a:pt x="322918" y="131418"/>
                      </a:lnTo>
                      <a:lnTo>
                        <a:pt x="317770" y="136147"/>
                      </a:lnTo>
                      <a:cubicBezTo>
                        <a:pt x="277795" y="160902"/>
                        <a:pt x="222571" y="176213"/>
                        <a:pt x="161571" y="176213"/>
                      </a:cubicBezTo>
                      <a:cubicBezTo>
                        <a:pt x="100572" y="176213"/>
                        <a:pt x="45347" y="160902"/>
                        <a:pt x="5373" y="136147"/>
                      </a:cubicBezTo>
                      <a:lnTo>
                        <a:pt x="223" y="131417"/>
                      </a:lnTo>
                      <a:lnTo>
                        <a:pt x="0" y="130480"/>
                      </a:lnTo>
                      <a:lnTo>
                        <a:pt x="82862" y="130480"/>
                      </a:lnTo>
                      <a:lnTo>
                        <a:pt x="82862" y="26195"/>
                      </a:lnTo>
                      <a:cubicBezTo>
                        <a:pt x="82862" y="11728"/>
                        <a:pt x="94590" y="0"/>
                        <a:pt x="109057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244" name="円/楕円 2243"/>
                <p:cNvSpPr/>
                <p:nvPr/>
              </p:nvSpPr>
              <p:spPr>
                <a:xfrm>
                  <a:off x="5289530" y="6330266"/>
                  <a:ext cx="106188" cy="106188"/>
                </a:xfrm>
                <a:prstGeom prst="ellipse">
                  <a:avLst/>
                </a:prstGeom>
                <a:solidFill>
                  <a:srgbClr val="FFC000">
                    <a:lumMod val="20000"/>
                    <a:lumOff val="80000"/>
                  </a:srgb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245" name="円/楕円 2244"/>
                <p:cNvSpPr/>
                <p:nvPr/>
              </p:nvSpPr>
              <p:spPr>
                <a:xfrm>
                  <a:off x="5410120" y="6426366"/>
                  <a:ext cx="102312" cy="106188"/>
                </a:xfrm>
                <a:prstGeom prst="ellipse">
                  <a:avLst/>
                </a:prstGeom>
                <a:solidFill>
                  <a:srgbClr val="FFC000">
                    <a:lumMod val="20000"/>
                    <a:lumOff val="80000"/>
                  </a:srgb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246" name="円/楕円 2245"/>
                <p:cNvSpPr/>
                <p:nvPr/>
              </p:nvSpPr>
              <p:spPr>
                <a:xfrm>
                  <a:off x="5526834" y="6330266"/>
                  <a:ext cx="106188" cy="106188"/>
                </a:xfrm>
                <a:prstGeom prst="ellipse">
                  <a:avLst/>
                </a:prstGeom>
                <a:solidFill>
                  <a:srgbClr val="FFC000">
                    <a:lumMod val="20000"/>
                    <a:lumOff val="80000"/>
                  </a:srgb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247" name="円/楕円 2246"/>
                <p:cNvSpPr/>
                <p:nvPr/>
              </p:nvSpPr>
              <p:spPr>
                <a:xfrm>
                  <a:off x="5647424" y="6426366"/>
                  <a:ext cx="102312" cy="106188"/>
                </a:xfrm>
                <a:prstGeom prst="ellipse">
                  <a:avLst/>
                </a:prstGeom>
                <a:solidFill>
                  <a:srgbClr val="FFC000">
                    <a:lumMod val="20000"/>
                    <a:lumOff val="80000"/>
                  </a:srgb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248" name="円/楕円 2247"/>
                <p:cNvSpPr/>
                <p:nvPr/>
              </p:nvSpPr>
              <p:spPr>
                <a:xfrm>
                  <a:off x="5764138" y="6330266"/>
                  <a:ext cx="106188" cy="106188"/>
                </a:xfrm>
                <a:prstGeom prst="ellipse">
                  <a:avLst/>
                </a:prstGeom>
                <a:solidFill>
                  <a:srgbClr val="FFC000">
                    <a:lumMod val="20000"/>
                    <a:lumOff val="80000"/>
                  </a:srgb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2217" name="片側の 2 つの角を丸めた四角形 2216"/>
              <p:cNvSpPr/>
              <p:nvPr/>
            </p:nvSpPr>
            <p:spPr>
              <a:xfrm>
                <a:off x="5176088" y="5348972"/>
                <a:ext cx="786216" cy="752893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2218" name="グループ化 2217"/>
              <p:cNvGrpSpPr/>
              <p:nvPr/>
            </p:nvGrpSpPr>
            <p:grpSpPr>
              <a:xfrm>
                <a:off x="5151912" y="5423057"/>
                <a:ext cx="834570" cy="745992"/>
                <a:chOff x="2791855" y="2072442"/>
                <a:chExt cx="1150919" cy="990072"/>
              </a:xfrm>
              <a:solidFill>
                <a:srgbClr val="FFCC99"/>
              </a:solidFill>
            </p:grpSpPr>
            <p:grpSp>
              <p:nvGrpSpPr>
                <p:cNvPr id="2235" name="グループ化 2234"/>
                <p:cNvGrpSpPr/>
                <p:nvPr/>
              </p:nvGrpSpPr>
              <p:grpSpPr>
                <a:xfrm rot="20700000">
                  <a:off x="2791855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2240" name="円/楕円 2239"/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241" name="円/楕円 2240"/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2236" name="グループ化 2235"/>
                <p:cNvGrpSpPr/>
                <p:nvPr/>
              </p:nvGrpSpPr>
              <p:grpSpPr>
                <a:xfrm rot="900000" flipH="1">
                  <a:off x="3720768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2238" name="円/楕円 2237"/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239" name="円/楕円 2238"/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2237" name="円/楕円 2236"/>
                <p:cNvSpPr/>
                <p:nvPr/>
              </p:nvSpPr>
              <p:spPr>
                <a:xfrm>
                  <a:off x="2902857" y="2072442"/>
                  <a:ext cx="928914" cy="990072"/>
                </a:xfrm>
                <a:prstGeom prst="ellipse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2219" name="円/楕円 27"/>
              <p:cNvSpPr/>
              <p:nvPr/>
            </p:nvSpPr>
            <p:spPr>
              <a:xfrm>
                <a:off x="5489078" y="6059792"/>
                <a:ext cx="164248" cy="2910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220" name="円/楕円 27"/>
              <p:cNvSpPr/>
              <p:nvPr/>
            </p:nvSpPr>
            <p:spPr>
              <a:xfrm rot="10800000">
                <a:off x="5295245" y="5602523"/>
                <a:ext cx="164248" cy="2910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221" name="円/楕円 27"/>
              <p:cNvSpPr/>
              <p:nvPr/>
            </p:nvSpPr>
            <p:spPr>
              <a:xfrm rot="10800000">
                <a:off x="5687088" y="5602523"/>
                <a:ext cx="164248" cy="2910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2222" name="グループ化 2221"/>
              <p:cNvGrpSpPr/>
              <p:nvPr/>
            </p:nvGrpSpPr>
            <p:grpSpPr>
              <a:xfrm>
                <a:off x="5310721" y="5696798"/>
                <a:ext cx="91859" cy="135187"/>
                <a:chOff x="2896919" y="3691681"/>
                <a:chExt cx="138000" cy="203092"/>
              </a:xfrm>
            </p:grpSpPr>
            <p:sp>
              <p:nvSpPr>
                <p:cNvPr id="2231" name="円/楕円 2230"/>
                <p:cNvSpPr/>
                <p:nvPr/>
              </p:nvSpPr>
              <p:spPr>
                <a:xfrm>
                  <a:off x="2896919" y="3691681"/>
                  <a:ext cx="138000" cy="179341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232" name="円/楕円 2231"/>
                <p:cNvSpPr/>
                <p:nvPr/>
              </p:nvSpPr>
              <p:spPr>
                <a:xfrm>
                  <a:off x="2896919" y="3715432"/>
                  <a:ext cx="138000" cy="179341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233" name="円/楕円 2232"/>
                <p:cNvSpPr/>
                <p:nvPr/>
              </p:nvSpPr>
              <p:spPr>
                <a:xfrm>
                  <a:off x="2921404" y="3747251"/>
                  <a:ext cx="89030" cy="115701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234" name="円/楕円 2233"/>
                <p:cNvSpPr/>
                <p:nvPr/>
              </p:nvSpPr>
              <p:spPr>
                <a:xfrm>
                  <a:off x="2943059" y="3745686"/>
                  <a:ext cx="45719" cy="59415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2223" name="グループ化 2222"/>
              <p:cNvGrpSpPr/>
              <p:nvPr/>
            </p:nvGrpSpPr>
            <p:grpSpPr>
              <a:xfrm>
                <a:off x="5745088" y="5696798"/>
                <a:ext cx="91859" cy="135187"/>
                <a:chOff x="2896919" y="3691681"/>
                <a:chExt cx="138000" cy="203092"/>
              </a:xfrm>
            </p:grpSpPr>
            <p:sp>
              <p:nvSpPr>
                <p:cNvPr id="2227" name="円/楕円 2226"/>
                <p:cNvSpPr/>
                <p:nvPr/>
              </p:nvSpPr>
              <p:spPr>
                <a:xfrm>
                  <a:off x="2896919" y="3691681"/>
                  <a:ext cx="138000" cy="179341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228" name="円/楕円 2227"/>
                <p:cNvSpPr/>
                <p:nvPr/>
              </p:nvSpPr>
              <p:spPr>
                <a:xfrm>
                  <a:off x="2896919" y="3715432"/>
                  <a:ext cx="138000" cy="179341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229" name="円/楕円 2228"/>
                <p:cNvSpPr/>
                <p:nvPr/>
              </p:nvSpPr>
              <p:spPr>
                <a:xfrm>
                  <a:off x="2921404" y="3747251"/>
                  <a:ext cx="89030" cy="115701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230" name="円/楕円 2229"/>
                <p:cNvSpPr/>
                <p:nvPr/>
              </p:nvSpPr>
              <p:spPr>
                <a:xfrm>
                  <a:off x="2943059" y="3745686"/>
                  <a:ext cx="45719" cy="59415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2224" name="正方形/長方形 67"/>
              <p:cNvSpPr/>
              <p:nvPr/>
            </p:nvSpPr>
            <p:spPr>
              <a:xfrm>
                <a:off x="5548114" y="5956511"/>
                <a:ext cx="50129" cy="25695"/>
              </a:xfrm>
              <a:custGeom>
                <a:avLst/>
                <a:gdLst/>
                <a:ahLst/>
                <a:cxnLst/>
                <a:rect l="l" t="t" r="r" b="b"/>
                <a:pathLst>
                  <a:path w="749072" h="1123608">
                    <a:moveTo>
                      <a:pt x="374536" y="0"/>
                    </a:moveTo>
                    <a:lnTo>
                      <a:pt x="749072" y="374536"/>
                    </a:lnTo>
                    <a:cubicBezTo>
                      <a:pt x="955923" y="581387"/>
                      <a:pt x="955923" y="916758"/>
                      <a:pt x="749072" y="1123608"/>
                    </a:cubicBezTo>
                    <a:cubicBezTo>
                      <a:pt x="542221" y="1330459"/>
                      <a:pt x="206851" y="1330459"/>
                      <a:pt x="0" y="1123608"/>
                    </a:cubicBezTo>
                    <a:cubicBezTo>
                      <a:pt x="-206851" y="916758"/>
                      <a:pt x="-206851" y="581387"/>
                      <a:pt x="0" y="374536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225" name="円/楕円 2224"/>
              <p:cNvSpPr/>
              <p:nvPr/>
            </p:nvSpPr>
            <p:spPr>
              <a:xfrm>
                <a:off x="5295679" y="5883058"/>
                <a:ext cx="90602" cy="49163"/>
              </a:xfrm>
              <a:prstGeom prst="ellipse">
                <a:avLst/>
              </a:prstGeom>
              <a:solidFill>
                <a:srgbClr val="FF7C8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226" name="円/楕円 2225"/>
              <p:cNvSpPr/>
              <p:nvPr/>
            </p:nvSpPr>
            <p:spPr>
              <a:xfrm>
                <a:off x="5745088" y="5883058"/>
                <a:ext cx="90602" cy="49163"/>
              </a:xfrm>
              <a:prstGeom prst="ellipse">
                <a:avLst/>
              </a:prstGeom>
              <a:solidFill>
                <a:srgbClr val="FF7C8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2147" name="グループ化 2146"/>
            <p:cNvGrpSpPr/>
            <p:nvPr/>
          </p:nvGrpSpPr>
          <p:grpSpPr>
            <a:xfrm>
              <a:off x="8921951" y="4165402"/>
              <a:ext cx="312097" cy="254630"/>
              <a:chOff x="1511035" y="2189282"/>
              <a:chExt cx="312097" cy="254630"/>
            </a:xfrm>
          </p:grpSpPr>
          <p:sp>
            <p:nvSpPr>
              <p:cNvPr id="2214" name="角丸四角形 2213"/>
              <p:cNvSpPr/>
              <p:nvPr/>
            </p:nvSpPr>
            <p:spPr bwMode="auto">
              <a:xfrm rot="1800000">
                <a:off x="1511035" y="2189282"/>
                <a:ext cx="312097" cy="254630"/>
              </a:xfrm>
              <a:prstGeom prst="roundRect">
                <a:avLst>
                  <a:gd name="adj" fmla="val 50000"/>
                </a:avLst>
              </a:prstGeom>
              <a:solidFill>
                <a:srgbClr val="FFC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215" name="角丸四角形 2214"/>
              <p:cNvSpPr/>
              <p:nvPr/>
            </p:nvSpPr>
            <p:spPr bwMode="auto">
              <a:xfrm rot="1800000">
                <a:off x="1526199" y="2203013"/>
                <a:ext cx="266690" cy="215102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2148" name="グループ化 2147"/>
            <p:cNvGrpSpPr/>
            <p:nvPr/>
          </p:nvGrpSpPr>
          <p:grpSpPr>
            <a:xfrm rot="900000">
              <a:off x="8467095" y="3859318"/>
              <a:ext cx="773262" cy="470214"/>
              <a:chOff x="7918863" y="2734322"/>
              <a:chExt cx="2860872" cy="1739671"/>
            </a:xfrm>
          </p:grpSpPr>
          <p:grpSp>
            <p:nvGrpSpPr>
              <p:cNvPr id="2149" name="グループ化 2148"/>
              <p:cNvGrpSpPr/>
              <p:nvPr/>
            </p:nvGrpSpPr>
            <p:grpSpPr>
              <a:xfrm>
                <a:off x="9282731" y="2734322"/>
                <a:ext cx="1497004" cy="1739671"/>
                <a:chOff x="4649442" y="4736264"/>
                <a:chExt cx="844378" cy="981254"/>
              </a:xfrm>
            </p:grpSpPr>
            <p:sp>
              <p:nvSpPr>
                <p:cNvPr id="2209" name="フリーフォーム 2208"/>
                <p:cNvSpPr/>
                <p:nvPr/>
              </p:nvSpPr>
              <p:spPr>
                <a:xfrm rot="5400000">
                  <a:off x="4795086" y="5018784"/>
                  <a:ext cx="553090" cy="844378"/>
                </a:xfrm>
                <a:custGeom>
                  <a:avLst/>
                  <a:gdLst>
                    <a:gd name="connsiteX0" fmla="*/ 340 w 553090"/>
                    <a:gd name="connsiteY0" fmla="*/ 341749 h 844378"/>
                    <a:gd name="connsiteX1" fmla="*/ 6535 w 553090"/>
                    <a:gd name="connsiteY1" fmla="*/ 303685 h 844378"/>
                    <a:gd name="connsiteX2" fmla="*/ 50083 w 553090"/>
                    <a:gd name="connsiteY2" fmla="*/ 141161 h 844378"/>
                    <a:gd name="connsiteX3" fmla="*/ 283263 w 553090"/>
                    <a:gd name="connsiteY3" fmla="*/ 6534 h 844378"/>
                    <a:gd name="connsiteX4" fmla="*/ 411930 w 553090"/>
                    <a:gd name="connsiteY4" fmla="*/ 41010 h 844378"/>
                    <a:gd name="connsiteX5" fmla="*/ 546556 w 553090"/>
                    <a:gd name="connsiteY5" fmla="*/ 274190 h 844378"/>
                    <a:gd name="connsiteX6" fmla="*/ 503008 w 553090"/>
                    <a:gd name="connsiteY6" fmla="*/ 436715 h 844378"/>
                    <a:gd name="connsiteX7" fmla="*/ 469375 w 553090"/>
                    <a:gd name="connsiteY7" fmla="*/ 504427 h 844378"/>
                    <a:gd name="connsiteX8" fmla="*/ 447832 w 553090"/>
                    <a:gd name="connsiteY8" fmla="*/ 523161 h 844378"/>
                    <a:gd name="connsiteX9" fmla="*/ 447832 w 553090"/>
                    <a:gd name="connsiteY9" fmla="*/ 771091 h 844378"/>
                    <a:gd name="connsiteX10" fmla="*/ 374545 w 553090"/>
                    <a:gd name="connsiteY10" fmla="*/ 844378 h 844378"/>
                    <a:gd name="connsiteX11" fmla="*/ 301258 w 553090"/>
                    <a:gd name="connsiteY11" fmla="*/ 771091 h 844378"/>
                    <a:gd name="connsiteX12" fmla="*/ 301258 w 553090"/>
                    <a:gd name="connsiteY12" fmla="*/ 573312 h 844378"/>
                    <a:gd name="connsiteX13" fmla="*/ 269827 w 553090"/>
                    <a:gd name="connsiteY13" fmla="*/ 571342 h 844378"/>
                    <a:gd name="connsiteX14" fmla="*/ 141161 w 553090"/>
                    <a:gd name="connsiteY14" fmla="*/ 536866 h 844378"/>
                    <a:gd name="connsiteX15" fmla="*/ 340 w 553090"/>
                    <a:gd name="connsiteY15" fmla="*/ 341749 h 8443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553090" h="844378">
                      <a:moveTo>
                        <a:pt x="340" y="341749"/>
                      </a:moveTo>
                      <a:cubicBezTo>
                        <a:pt x="1098" y="329121"/>
                        <a:pt x="3133" y="316381"/>
                        <a:pt x="6535" y="303685"/>
                      </a:cubicBezTo>
                      <a:lnTo>
                        <a:pt x="50083" y="141161"/>
                      </a:lnTo>
                      <a:cubicBezTo>
                        <a:pt x="77298" y="39593"/>
                        <a:pt x="181696" y="-20681"/>
                        <a:pt x="283263" y="6534"/>
                      </a:cubicBezTo>
                      <a:lnTo>
                        <a:pt x="411930" y="41010"/>
                      </a:lnTo>
                      <a:cubicBezTo>
                        <a:pt x="513497" y="68225"/>
                        <a:pt x="573771" y="172623"/>
                        <a:pt x="546556" y="274190"/>
                      </a:cubicBezTo>
                      <a:lnTo>
                        <a:pt x="503008" y="436715"/>
                      </a:lnTo>
                      <a:cubicBezTo>
                        <a:pt x="496204" y="462107"/>
                        <a:pt x="484577" y="484918"/>
                        <a:pt x="469375" y="504427"/>
                      </a:cubicBezTo>
                      <a:lnTo>
                        <a:pt x="447832" y="523161"/>
                      </a:lnTo>
                      <a:lnTo>
                        <a:pt x="447832" y="771091"/>
                      </a:lnTo>
                      <a:cubicBezTo>
                        <a:pt x="447832" y="811566"/>
                        <a:pt x="415020" y="844378"/>
                        <a:pt x="374545" y="844378"/>
                      </a:cubicBezTo>
                      <a:cubicBezTo>
                        <a:pt x="334070" y="844378"/>
                        <a:pt x="301258" y="811566"/>
                        <a:pt x="301258" y="771091"/>
                      </a:cubicBezTo>
                      <a:lnTo>
                        <a:pt x="301258" y="573312"/>
                      </a:lnTo>
                      <a:lnTo>
                        <a:pt x="269827" y="571342"/>
                      </a:lnTo>
                      <a:lnTo>
                        <a:pt x="141161" y="536866"/>
                      </a:lnTo>
                      <a:cubicBezTo>
                        <a:pt x="52290" y="513053"/>
                        <a:pt x="-4967" y="430146"/>
                        <a:pt x="340" y="341749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210" name="フリーフォーム 2209"/>
                <p:cNvSpPr/>
                <p:nvPr/>
              </p:nvSpPr>
              <p:spPr>
                <a:xfrm rot="9000000">
                  <a:off x="4750158" y="4736264"/>
                  <a:ext cx="302399" cy="586319"/>
                </a:xfrm>
                <a:custGeom>
                  <a:avLst/>
                  <a:gdLst>
                    <a:gd name="connsiteX0" fmla="*/ 226964 w 327828"/>
                    <a:gd name="connsiteY0" fmla="*/ 630259 h 635624"/>
                    <a:gd name="connsiteX1" fmla="*/ 202720 w 327828"/>
                    <a:gd name="connsiteY1" fmla="*/ 614160 h 635624"/>
                    <a:gd name="connsiteX2" fmla="*/ 21466 w 327828"/>
                    <a:gd name="connsiteY2" fmla="*/ 432906 h 635624"/>
                    <a:gd name="connsiteX3" fmla="*/ 0 w 327828"/>
                    <a:gd name="connsiteY3" fmla="*/ 381084 h 635624"/>
                    <a:gd name="connsiteX4" fmla="*/ 2425 w 327828"/>
                    <a:gd name="connsiteY4" fmla="*/ 368624 h 635624"/>
                    <a:gd name="connsiteX5" fmla="*/ 2425 w 327828"/>
                    <a:gd name="connsiteY5" fmla="*/ 73287 h 635624"/>
                    <a:gd name="connsiteX6" fmla="*/ 75712 w 327828"/>
                    <a:gd name="connsiteY6" fmla="*/ 0 h 635624"/>
                    <a:gd name="connsiteX7" fmla="*/ 148999 w 327828"/>
                    <a:gd name="connsiteY7" fmla="*/ 73287 h 635624"/>
                    <a:gd name="connsiteX8" fmla="*/ 148999 w 327828"/>
                    <a:gd name="connsiteY8" fmla="*/ 353152 h 635624"/>
                    <a:gd name="connsiteX9" fmla="*/ 306363 w 327828"/>
                    <a:gd name="connsiteY9" fmla="*/ 510516 h 635624"/>
                    <a:gd name="connsiteX10" fmla="*/ 306363 w 327828"/>
                    <a:gd name="connsiteY10" fmla="*/ 614160 h 635624"/>
                    <a:gd name="connsiteX11" fmla="*/ 226964 w 327828"/>
                    <a:gd name="connsiteY11" fmla="*/ 630259 h 635624"/>
                    <a:gd name="connsiteX0" fmla="*/ 226964 w 327828"/>
                    <a:gd name="connsiteY0" fmla="*/ 630259 h 635624"/>
                    <a:gd name="connsiteX1" fmla="*/ 202720 w 327828"/>
                    <a:gd name="connsiteY1" fmla="*/ 614160 h 635624"/>
                    <a:gd name="connsiteX2" fmla="*/ 21466 w 327828"/>
                    <a:gd name="connsiteY2" fmla="*/ 432906 h 635624"/>
                    <a:gd name="connsiteX3" fmla="*/ 0 w 327828"/>
                    <a:gd name="connsiteY3" fmla="*/ 381084 h 635624"/>
                    <a:gd name="connsiteX4" fmla="*/ 2425 w 327828"/>
                    <a:gd name="connsiteY4" fmla="*/ 73287 h 635624"/>
                    <a:gd name="connsiteX5" fmla="*/ 75712 w 327828"/>
                    <a:gd name="connsiteY5" fmla="*/ 0 h 635624"/>
                    <a:gd name="connsiteX6" fmla="*/ 148999 w 327828"/>
                    <a:gd name="connsiteY6" fmla="*/ 73287 h 635624"/>
                    <a:gd name="connsiteX7" fmla="*/ 148999 w 327828"/>
                    <a:gd name="connsiteY7" fmla="*/ 353152 h 635624"/>
                    <a:gd name="connsiteX8" fmla="*/ 306363 w 327828"/>
                    <a:gd name="connsiteY8" fmla="*/ 510516 h 635624"/>
                    <a:gd name="connsiteX9" fmla="*/ 306363 w 327828"/>
                    <a:gd name="connsiteY9" fmla="*/ 614160 h 635624"/>
                    <a:gd name="connsiteX10" fmla="*/ 226964 w 327828"/>
                    <a:gd name="connsiteY10" fmla="*/ 630259 h 6356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327828" h="635624">
                      <a:moveTo>
                        <a:pt x="226964" y="630259"/>
                      </a:moveTo>
                      <a:cubicBezTo>
                        <a:pt x="218142" y="626681"/>
                        <a:pt x="209875" y="621315"/>
                        <a:pt x="202720" y="614160"/>
                      </a:cubicBezTo>
                      <a:lnTo>
                        <a:pt x="21466" y="432906"/>
                      </a:lnTo>
                      <a:cubicBezTo>
                        <a:pt x="7156" y="418596"/>
                        <a:pt x="1" y="399840"/>
                        <a:pt x="0" y="381084"/>
                      </a:cubicBezTo>
                      <a:cubicBezTo>
                        <a:pt x="808" y="278485"/>
                        <a:pt x="1617" y="175886"/>
                        <a:pt x="2425" y="73287"/>
                      </a:cubicBezTo>
                      <a:cubicBezTo>
                        <a:pt x="2425" y="32812"/>
                        <a:pt x="35237" y="0"/>
                        <a:pt x="75712" y="0"/>
                      </a:cubicBezTo>
                      <a:cubicBezTo>
                        <a:pt x="116187" y="0"/>
                        <a:pt x="148999" y="32812"/>
                        <a:pt x="148999" y="73287"/>
                      </a:cubicBezTo>
                      <a:lnTo>
                        <a:pt x="148999" y="353152"/>
                      </a:lnTo>
                      <a:lnTo>
                        <a:pt x="306363" y="510516"/>
                      </a:lnTo>
                      <a:cubicBezTo>
                        <a:pt x="334984" y="539137"/>
                        <a:pt x="334984" y="585540"/>
                        <a:pt x="306363" y="614160"/>
                      </a:cubicBezTo>
                      <a:cubicBezTo>
                        <a:pt x="284898" y="635625"/>
                        <a:pt x="253430" y="640991"/>
                        <a:pt x="226964" y="630259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211" name="角丸四角形 2210"/>
                <p:cNvSpPr/>
                <p:nvPr/>
              </p:nvSpPr>
              <p:spPr>
                <a:xfrm rot="1744618">
                  <a:off x="4947309" y="5070632"/>
                  <a:ext cx="179400" cy="388875"/>
                </a:xfrm>
                <a:prstGeom prst="roundRect">
                  <a:avLst>
                    <a:gd name="adj" fmla="val 42529"/>
                  </a:avLst>
                </a:prstGeom>
                <a:solidFill>
                  <a:srgbClr val="FFCC99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212" name="角丸四角形 2211"/>
                <p:cNvSpPr/>
                <p:nvPr/>
              </p:nvSpPr>
              <p:spPr>
                <a:xfrm rot="1267774">
                  <a:off x="5031689" y="5099097"/>
                  <a:ext cx="169691" cy="400539"/>
                </a:xfrm>
                <a:prstGeom prst="roundRect">
                  <a:avLst>
                    <a:gd name="adj" fmla="val 42529"/>
                  </a:avLst>
                </a:prstGeom>
                <a:solidFill>
                  <a:srgbClr val="FFCC99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213" name="フリーフォーム 2212"/>
                <p:cNvSpPr/>
                <p:nvPr/>
              </p:nvSpPr>
              <p:spPr>
                <a:xfrm>
                  <a:off x="5091071" y="5139190"/>
                  <a:ext cx="315077" cy="401306"/>
                </a:xfrm>
                <a:custGeom>
                  <a:avLst/>
                  <a:gdLst>
                    <a:gd name="connsiteX0" fmla="*/ 154126 w 315077"/>
                    <a:gd name="connsiteY0" fmla="*/ 461 h 401306"/>
                    <a:gd name="connsiteX1" fmla="*/ 181496 w 315077"/>
                    <a:gd name="connsiteY1" fmla="*/ 9506 h 401306"/>
                    <a:gd name="connsiteX2" fmla="*/ 315077 w 315077"/>
                    <a:gd name="connsiteY2" fmla="*/ 98313 h 401306"/>
                    <a:gd name="connsiteX3" fmla="*/ 242787 w 315077"/>
                    <a:gd name="connsiteY3" fmla="*/ 215034 h 401306"/>
                    <a:gd name="connsiteX4" fmla="*/ 207151 w 315077"/>
                    <a:gd name="connsiteY4" fmla="*/ 196300 h 401306"/>
                    <a:gd name="connsiteX5" fmla="*/ 186672 w 315077"/>
                    <a:gd name="connsiteY5" fmla="*/ 270764 h 401306"/>
                    <a:gd name="connsiteX6" fmla="*/ 191810 w 315077"/>
                    <a:gd name="connsiteY6" fmla="*/ 270764 h 401306"/>
                    <a:gd name="connsiteX7" fmla="*/ 257081 w 315077"/>
                    <a:gd name="connsiteY7" fmla="*/ 336035 h 401306"/>
                    <a:gd name="connsiteX8" fmla="*/ 257080 w 315077"/>
                    <a:gd name="connsiteY8" fmla="*/ 336035 h 401306"/>
                    <a:gd name="connsiteX9" fmla="*/ 191809 w 315077"/>
                    <a:gd name="connsiteY9" fmla="*/ 401306 h 401306"/>
                    <a:gd name="connsiteX10" fmla="*/ 104488 w 315077"/>
                    <a:gd name="connsiteY10" fmla="*/ 401305 h 401306"/>
                    <a:gd name="connsiteX11" fmla="*/ 99018 w 315077"/>
                    <a:gd name="connsiteY11" fmla="*/ 400201 h 401306"/>
                    <a:gd name="connsiteX12" fmla="*/ 77015 w 315077"/>
                    <a:gd name="connsiteY12" fmla="*/ 399058 h 401306"/>
                    <a:gd name="connsiteX13" fmla="*/ 52632 w 315077"/>
                    <a:gd name="connsiteY13" fmla="*/ 392700 h 401306"/>
                    <a:gd name="connsiteX14" fmla="*/ 2695 w 315077"/>
                    <a:gd name="connsiteY14" fmla="*/ 303842 h 401306"/>
                    <a:gd name="connsiteX15" fmla="*/ 68842 w 315077"/>
                    <a:gd name="connsiteY15" fmla="*/ 63325 h 401306"/>
                    <a:gd name="connsiteX16" fmla="*/ 81159 w 315077"/>
                    <a:gd name="connsiteY16" fmla="*/ 38628 h 401306"/>
                    <a:gd name="connsiteX17" fmla="*/ 81462 w 315077"/>
                    <a:gd name="connsiteY17" fmla="*/ 37742 h 401306"/>
                    <a:gd name="connsiteX18" fmla="*/ 81462 w 315077"/>
                    <a:gd name="connsiteY18" fmla="*/ 37743 h 401306"/>
                    <a:gd name="connsiteX19" fmla="*/ 81785 w 315077"/>
                    <a:gd name="connsiteY19" fmla="*/ 37373 h 401306"/>
                    <a:gd name="connsiteX20" fmla="*/ 81870 w 315077"/>
                    <a:gd name="connsiteY20" fmla="*/ 37201 h 401306"/>
                    <a:gd name="connsiteX21" fmla="*/ 82152 w 315077"/>
                    <a:gd name="connsiteY21" fmla="*/ 36952 h 401306"/>
                    <a:gd name="connsiteX22" fmla="*/ 100891 w 315077"/>
                    <a:gd name="connsiteY22" fmla="*/ 15488 h 401306"/>
                    <a:gd name="connsiteX23" fmla="*/ 154126 w 315077"/>
                    <a:gd name="connsiteY23" fmla="*/ 461 h 401306"/>
                    <a:gd name="connsiteX0" fmla="*/ 242787 w 334227"/>
                    <a:gd name="connsiteY0" fmla="*/ 215034 h 401306"/>
                    <a:gd name="connsiteX1" fmla="*/ 207151 w 334227"/>
                    <a:gd name="connsiteY1" fmla="*/ 196300 h 401306"/>
                    <a:gd name="connsiteX2" fmla="*/ 186672 w 334227"/>
                    <a:gd name="connsiteY2" fmla="*/ 270764 h 401306"/>
                    <a:gd name="connsiteX3" fmla="*/ 191810 w 334227"/>
                    <a:gd name="connsiteY3" fmla="*/ 270764 h 401306"/>
                    <a:gd name="connsiteX4" fmla="*/ 257081 w 334227"/>
                    <a:gd name="connsiteY4" fmla="*/ 336035 h 401306"/>
                    <a:gd name="connsiteX5" fmla="*/ 257080 w 334227"/>
                    <a:gd name="connsiteY5" fmla="*/ 336035 h 401306"/>
                    <a:gd name="connsiteX6" fmla="*/ 191809 w 334227"/>
                    <a:gd name="connsiteY6" fmla="*/ 401306 h 401306"/>
                    <a:gd name="connsiteX7" fmla="*/ 104488 w 334227"/>
                    <a:gd name="connsiteY7" fmla="*/ 401305 h 401306"/>
                    <a:gd name="connsiteX8" fmla="*/ 99018 w 334227"/>
                    <a:gd name="connsiteY8" fmla="*/ 400201 h 401306"/>
                    <a:gd name="connsiteX9" fmla="*/ 77015 w 334227"/>
                    <a:gd name="connsiteY9" fmla="*/ 399058 h 401306"/>
                    <a:gd name="connsiteX10" fmla="*/ 52632 w 334227"/>
                    <a:gd name="connsiteY10" fmla="*/ 392700 h 401306"/>
                    <a:gd name="connsiteX11" fmla="*/ 2695 w 334227"/>
                    <a:gd name="connsiteY11" fmla="*/ 303842 h 401306"/>
                    <a:gd name="connsiteX12" fmla="*/ 68842 w 334227"/>
                    <a:gd name="connsiteY12" fmla="*/ 63325 h 401306"/>
                    <a:gd name="connsiteX13" fmla="*/ 81159 w 334227"/>
                    <a:gd name="connsiteY13" fmla="*/ 38628 h 401306"/>
                    <a:gd name="connsiteX14" fmla="*/ 81462 w 334227"/>
                    <a:gd name="connsiteY14" fmla="*/ 37742 h 401306"/>
                    <a:gd name="connsiteX15" fmla="*/ 81462 w 334227"/>
                    <a:gd name="connsiteY15" fmla="*/ 37743 h 401306"/>
                    <a:gd name="connsiteX16" fmla="*/ 81785 w 334227"/>
                    <a:gd name="connsiteY16" fmla="*/ 37373 h 401306"/>
                    <a:gd name="connsiteX17" fmla="*/ 81870 w 334227"/>
                    <a:gd name="connsiteY17" fmla="*/ 37201 h 401306"/>
                    <a:gd name="connsiteX18" fmla="*/ 82152 w 334227"/>
                    <a:gd name="connsiteY18" fmla="*/ 36952 h 401306"/>
                    <a:gd name="connsiteX19" fmla="*/ 100891 w 334227"/>
                    <a:gd name="connsiteY19" fmla="*/ 15488 h 401306"/>
                    <a:gd name="connsiteX20" fmla="*/ 154126 w 334227"/>
                    <a:gd name="connsiteY20" fmla="*/ 461 h 401306"/>
                    <a:gd name="connsiteX21" fmla="*/ 181496 w 334227"/>
                    <a:gd name="connsiteY21" fmla="*/ 9506 h 401306"/>
                    <a:gd name="connsiteX22" fmla="*/ 315077 w 334227"/>
                    <a:gd name="connsiteY22" fmla="*/ 98313 h 401306"/>
                    <a:gd name="connsiteX23" fmla="*/ 334227 w 334227"/>
                    <a:gd name="connsiteY23" fmla="*/ 306474 h 401306"/>
                    <a:gd name="connsiteX0" fmla="*/ 242787 w 315077"/>
                    <a:gd name="connsiteY0" fmla="*/ 215034 h 401306"/>
                    <a:gd name="connsiteX1" fmla="*/ 207151 w 315077"/>
                    <a:gd name="connsiteY1" fmla="*/ 196300 h 401306"/>
                    <a:gd name="connsiteX2" fmla="*/ 186672 w 315077"/>
                    <a:gd name="connsiteY2" fmla="*/ 270764 h 401306"/>
                    <a:gd name="connsiteX3" fmla="*/ 191810 w 315077"/>
                    <a:gd name="connsiteY3" fmla="*/ 270764 h 401306"/>
                    <a:gd name="connsiteX4" fmla="*/ 257081 w 315077"/>
                    <a:gd name="connsiteY4" fmla="*/ 336035 h 401306"/>
                    <a:gd name="connsiteX5" fmla="*/ 257080 w 315077"/>
                    <a:gd name="connsiteY5" fmla="*/ 336035 h 401306"/>
                    <a:gd name="connsiteX6" fmla="*/ 191809 w 315077"/>
                    <a:gd name="connsiteY6" fmla="*/ 401306 h 401306"/>
                    <a:gd name="connsiteX7" fmla="*/ 104488 w 315077"/>
                    <a:gd name="connsiteY7" fmla="*/ 401305 h 401306"/>
                    <a:gd name="connsiteX8" fmla="*/ 99018 w 315077"/>
                    <a:gd name="connsiteY8" fmla="*/ 400201 h 401306"/>
                    <a:gd name="connsiteX9" fmla="*/ 77015 w 315077"/>
                    <a:gd name="connsiteY9" fmla="*/ 399058 h 401306"/>
                    <a:gd name="connsiteX10" fmla="*/ 52632 w 315077"/>
                    <a:gd name="connsiteY10" fmla="*/ 392700 h 401306"/>
                    <a:gd name="connsiteX11" fmla="*/ 2695 w 315077"/>
                    <a:gd name="connsiteY11" fmla="*/ 303842 h 401306"/>
                    <a:gd name="connsiteX12" fmla="*/ 68842 w 315077"/>
                    <a:gd name="connsiteY12" fmla="*/ 63325 h 401306"/>
                    <a:gd name="connsiteX13" fmla="*/ 81159 w 315077"/>
                    <a:gd name="connsiteY13" fmla="*/ 38628 h 401306"/>
                    <a:gd name="connsiteX14" fmla="*/ 81462 w 315077"/>
                    <a:gd name="connsiteY14" fmla="*/ 37742 h 401306"/>
                    <a:gd name="connsiteX15" fmla="*/ 81462 w 315077"/>
                    <a:gd name="connsiteY15" fmla="*/ 37743 h 401306"/>
                    <a:gd name="connsiteX16" fmla="*/ 81785 w 315077"/>
                    <a:gd name="connsiteY16" fmla="*/ 37373 h 401306"/>
                    <a:gd name="connsiteX17" fmla="*/ 81870 w 315077"/>
                    <a:gd name="connsiteY17" fmla="*/ 37201 h 401306"/>
                    <a:gd name="connsiteX18" fmla="*/ 82152 w 315077"/>
                    <a:gd name="connsiteY18" fmla="*/ 36952 h 401306"/>
                    <a:gd name="connsiteX19" fmla="*/ 100891 w 315077"/>
                    <a:gd name="connsiteY19" fmla="*/ 15488 h 401306"/>
                    <a:gd name="connsiteX20" fmla="*/ 154126 w 315077"/>
                    <a:gd name="connsiteY20" fmla="*/ 461 h 401306"/>
                    <a:gd name="connsiteX21" fmla="*/ 181496 w 315077"/>
                    <a:gd name="connsiteY21" fmla="*/ 9506 h 401306"/>
                    <a:gd name="connsiteX22" fmla="*/ 315077 w 315077"/>
                    <a:gd name="connsiteY22" fmla="*/ 98313 h 4013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315077" h="401306">
                      <a:moveTo>
                        <a:pt x="242787" y="215034"/>
                      </a:moveTo>
                      <a:lnTo>
                        <a:pt x="207151" y="196300"/>
                      </a:lnTo>
                      <a:lnTo>
                        <a:pt x="186672" y="270764"/>
                      </a:lnTo>
                      <a:lnTo>
                        <a:pt x="191810" y="270764"/>
                      </a:lnTo>
                      <a:cubicBezTo>
                        <a:pt x="227858" y="270764"/>
                        <a:pt x="257081" y="299987"/>
                        <a:pt x="257081" y="336035"/>
                      </a:cubicBezTo>
                      <a:lnTo>
                        <a:pt x="257080" y="336035"/>
                      </a:lnTo>
                      <a:cubicBezTo>
                        <a:pt x="257080" y="372083"/>
                        <a:pt x="227857" y="401306"/>
                        <a:pt x="191809" y="401306"/>
                      </a:cubicBezTo>
                      <a:lnTo>
                        <a:pt x="104488" y="401305"/>
                      </a:lnTo>
                      <a:lnTo>
                        <a:pt x="99018" y="400201"/>
                      </a:lnTo>
                      <a:lnTo>
                        <a:pt x="77015" y="399058"/>
                      </a:lnTo>
                      <a:lnTo>
                        <a:pt x="52632" y="392700"/>
                      </a:lnTo>
                      <a:cubicBezTo>
                        <a:pt x="14304" y="382707"/>
                        <a:pt x="-8053" y="342923"/>
                        <a:pt x="2695" y="303842"/>
                      </a:cubicBezTo>
                      <a:lnTo>
                        <a:pt x="68842" y="63325"/>
                      </a:lnTo>
                      <a:lnTo>
                        <a:pt x="81159" y="38628"/>
                      </a:lnTo>
                      <a:lnTo>
                        <a:pt x="81462" y="37742"/>
                      </a:lnTo>
                      <a:lnTo>
                        <a:pt x="81462" y="37743"/>
                      </a:lnTo>
                      <a:lnTo>
                        <a:pt x="81785" y="37373"/>
                      </a:lnTo>
                      <a:cubicBezTo>
                        <a:pt x="81813" y="37316"/>
                        <a:pt x="81842" y="37258"/>
                        <a:pt x="81870" y="37201"/>
                      </a:cubicBezTo>
                      <a:lnTo>
                        <a:pt x="82152" y="36952"/>
                      </a:lnTo>
                      <a:lnTo>
                        <a:pt x="100891" y="15488"/>
                      </a:lnTo>
                      <a:cubicBezTo>
                        <a:pt x="116156" y="3726"/>
                        <a:pt x="135331" y="-1687"/>
                        <a:pt x="154126" y="461"/>
                      </a:cubicBezTo>
                      <a:cubicBezTo>
                        <a:pt x="163523" y="1536"/>
                        <a:pt x="172825" y="4500"/>
                        <a:pt x="181496" y="9506"/>
                      </a:cubicBezTo>
                      <a:lnTo>
                        <a:pt x="315077" y="98313"/>
                      </a:lnTo>
                    </a:path>
                  </a:pathLst>
                </a:custGeom>
                <a:solidFill>
                  <a:srgbClr val="FFCC99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2150" name="グループ化 2149"/>
              <p:cNvGrpSpPr/>
              <p:nvPr/>
            </p:nvGrpSpPr>
            <p:grpSpPr>
              <a:xfrm>
                <a:off x="7918863" y="3096618"/>
                <a:ext cx="1556044" cy="966581"/>
                <a:chOff x="7918863" y="3096618"/>
                <a:chExt cx="1556044" cy="966581"/>
              </a:xfrm>
            </p:grpSpPr>
            <p:grpSp>
              <p:nvGrpSpPr>
                <p:cNvPr id="2151" name="グループ化 2150"/>
                <p:cNvGrpSpPr/>
                <p:nvPr/>
              </p:nvGrpSpPr>
              <p:grpSpPr>
                <a:xfrm>
                  <a:off x="7918863" y="3096618"/>
                  <a:ext cx="1556044" cy="966581"/>
                  <a:chOff x="7627353" y="2698603"/>
                  <a:chExt cx="2917825" cy="1812490"/>
                </a:xfrm>
              </p:grpSpPr>
              <p:sp>
                <p:nvSpPr>
                  <p:cNvPr id="2188" name="正方形/長方形 2187"/>
                  <p:cNvSpPr/>
                  <p:nvPr/>
                </p:nvSpPr>
                <p:spPr>
                  <a:xfrm>
                    <a:off x="7731493" y="3369523"/>
                    <a:ext cx="819785" cy="1072937"/>
                  </a:xfrm>
                  <a:prstGeom prst="rect">
                    <a:avLst/>
                  </a:prstGeom>
                  <a:gradFill flip="none" rotWithShape="1">
                    <a:gsLst>
                      <a:gs pos="0">
                        <a:srgbClr val="00B0F0"/>
                      </a:gs>
                      <a:gs pos="100000">
                        <a:srgbClr val="5B9BD5">
                          <a:lumMod val="40000"/>
                          <a:lumOff val="60000"/>
                        </a:srgbClr>
                      </a:gs>
                    </a:gsLst>
                    <a:lin ang="16200000" scaled="1"/>
                    <a:tileRect/>
                  </a:gra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189" name="フリーフォーム 2188"/>
                  <p:cNvSpPr/>
                  <p:nvPr/>
                </p:nvSpPr>
                <p:spPr>
                  <a:xfrm>
                    <a:off x="7627353" y="2698603"/>
                    <a:ext cx="2917825" cy="1812490"/>
                  </a:xfrm>
                  <a:custGeom>
                    <a:avLst/>
                    <a:gdLst>
                      <a:gd name="connsiteX0" fmla="*/ 127000 w 2917825"/>
                      <a:gd name="connsiteY0" fmla="*/ 709020 h 1812490"/>
                      <a:gd name="connsiteX1" fmla="*/ 127000 w 2917825"/>
                      <a:gd name="connsiteY1" fmla="*/ 1698137 h 1812490"/>
                      <a:gd name="connsiteX2" fmla="*/ 898525 w 2917825"/>
                      <a:gd name="connsiteY2" fmla="*/ 1698137 h 1812490"/>
                      <a:gd name="connsiteX3" fmla="*/ 898525 w 2917825"/>
                      <a:gd name="connsiteY3" fmla="*/ 709020 h 1812490"/>
                      <a:gd name="connsiteX4" fmla="*/ 111595 w 2917825"/>
                      <a:gd name="connsiteY4" fmla="*/ 0 h 1812490"/>
                      <a:gd name="connsiteX5" fmla="*/ 2806230 w 2917825"/>
                      <a:gd name="connsiteY5" fmla="*/ 0 h 1812490"/>
                      <a:gd name="connsiteX6" fmla="*/ 2917825 w 2917825"/>
                      <a:gd name="connsiteY6" fmla="*/ 111595 h 1812490"/>
                      <a:gd name="connsiteX7" fmla="*/ 2917825 w 2917825"/>
                      <a:gd name="connsiteY7" fmla="*/ 1700895 h 1812490"/>
                      <a:gd name="connsiteX8" fmla="*/ 2806230 w 2917825"/>
                      <a:gd name="connsiteY8" fmla="*/ 1812490 h 1812490"/>
                      <a:gd name="connsiteX9" fmla="*/ 111595 w 2917825"/>
                      <a:gd name="connsiteY9" fmla="*/ 1812490 h 1812490"/>
                      <a:gd name="connsiteX10" fmla="*/ 0 w 2917825"/>
                      <a:gd name="connsiteY10" fmla="*/ 1700895 h 1812490"/>
                      <a:gd name="connsiteX11" fmla="*/ 0 w 2917825"/>
                      <a:gd name="connsiteY11" fmla="*/ 111595 h 1812490"/>
                      <a:gd name="connsiteX12" fmla="*/ 111595 w 2917825"/>
                      <a:gd name="connsiteY12" fmla="*/ 0 h 181249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2917825" h="1812490">
                        <a:moveTo>
                          <a:pt x="127000" y="709020"/>
                        </a:moveTo>
                        <a:lnTo>
                          <a:pt x="127000" y="1698137"/>
                        </a:lnTo>
                        <a:lnTo>
                          <a:pt x="898525" y="1698137"/>
                        </a:lnTo>
                        <a:lnTo>
                          <a:pt x="898525" y="709020"/>
                        </a:lnTo>
                        <a:close/>
                        <a:moveTo>
                          <a:pt x="111595" y="0"/>
                        </a:moveTo>
                        <a:lnTo>
                          <a:pt x="2806230" y="0"/>
                        </a:lnTo>
                        <a:cubicBezTo>
                          <a:pt x="2867862" y="0"/>
                          <a:pt x="2917825" y="49963"/>
                          <a:pt x="2917825" y="111595"/>
                        </a:cubicBezTo>
                        <a:lnTo>
                          <a:pt x="2917825" y="1700895"/>
                        </a:lnTo>
                        <a:cubicBezTo>
                          <a:pt x="2917825" y="1762527"/>
                          <a:pt x="2867862" y="1812490"/>
                          <a:pt x="2806230" y="1812490"/>
                        </a:cubicBezTo>
                        <a:lnTo>
                          <a:pt x="111595" y="1812490"/>
                        </a:lnTo>
                        <a:cubicBezTo>
                          <a:pt x="49963" y="1812490"/>
                          <a:pt x="0" y="1762527"/>
                          <a:pt x="0" y="1700895"/>
                        </a:cubicBezTo>
                        <a:lnTo>
                          <a:pt x="0" y="111595"/>
                        </a:lnTo>
                        <a:cubicBezTo>
                          <a:pt x="0" y="49963"/>
                          <a:pt x="49963" y="0"/>
                          <a:pt x="111595" y="0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ysClr val="window" lastClr="FFFFFF">
                          <a:lumMod val="75000"/>
                        </a:sysClr>
                      </a:gs>
                      <a:gs pos="100000">
                        <a:sysClr val="window" lastClr="FFFFFF"/>
                      </a:gs>
                    </a:gsLst>
                    <a:lin ang="18900000" scaled="1"/>
                    <a:tileRect/>
                  </a:grad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190" name="正方形/長方形 2189"/>
                  <p:cNvSpPr/>
                  <p:nvPr/>
                </p:nvSpPr>
                <p:spPr>
                  <a:xfrm>
                    <a:off x="8598903" y="3728085"/>
                    <a:ext cx="1828800" cy="676275"/>
                  </a:xfrm>
                  <a:prstGeom prst="rect">
                    <a:avLst/>
                  </a:prstGeom>
                  <a:pattFill prst="weave">
                    <a:fgClr>
                      <a:srgbClr val="ED7D31">
                        <a:lumMod val="60000"/>
                        <a:lumOff val="40000"/>
                      </a:srgbClr>
                    </a:fgClr>
                    <a:bgClr>
                      <a:sysClr val="window" lastClr="FFFFFF"/>
                    </a:bgClr>
                  </a:pattFill>
                  <a:ln w="6350" cap="flat" cmpd="sng" algn="ctr">
                    <a:solidFill>
                      <a:srgbClr val="ED7D31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cxnSp>
                <p:nvCxnSpPr>
                  <p:cNvPr id="2191" name="直線コネクタ 2190"/>
                  <p:cNvCxnSpPr>
                    <a:stCxn id="2190" idx="1"/>
                  </p:cNvCxnSpPr>
                  <p:nvPr/>
                </p:nvCxnSpPr>
                <p:spPr>
                  <a:xfrm>
                    <a:off x="8598903" y="4066223"/>
                    <a:ext cx="1838325" cy="952"/>
                  </a:xfrm>
                  <a:prstGeom prst="line">
                    <a:avLst/>
                  </a:prstGeom>
                  <a:noFill/>
                  <a:ln w="6350" cap="flat" cmpd="sng" algn="ctr">
                    <a:solidFill>
                      <a:srgbClr val="ED7D31">
                        <a:lumMod val="60000"/>
                        <a:lumOff val="40000"/>
                      </a:srgbClr>
                    </a:solidFill>
                    <a:prstDash val="dash"/>
                    <a:miter lim="800000"/>
                  </a:ln>
                  <a:effectLst/>
                </p:spPr>
              </p:cxnSp>
              <p:cxnSp>
                <p:nvCxnSpPr>
                  <p:cNvPr id="2192" name="直線コネクタ 2191"/>
                  <p:cNvCxnSpPr/>
                  <p:nvPr/>
                </p:nvCxnSpPr>
                <p:spPr>
                  <a:xfrm>
                    <a:off x="8598903" y="3894773"/>
                    <a:ext cx="1838325" cy="952"/>
                  </a:xfrm>
                  <a:prstGeom prst="line">
                    <a:avLst/>
                  </a:prstGeom>
                  <a:noFill/>
                  <a:ln w="6350" cap="flat" cmpd="sng" algn="ctr">
                    <a:solidFill>
                      <a:srgbClr val="ED7D31">
                        <a:lumMod val="60000"/>
                        <a:lumOff val="40000"/>
                      </a:srgbClr>
                    </a:solidFill>
                    <a:prstDash val="dash"/>
                    <a:miter lim="800000"/>
                  </a:ln>
                  <a:effectLst/>
                </p:spPr>
              </p:cxnSp>
              <p:cxnSp>
                <p:nvCxnSpPr>
                  <p:cNvPr id="2193" name="直線コネクタ 2192"/>
                  <p:cNvCxnSpPr/>
                  <p:nvPr/>
                </p:nvCxnSpPr>
                <p:spPr>
                  <a:xfrm>
                    <a:off x="8598903" y="4218623"/>
                    <a:ext cx="1838325" cy="952"/>
                  </a:xfrm>
                  <a:prstGeom prst="line">
                    <a:avLst/>
                  </a:prstGeom>
                  <a:noFill/>
                  <a:ln w="6350" cap="flat" cmpd="sng" algn="ctr">
                    <a:solidFill>
                      <a:srgbClr val="ED7D31">
                        <a:lumMod val="60000"/>
                        <a:lumOff val="40000"/>
                      </a:srgbClr>
                    </a:solidFill>
                    <a:prstDash val="dash"/>
                    <a:miter lim="800000"/>
                  </a:ln>
                  <a:effectLst/>
                </p:spPr>
              </p:cxnSp>
              <p:sp>
                <p:nvSpPr>
                  <p:cNvPr id="2194" name="テキスト ボックス 2193"/>
                  <p:cNvSpPr txBox="1"/>
                  <p:nvPr/>
                </p:nvSpPr>
                <p:spPr>
                  <a:xfrm>
                    <a:off x="7731492" y="2748145"/>
                    <a:ext cx="2073580" cy="609327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prstTxWarp prst="textPlain">
                      <a:avLst/>
                    </a:prstTxWarp>
                    <a:spAutoFit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ja-JP" altLang="en-US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氏　名</a:t>
                    </a:r>
                    <a:r>
                      <a:rPr kumimoji="0" lang="ja-JP" altLang="en-US" sz="9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：□□　□□</a:t>
                    </a:r>
                    <a:endParaRPr kumimoji="0" lang="en-US" altLang="ja-JP" sz="9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altLang="ja-JP" sz="9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ja-JP" altLang="en-US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住　所</a:t>
                    </a:r>
                    <a:r>
                      <a:rPr kumimoji="0" lang="ja-JP" altLang="en-US" sz="9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：○○県△△市▽▽町◇丁目□番地○号</a:t>
                    </a:r>
                    <a:endParaRPr kumimoji="0" lang="en-US" altLang="ja-JP" sz="9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altLang="ja-JP" sz="9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ja-JP" altLang="en-US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生年月日</a:t>
                    </a:r>
                    <a:r>
                      <a:rPr kumimoji="0" lang="ja-JP" altLang="en-US" sz="9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：平成○○年○月○日　　</a:t>
                    </a:r>
                    <a:r>
                      <a:rPr kumimoji="0" lang="ja-JP" altLang="en-US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性　別</a:t>
                    </a:r>
                    <a:r>
                      <a:rPr kumimoji="0" lang="ja-JP" altLang="en-US" sz="9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：□</a:t>
                    </a:r>
                  </a:p>
                </p:txBody>
              </p:sp>
              <p:sp>
                <p:nvSpPr>
                  <p:cNvPr id="2195" name="テキスト ボックス 2194"/>
                  <p:cNvSpPr txBox="1"/>
                  <p:nvPr/>
                </p:nvSpPr>
                <p:spPr>
                  <a:xfrm>
                    <a:off x="8613561" y="3467321"/>
                    <a:ext cx="1030371" cy="163358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prstTxWarp prst="textPlain">
                      <a:avLst/>
                    </a:prstTxWarp>
                    <a:spAutoFit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altLang="ja-JP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20XX</a:t>
                    </a:r>
                    <a:r>
                      <a:rPr kumimoji="0" lang="ja-JP" altLang="en-US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年</a:t>
                    </a:r>
                    <a:r>
                      <a:rPr kumimoji="0" lang="en-US" altLang="ja-JP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3</a:t>
                    </a:r>
                    <a:r>
                      <a:rPr kumimoji="0" lang="ja-JP" altLang="en-US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月</a:t>
                    </a:r>
                    <a:r>
                      <a:rPr kumimoji="0" lang="en-US" altLang="ja-JP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31</a:t>
                    </a:r>
                    <a:r>
                      <a:rPr kumimoji="0" lang="ja-JP" altLang="en-US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日まで有効</a:t>
                    </a:r>
                    <a:endParaRPr kumimoji="0" lang="ja-JP" altLang="en-US" sz="9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</p:txBody>
              </p:sp>
              <p:sp>
                <p:nvSpPr>
                  <p:cNvPr id="2196" name="テキスト ボックス 2195"/>
                  <p:cNvSpPr txBox="1"/>
                  <p:nvPr/>
                </p:nvSpPr>
                <p:spPr>
                  <a:xfrm>
                    <a:off x="9934575" y="2795753"/>
                    <a:ext cx="481100" cy="250628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prstTxWarp prst="textPlain">
                      <a:avLst/>
                    </a:prstTxWarp>
                    <a:sp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ja-JP" altLang="en-US" sz="1100" b="1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個人番号</a:t>
                    </a:r>
                    <a:endParaRPr kumimoji="0" lang="en-US" altLang="ja-JP" sz="11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ja-JP" altLang="en-US" sz="1100" b="1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カード</a:t>
                    </a:r>
                  </a:p>
                </p:txBody>
              </p:sp>
              <p:grpSp>
                <p:nvGrpSpPr>
                  <p:cNvPr id="2197" name="グループ化 2196"/>
                  <p:cNvGrpSpPr/>
                  <p:nvPr/>
                </p:nvGrpSpPr>
                <p:grpSpPr>
                  <a:xfrm>
                    <a:off x="9952032" y="3302058"/>
                    <a:ext cx="410617" cy="367596"/>
                    <a:chOff x="5631654" y="-26213"/>
                    <a:chExt cx="404948" cy="418044"/>
                  </a:xfrm>
                </p:grpSpPr>
                <p:grpSp>
                  <p:nvGrpSpPr>
                    <p:cNvPr id="2201" name="グループ化 2200"/>
                    <p:cNvGrpSpPr/>
                    <p:nvPr/>
                  </p:nvGrpSpPr>
                  <p:grpSpPr>
                    <a:xfrm>
                      <a:off x="5631654" y="-26202"/>
                      <a:ext cx="404948" cy="334849"/>
                      <a:chOff x="4339640" y="3267059"/>
                      <a:chExt cx="309314" cy="240355"/>
                    </a:xfrm>
                    <a:gradFill flip="none" rotWithShape="1">
                      <a:gsLst>
                        <a:gs pos="0">
                          <a:srgbClr val="FFC000">
                            <a:lumMod val="67000"/>
                          </a:srgbClr>
                        </a:gs>
                        <a:gs pos="48000">
                          <a:srgbClr val="FFC000">
                            <a:lumMod val="97000"/>
                            <a:lumOff val="3000"/>
                          </a:srgbClr>
                        </a:gs>
                        <a:gs pos="100000">
                          <a:srgbClr val="FFC000">
                            <a:lumMod val="60000"/>
                            <a:lumOff val="40000"/>
                          </a:srgbClr>
                        </a:gs>
                      </a:gsLst>
                      <a:lin ang="18900000" scaled="1"/>
                      <a:tileRect/>
                    </a:gradFill>
                  </p:grpSpPr>
                  <p:sp>
                    <p:nvSpPr>
                      <p:cNvPr id="2205" name="片側の 2 つの角を丸めた四角形 2204"/>
                      <p:cNvSpPr/>
                      <p:nvPr/>
                    </p:nvSpPr>
                    <p:spPr>
                      <a:xfrm>
                        <a:off x="4339641" y="3267059"/>
                        <a:ext cx="309313" cy="61252"/>
                      </a:xfrm>
                      <a:prstGeom prst="round2SameRect">
                        <a:avLst>
                          <a:gd name="adj1" fmla="val 50000"/>
                          <a:gd name="adj2" fmla="val 0"/>
                        </a:avLst>
                      </a:prstGeom>
                      <a:noFill/>
                      <a:ln w="6350" cap="flat" cmpd="sng" algn="ctr">
                        <a:solidFill>
                          <a:srgbClr val="5B9BD5">
                            <a:lumMod val="60000"/>
                            <a:lumOff val="40000"/>
                          </a:srgbClr>
                        </a:solidFill>
                        <a:prstDash val="dash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2206" name="正方形/長方形 2205"/>
                      <p:cNvSpPr/>
                      <p:nvPr/>
                    </p:nvSpPr>
                    <p:spPr>
                      <a:xfrm>
                        <a:off x="4339640" y="3328311"/>
                        <a:ext cx="309313" cy="59701"/>
                      </a:xfrm>
                      <a:prstGeom prst="rect">
                        <a:avLst/>
                      </a:prstGeom>
                      <a:noFill/>
                      <a:ln w="6350" cap="flat" cmpd="sng" algn="ctr">
                        <a:solidFill>
                          <a:srgbClr val="5B9BD5">
                            <a:lumMod val="60000"/>
                            <a:lumOff val="40000"/>
                          </a:srgbClr>
                        </a:solidFill>
                        <a:prstDash val="dash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2207" name="正方形/長方形 2206"/>
                      <p:cNvSpPr/>
                      <p:nvPr/>
                    </p:nvSpPr>
                    <p:spPr>
                      <a:xfrm>
                        <a:off x="4339640" y="3388012"/>
                        <a:ext cx="309313" cy="59701"/>
                      </a:xfrm>
                      <a:prstGeom prst="rect">
                        <a:avLst/>
                      </a:prstGeom>
                      <a:noFill/>
                      <a:ln w="6350" cap="flat" cmpd="sng" algn="ctr">
                        <a:solidFill>
                          <a:srgbClr val="5B9BD5">
                            <a:lumMod val="60000"/>
                            <a:lumOff val="40000"/>
                          </a:srgbClr>
                        </a:solidFill>
                        <a:prstDash val="dash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2208" name="正方形/長方形 2207"/>
                      <p:cNvSpPr/>
                      <p:nvPr/>
                    </p:nvSpPr>
                    <p:spPr>
                      <a:xfrm>
                        <a:off x="4339640" y="3447713"/>
                        <a:ext cx="309313" cy="59701"/>
                      </a:xfrm>
                      <a:prstGeom prst="rect">
                        <a:avLst/>
                      </a:prstGeom>
                      <a:noFill/>
                      <a:ln w="6350" cap="flat" cmpd="sng" algn="ctr">
                        <a:solidFill>
                          <a:srgbClr val="5B9BD5">
                            <a:lumMod val="60000"/>
                            <a:lumOff val="40000"/>
                          </a:srgbClr>
                        </a:solidFill>
                        <a:prstDash val="dash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2202" name="フリーフォーム 2201"/>
                    <p:cNvSpPr/>
                    <p:nvPr/>
                  </p:nvSpPr>
                  <p:spPr>
                    <a:xfrm rot="10800000">
                      <a:off x="5911187" y="308657"/>
                      <a:ext cx="125414" cy="83174"/>
                    </a:xfrm>
                    <a:custGeom>
                      <a:avLst/>
                      <a:gdLst>
                        <a:gd name="connsiteX0" fmla="*/ 125414 w 125414"/>
                        <a:gd name="connsiteY0" fmla="*/ 83174 h 83174"/>
                        <a:gd name="connsiteX1" fmla="*/ 0 w 125414"/>
                        <a:gd name="connsiteY1" fmla="*/ 83174 h 83174"/>
                        <a:gd name="connsiteX2" fmla="*/ 0 w 125414"/>
                        <a:gd name="connsiteY2" fmla="*/ 41587 h 83174"/>
                        <a:gd name="connsiteX3" fmla="*/ 41587 w 125414"/>
                        <a:gd name="connsiteY3" fmla="*/ 0 h 83174"/>
                        <a:gd name="connsiteX4" fmla="*/ 125414 w 125414"/>
                        <a:gd name="connsiteY4" fmla="*/ 0 h 83174"/>
                        <a:gd name="connsiteX5" fmla="*/ 125414 w 125414"/>
                        <a:gd name="connsiteY5" fmla="*/ 83174 h 8317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25414" h="83174">
                          <a:moveTo>
                            <a:pt x="125414" y="83174"/>
                          </a:moveTo>
                          <a:lnTo>
                            <a:pt x="0" y="83174"/>
                          </a:lnTo>
                          <a:lnTo>
                            <a:pt x="0" y="41587"/>
                          </a:lnTo>
                          <a:cubicBezTo>
                            <a:pt x="0" y="18619"/>
                            <a:pt x="18619" y="0"/>
                            <a:pt x="41587" y="0"/>
                          </a:cubicBezTo>
                          <a:lnTo>
                            <a:pt x="125414" y="0"/>
                          </a:lnTo>
                          <a:lnTo>
                            <a:pt x="125414" y="83174"/>
                          </a:lnTo>
                          <a:close/>
                        </a:path>
                      </a:pathLst>
                    </a:custGeom>
                    <a:noFill/>
                    <a:ln w="6350" cap="flat" cmpd="sng" algn="ctr">
                      <a:solidFill>
                        <a:srgbClr val="5B9BD5">
                          <a:lumMod val="60000"/>
                          <a:lumOff val="40000"/>
                        </a:srgbClr>
                      </a:solidFill>
                      <a:prstDash val="dash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203" name="フリーフォーム 2202"/>
                    <p:cNvSpPr/>
                    <p:nvPr/>
                  </p:nvSpPr>
                  <p:spPr>
                    <a:xfrm rot="10800000">
                      <a:off x="5631655" y="308657"/>
                      <a:ext cx="279531" cy="83174"/>
                    </a:xfrm>
                    <a:custGeom>
                      <a:avLst/>
                      <a:gdLst>
                        <a:gd name="connsiteX0" fmla="*/ 316495 w 316495"/>
                        <a:gd name="connsiteY0" fmla="*/ 83174 h 83174"/>
                        <a:gd name="connsiteX1" fmla="*/ 0 w 316495"/>
                        <a:gd name="connsiteY1" fmla="*/ 83174 h 83174"/>
                        <a:gd name="connsiteX2" fmla="*/ 0 w 316495"/>
                        <a:gd name="connsiteY2" fmla="*/ 0 h 83174"/>
                        <a:gd name="connsiteX3" fmla="*/ 274908 w 316495"/>
                        <a:gd name="connsiteY3" fmla="*/ 0 h 83174"/>
                        <a:gd name="connsiteX4" fmla="*/ 316495 w 316495"/>
                        <a:gd name="connsiteY4" fmla="*/ 41587 h 83174"/>
                        <a:gd name="connsiteX5" fmla="*/ 316495 w 316495"/>
                        <a:gd name="connsiteY5" fmla="*/ 83174 h 8317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316495" h="83174">
                          <a:moveTo>
                            <a:pt x="316495" y="83174"/>
                          </a:moveTo>
                          <a:lnTo>
                            <a:pt x="0" y="83174"/>
                          </a:lnTo>
                          <a:lnTo>
                            <a:pt x="0" y="0"/>
                          </a:lnTo>
                          <a:lnTo>
                            <a:pt x="274908" y="0"/>
                          </a:lnTo>
                          <a:cubicBezTo>
                            <a:pt x="297876" y="0"/>
                            <a:pt x="316495" y="18619"/>
                            <a:pt x="316495" y="41587"/>
                          </a:cubicBezTo>
                          <a:lnTo>
                            <a:pt x="316495" y="83174"/>
                          </a:lnTo>
                          <a:close/>
                        </a:path>
                      </a:pathLst>
                    </a:custGeom>
                    <a:noFill/>
                    <a:ln w="6350" cap="flat" cmpd="sng" algn="ctr">
                      <a:solidFill>
                        <a:srgbClr val="5B9BD5">
                          <a:lumMod val="60000"/>
                          <a:lumOff val="40000"/>
                        </a:srgbClr>
                      </a:solidFill>
                      <a:prstDash val="dash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204" name="フリーフォーム 2203"/>
                    <p:cNvSpPr/>
                    <p:nvPr/>
                  </p:nvSpPr>
                  <p:spPr>
                    <a:xfrm>
                      <a:off x="5752939" y="-26213"/>
                      <a:ext cx="283662" cy="334864"/>
                    </a:xfrm>
                    <a:custGeom>
                      <a:avLst/>
                      <a:gdLst>
                        <a:gd name="connsiteX0" fmla="*/ 0 w 283662"/>
                        <a:gd name="connsiteY0" fmla="*/ 0 h 334864"/>
                        <a:gd name="connsiteX1" fmla="*/ 240995 w 283662"/>
                        <a:gd name="connsiteY1" fmla="*/ 0 h 334864"/>
                        <a:gd name="connsiteX2" fmla="*/ 283662 w 283662"/>
                        <a:gd name="connsiteY2" fmla="*/ 42667 h 334864"/>
                        <a:gd name="connsiteX3" fmla="*/ 283661 w 283662"/>
                        <a:gd name="connsiteY3" fmla="*/ 85333 h 334864"/>
                        <a:gd name="connsiteX4" fmla="*/ 158246 w 283662"/>
                        <a:gd name="connsiteY4" fmla="*/ 85333 h 334864"/>
                        <a:gd name="connsiteX5" fmla="*/ 158246 w 283662"/>
                        <a:gd name="connsiteY5" fmla="*/ 334864 h 334864"/>
                        <a:gd name="connsiteX6" fmla="*/ 0 w 283662"/>
                        <a:gd name="connsiteY6" fmla="*/ 334864 h 33486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283662" h="334864">
                          <a:moveTo>
                            <a:pt x="0" y="0"/>
                          </a:moveTo>
                          <a:lnTo>
                            <a:pt x="240995" y="0"/>
                          </a:lnTo>
                          <a:cubicBezTo>
                            <a:pt x="264559" y="0"/>
                            <a:pt x="283662" y="19103"/>
                            <a:pt x="283662" y="42667"/>
                          </a:cubicBezTo>
                          <a:cubicBezTo>
                            <a:pt x="283662" y="56889"/>
                            <a:pt x="283661" y="71111"/>
                            <a:pt x="283661" y="85333"/>
                          </a:cubicBezTo>
                          <a:lnTo>
                            <a:pt x="158246" y="85333"/>
                          </a:lnTo>
                          <a:lnTo>
                            <a:pt x="158246" y="334864"/>
                          </a:lnTo>
                          <a:lnTo>
                            <a:pt x="0" y="334864"/>
                          </a:lnTo>
                          <a:close/>
                        </a:path>
                      </a:pathLst>
                    </a:custGeom>
                    <a:noFill/>
                    <a:ln w="6350" cap="flat" cmpd="sng" algn="ctr">
                      <a:solidFill>
                        <a:srgbClr val="5B9BD5">
                          <a:lumMod val="60000"/>
                          <a:lumOff val="40000"/>
                        </a:srgbClr>
                      </a:solidFill>
                      <a:prstDash val="dash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2198" name="グループ化 2197"/>
                  <p:cNvGrpSpPr/>
                  <p:nvPr/>
                </p:nvGrpSpPr>
                <p:grpSpPr>
                  <a:xfrm>
                    <a:off x="9977307" y="3327653"/>
                    <a:ext cx="368964" cy="324779"/>
                    <a:chOff x="14159332" y="3300413"/>
                    <a:chExt cx="423443" cy="372734"/>
                  </a:xfrm>
                </p:grpSpPr>
                <p:sp>
                  <p:nvSpPr>
                    <p:cNvPr id="2199" name="フリーフォーム 2198"/>
                    <p:cNvSpPr/>
                    <p:nvPr/>
                  </p:nvSpPr>
                  <p:spPr>
                    <a:xfrm>
                      <a:off x="14159332" y="3300413"/>
                      <a:ext cx="423443" cy="372734"/>
                    </a:xfrm>
                    <a:custGeom>
                      <a:avLst/>
                      <a:gdLst>
                        <a:gd name="connsiteX0" fmla="*/ 30795 w 301205"/>
                        <a:gd name="connsiteY0" fmla="*/ 13897 h 272925"/>
                        <a:gd name="connsiteX1" fmla="*/ 14192 w 301205"/>
                        <a:gd name="connsiteY1" fmla="*/ 30500 h 272925"/>
                        <a:gd name="connsiteX2" fmla="*/ 14192 w 301205"/>
                        <a:gd name="connsiteY2" fmla="*/ 242426 h 272925"/>
                        <a:gd name="connsiteX3" fmla="*/ 30795 w 301205"/>
                        <a:gd name="connsiteY3" fmla="*/ 259029 h 272925"/>
                        <a:gd name="connsiteX4" fmla="*/ 270411 w 301205"/>
                        <a:gd name="connsiteY4" fmla="*/ 259029 h 272925"/>
                        <a:gd name="connsiteX5" fmla="*/ 287014 w 301205"/>
                        <a:gd name="connsiteY5" fmla="*/ 242426 h 272925"/>
                        <a:gd name="connsiteX6" fmla="*/ 287014 w 301205"/>
                        <a:gd name="connsiteY6" fmla="*/ 30500 h 272925"/>
                        <a:gd name="connsiteX7" fmla="*/ 270411 w 301205"/>
                        <a:gd name="connsiteY7" fmla="*/ 13897 h 272925"/>
                        <a:gd name="connsiteX8" fmla="*/ 26438 w 301205"/>
                        <a:gd name="connsiteY8" fmla="*/ 0 h 272925"/>
                        <a:gd name="connsiteX9" fmla="*/ 274767 w 301205"/>
                        <a:gd name="connsiteY9" fmla="*/ 0 h 272925"/>
                        <a:gd name="connsiteX10" fmla="*/ 301205 w 301205"/>
                        <a:gd name="connsiteY10" fmla="*/ 26438 h 272925"/>
                        <a:gd name="connsiteX11" fmla="*/ 301205 w 301205"/>
                        <a:gd name="connsiteY11" fmla="*/ 246487 h 272925"/>
                        <a:gd name="connsiteX12" fmla="*/ 274767 w 301205"/>
                        <a:gd name="connsiteY12" fmla="*/ 272925 h 272925"/>
                        <a:gd name="connsiteX13" fmla="*/ 26438 w 301205"/>
                        <a:gd name="connsiteY13" fmla="*/ 272925 h 272925"/>
                        <a:gd name="connsiteX14" fmla="*/ 0 w 301205"/>
                        <a:gd name="connsiteY14" fmla="*/ 246487 h 272925"/>
                        <a:gd name="connsiteX15" fmla="*/ 0 w 301205"/>
                        <a:gd name="connsiteY15" fmla="*/ 26438 h 272925"/>
                        <a:gd name="connsiteX16" fmla="*/ 26438 w 301205"/>
                        <a:gd name="connsiteY16" fmla="*/ 0 h 27292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</a:cxnLst>
                      <a:rect l="l" t="t" r="r" b="b"/>
                      <a:pathLst>
                        <a:path w="301205" h="272925">
                          <a:moveTo>
                            <a:pt x="30795" y="13897"/>
                          </a:moveTo>
                          <a:cubicBezTo>
                            <a:pt x="21625" y="13897"/>
                            <a:pt x="14192" y="21330"/>
                            <a:pt x="14192" y="30500"/>
                          </a:cubicBezTo>
                          <a:lnTo>
                            <a:pt x="14192" y="242426"/>
                          </a:lnTo>
                          <a:cubicBezTo>
                            <a:pt x="14192" y="251596"/>
                            <a:pt x="21625" y="259029"/>
                            <a:pt x="30795" y="259029"/>
                          </a:cubicBezTo>
                          <a:lnTo>
                            <a:pt x="270411" y="259029"/>
                          </a:lnTo>
                          <a:cubicBezTo>
                            <a:pt x="279581" y="259029"/>
                            <a:pt x="287014" y="251596"/>
                            <a:pt x="287014" y="242426"/>
                          </a:cubicBezTo>
                          <a:lnTo>
                            <a:pt x="287014" y="30500"/>
                          </a:lnTo>
                          <a:cubicBezTo>
                            <a:pt x="287014" y="21330"/>
                            <a:pt x="279581" y="13897"/>
                            <a:pt x="270411" y="13897"/>
                          </a:cubicBezTo>
                          <a:close/>
                          <a:moveTo>
                            <a:pt x="26438" y="0"/>
                          </a:moveTo>
                          <a:lnTo>
                            <a:pt x="274767" y="0"/>
                          </a:lnTo>
                          <a:cubicBezTo>
                            <a:pt x="289368" y="0"/>
                            <a:pt x="301205" y="11837"/>
                            <a:pt x="301205" y="26438"/>
                          </a:cubicBezTo>
                          <a:lnTo>
                            <a:pt x="301205" y="246487"/>
                          </a:lnTo>
                          <a:cubicBezTo>
                            <a:pt x="301205" y="261088"/>
                            <a:pt x="289368" y="272925"/>
                            <a:pt x="274767" y="272925"/>
                          </a:cubicBezTo>
                          <a:lnTo>
                            <a:pt x="26438" y="272925"/>
                          </a:lnTo>
                          <a:cubicBezTo>
                            <a:pt x="11837" y="272925"/>
                            <a:pt x="0" y="261088"/>
                            <a:pt x="0" y="246487"/>
                          </a:cubicBezTo>
                          <a:lnTo>
                            <a:pt x="0" y="26438"/>
                          </a:lnTo>
                          <a:cubicBezTo>
                            <a:pt x="0" y="11837"/>
                            <a:pt x="11837" y="0"/>
                            <a:pt x="26438" y="0"/>
                          </a:cubicBezTo>
                          <a:close/>
                        </a:path>
                      </a:pathLst>
                    </a:custGeom>
                    <a:solidFill>
                      <a:srgbClr val="FF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200" name="テキスト ボックス 2199"/>
                    <p:cNvSpPr txBox="1"/>
                    <p:nvPr/>
                  </p:nvSpPr>
                  <p:spPr>
                    <a:xfrm rot="5400000">
                      <a:off x="14224628" y="3310159"/>
                      <a:ext cx="292850" cy="340037"/>
                    </a:xfrm>
                    <a:prstGeom prst="rect">
                      <a:avLst/>
                    </a:prstGeom>
                    <a:noFill/>
                  </p:spPr>
                  <p:txBody>
                    <a:bodyPr vert="eaVert" wrap="none" rtlCol="0">
                      <a:prstTxWarp prst="textPlain">
                        <a:avLst/>
                      </a:prstTxWarp>
                      <a:spAutoFit/>
                    </a:bodyPr>
                    <a:lstStyle/>
                    <a:p>
                      <a:pPr marL="0" marR="0" lvl="0" indent="0" algn="dist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ja-JP" altLang="en-US" sz="1400" b="1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個　人</a:t>
                      </a:r>
                      <a:endParaRPr kumimoji="0" lang="en-US" altLang="ja-JP" sz="1400" b="1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marL="0" marR="0" lvl="0" indent="0" algn="dist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ja-JP" altLang="en-US" sz="1400" b="1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番　号</a:t>
                      </a:r>
                      <a:endParaRPr kumimoji="0" lang="en-US" altLang="ja-JP" sz="1400" b="1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marL="0" marR="0" lvl="0" indent="0" algn="dist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ja-JP" altLang="en-US" sz="1400" b="1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カード</a:t>
                      </a:r>
                    </a:p>
                  </p:txBody>
                </p:sp>
              </p:grpSp>
            </p:grpSp>
            <p:grpSp>
              <p:nvGrpSpPr>
                <p:cNvPr id="2152" name="グループ化 2151"/>
                <p:cNvGrpSpPr/>
                <p:nvPr/>
              </p:nvGrpSpPr>
              <p:grpSpPr>
                <a:xfrm>
                  <a:off x="8029405" y="3504741"/>
                  <a:ext cx="335603" cy="493640"/>
                  <a:chOff x="5151912" y="5348972"/>
                  <a:chExt cx="834570" cy="1227572"/>
                </a:xfrm>
              </p:grpSpPr>
              <p:grpSp>
                <p:nvGrpSpPr>
                  <p:cNvPr id="2153" name="グループ化 2152"/>
                  <p:cNvGrpSpPr/>
                  <p:nvPr/>
                </p:nvGrpSpPr>
                <p:grpSpPr>
                  <a:xfrm>
                    <a:off x="5151912" y="5348972"/>
                    <a:ext cx="834570" cy="1227572"/>
                    <a:chOff x="5151912" y="5348972"/>
                    <a:chExt cx="834570" cy="1227572"/>
                  </a:xfrm>
                </p:grpSpPr>
                <p:grpSp>
                  <p:nvGrpSpPr>
                    <p:cNvPr id="2155" name="グループ化 2154"/>
                    <p:cNvGrpSpPr/>
                    <p:nvPr/>
                  </p:nvGrpSpPr>
                  <p:grpSpPr>
                    <a:xfrm>
                      <a:off x="5259033" y="6106343"/>
                      <a:ext cx="620326" cy="470201"/>
                      <a:chOff x="5241032" y="6106343"/>
                      <a:chExt cx="675818" cy="470201"/>
                    </a:xfrm>
                  </p:grpSpPr>
                  <p:sp>
                    <p:nvSpPr>
                      <p:cNvPr id="2181" name="片側の 2 つの角を丸めた四角形 2180"/>
                      <p:cNvSpPr/>
                      <p:nvPr/>
                    </p:nvSpPr>
                    <p:spPr>
                      <a:xfrm>
                        <a:off x="5241032" y="6237312"/>
                        <a:ext cx="675818" cy="339232"/>
                      </a:xfrm>
                      <a:prstGeom prst="round2SameRect">
                        <a:avLst>
                          <a:gd name="adj1" fmla="val 50000"/>
                          <a:gd name="adj2" fmla="val 0"/>
                        </a:avLst>
                      </a:prstGeom>
                      <a:solidFill>
                        <a:srgbClr val="FFC000"/>
                      </a:solidFill>
                      <a:ln w="6350" cap="flat" cmpd="sng" algn="ctr">
                        <a:solidFill>
                          <a:schemeClr val="tx1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2182" name="フリーフォーム 2181"/>
                      <p:cNvSpPr/>
                      <p:nvPr/>
                    </p:nvSpPr>
                    <p:spPr>
                      <a:xfrm>
                        <a:off x="5409631" y="6106343"/>
                        <a:ext cx="323141" cy="176213"/>
                      </a:xfrm>
                      <a:custGeom>
                        <a:avLst/>
                        <a:gdLst>
                          <a:gd name="connsiteX0" fmla="*/ 109057 w 323141"/>
                          <a:gd name="connsiteY0" fmla="*/ 0 h 176213"/>
                          <a:gd name="connsiteX1" fmla="*/ 213831 w 323141"/>
                          <a:gd name="connsiteY1" fmla="*/ 0 h 176213"/>
                          <a:gd name="connsiteX2" fmla="*/ 240026 w 323141"/>
                          <a:gd name="connsiteY2" fmla="*/ 26195 h 176213"/>
                          <a:gd name="connsiteX3" fmla="*/ 240026 w 323141"/>
                          <a:gd name="connsiteY3" fmla="*/ 130480 h 176213"/>
                          <a:gd name="connsiteX4" fmla="*/ 323141 w 323141"/>
                          <a:gd name="connsiteY4" fmla="*/ 130480 h 176213"/>
                          <a:gd name="connsiteX5" fmla="*/ 322918 w 323141"/>
                          <a:gd name="connsiteY5" fmla="*/ 131418 h 176213"/>
                          <a:gd name="connsiteX6" fmla="*/ 317770 w 323141"/>
                          <a:gd name="connsiteY6" fmla="*/ 136147 h 176213"/>
                          <a:gd name="connsiteX7" fmla="*/ 161571 w 323141"/>
                          <a:gd name="connsiteY7" fmla="*/ 176213 h 176213"/>
                          <a:gd name="connsiteX8" fmla="*/ 5373 w 323141"/>
                          <a:gd name="connsiteY8" fmla="*/ 136147 h 176213"/>
                          <a:gd name="connsiteX9" fmla="*/ 223 w 323141"/>
                          <a:gd name="connsiteY9" fmla="*/ 131417 h 176213"/>
                          <a:gd name="connsiteX10" fmla="*/ 0 w 323141"/>
                          <a:gd name="connsiteY10" fmla="*/ 130480 h 176213"/>
                          <a:gd name="connsiteX11" fmla="*/ 82862 w 323141"/>
                          <a:gd name="connsiteY11" fmla="*/ 130480 h 176213"/>
                          <a:gd name="connsiteX12" fmla="*/ 82862 w 323141"/>
                          <a:gd name="connsiteY12" fmla="*/ 26195 h 176213"/>
                          <a:gd name="connsiteX13" fmla="*/ 109057 w 323141"/>
                          <a:gd name="connsiteY13" fmla="*/ 0 h 176213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</a:cxnLst>
                        <a:rect l="l" t="t" r="r" b="b"/>
                        <a:pathLst>
                          <a:path w="323141" h="176213">
                            <a:moveTo>
                              <a:pt x="109057" y="0"/>
                            </a:moveTo>
                            <a:lnTo>
                              <a:pt x="213831" y="0"/>
                            </a:lnTo>
                            <a:cubicBezTo>
                              <a:pt x="228298" y="0"/>
                              <a:pt x="240026" y="11728"/>
                              <a:pt x="240026" y="26195"/>
                            </a:cubicBezTo>
                            <a:lnTo>
                              <a:pt x="240026" y="130480"/>
                            </a:lnTo>
                            <a:lnTo>
                              <a:pt x="323141" y="130480"/>
                            </a:lnTo>
                            <a:lnTo>
                              <a:pt x="322918" y="131418"/>
                            </a:lnTo>
                            <a:lnTo>
                              <a:pt x="317770" y="136147"/>
                            </a:lnTo>
                            <a:cubicBezTo>
                              <a:pt x="277795" y="160902"/>
                              <a:pt x="222571" y="176213"/>
                              <a:pt x="161571" y="176213"/>
                            </a:cubicBezTo>
                            <a:cubicBezTo>
                              <a:pt x="100572" y="176213"/>
                              <a:pt x="45347" y="160902"/>
                              <a:pt x="5373" y="136147"/>
                            </a:cubicBezTo>
                            <a:lnTo>
                              <a:pt x="223" y="131417"/>
                            </a:lnTo>
                            <a:lnTo>
                              <a:pt x="0" y="130480"/>
                            </a:lnTo>
                            <a:lnTo>
                              <a:pt x="82862" y="130480"/>
                            </a:lnTo>
                            <a:lnTo>
                              <a:pt x="82862" y="26195"/>
                            </a:lnTo>
                            <a:cubicBezTo>
                              <a:pt x="82862" y="11728"/>
                              <a:pt x="94590" y="0"/>
                              <a:pt x="109057" y="0"/>
                            </a:cubicBezTo>
                            <a:close/>
                          </a:path>
                        </a:pathLst>
                      </a:custGeom>
                      <a:solidFill>
                        <a:srgbClr val="FFCC99"/>
                      </a:solidFill>
                      <a:ln w="6350" cap="flat" cmpd="sng" algn="ctr">
                        <a:solidFill>
                          <a:schemeClr val="tx1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2183" name="円/楕円 2182"/>
                      <p:cNvSpPr/>
                      <p:nvPr/>
                    </p:nvSpPr>
                    <p:spPr>
                      <a:xfrm>
                        <a:off x="5289530" y="6330266"/>
                        <a:ext cx="106188" cy="106188"/>
                      </a:xfrm>
                      <a:prstGeom prst="ellipse">
                        <a:avLst/>
                      </a:prstGeom>
                      <a:solidFill>
                        <a:srgbClr val="FFC000">
                          <a:lumMod val="20000"/>
                          <a:lumOff val="80000"/>
                        </a:srgbClr>
                      </a:solidFill>
                      <a:ln w="6350" cap="flat" cmpd="sng" algn="ctr">
                        <a:solidFill>
                          <a:schemeClr val="tx1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2184" name="円/楕円 2183"/>
                      <p:cNvSpPr/>
                      <p:nvPr/>
                    </p:nvSpPr>
                    <p:spPr>
                      <a:xfrm>
                        <a:off x="5410120" y="6426366"/>
                        <a:ext cx="102312" cy="106188"/>
                      </a:xfrm>
                      <a:prstGeom prst="ellipse">
                        <a:avLst/>
                      </a:prstGeom>
                      <a:solidFill>
                        <a:srgbClr val="FFC000">
                          <a:lumMod val="20000"/>
                          <a:lumOff val="80000"/>
                        </a:srgbClr>
                      </a:solidFill>
                      <a:ln w="6350" cap="flat" cmpd="sng" algn="ctr">
                        <a:solidFill>
                          <a:schemeClr val="tx1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2185" name="円/楕円 2184"/>
                      <p:cNvSpPr/>
                      <p:nvPr/>
                    </p:nvSpPr>
                    <p:spPr>
                      <a:xfrm>
                        <a:off x="5526834" y="6330266"/>
                        <a:ext cx="106188" cy="106188"/>
                      </a:xfrm>
                      <a:prstGeom prst="ellipse">
                        <a:avLst/>
                      </a:prstGeom>
                      <a:solidFill>
                        <a:srgbClr val="FFC000">
                          <a:lumMod val="20000"/>
                          <a:lumOff val="80000"/>
                        </a:srgbClr>
                      </a:solidFill>
                      <a:ln w="6350" cap="flat" cmpd="sng" algn="ctr">
                        <a:solidFill>
                          <a:schemeClr val="tx1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2186" name="円/楕円 2185"/>
                      <p:cNvSpPr/>
                      <p:nvPr/>
                    </p:nvSpPr>
                    <p:spPr>
                      <a:xfrm>
                        <a:off x="5647424" y="6426366"/>
                        <a:ext cx="102312" cy="106188"/>
                      </a:xfrm>
                      <a:prstGeom prst="ellipse">
                        <a:avLst/>
                      </a:prstGeom>
                      <a:solidFill>
                        <a:srgbClr val="FFC000">
                          <a:lumMod val="20000"/>
                          <a:lumOff val="80000"/>
                        </a:srgbClr>
                      </a:solidFill>
                      <a:ln w="6350" cap="flat" cmpd="sng" algn="ctr">
                        <a:solidFill>
                          <a:schemeClr val="tx1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2187" name="円/楕円 2186"/>
                      <p:cNvSpPr/>
                      <p:nvPr/>
                    </p:nvSpPr>
                    <p:spPr>
                      <a:xfrm>
                        <a:off x="5764138" y="6330266"/>
                        <a:ext cx="106188" cy="106188"/>
                      </a:xfrm>
                      <a:prstGeom prst="ellipse">
                        <a:avLst/>
                      </a:prstGeom>
                      <a:solidFill>
                        <a:srgbClr val="FFC000">
                          <a:lumMod val="20000"/>
                          <a:lumOff val="80000"/>
                        </a:srgbClr>
                      </a:solidFill>
                      <a:ln w="6350" cap="flat" cmpd="sng" algn="ctr">
                        <a:solidFill>
                          <a:schemeClr val="tx1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2156" name="片側の 2 つの角を丸めた四角形 2155"/>
                    <p:cNvSpPr/>
                    <p:nvPr/>
                  </p:nvSpPr>
                  <p:spPr>
                    <a:xfrm>
                      <a:off x="5176088" y="5348972"/>
                      <a:ext cx="786216" cy="752893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ysClr val="windowText" lastClr="000000"/>
                    </a:solidFill>
                    <a:ln w="635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grpSp>
                  <p:nvGrpSpPr>
                    <p:cNvPr id="2157" name="グループ化 2156"/>
                    <p:cNvGrpSpPr/>
                    <p:nvPr/>
                  </p:nvGrpSpPr>
                  <p:grpSpPr>
                    <a:xfrm>
                      <a:off x="5151912" y="5423057"/>
                      <a:ext cx="834570" cy="745992"/>
                      <a:chOff x="2791855" y="2072442"/>
                      <a:chExt cx="1150919" cy="990072"/>
                    </a:xfrm>
                    <a:solidFill>
                      <a:srgbClr val="FFCC99"/>
                    </a:solidFill>
                  </p:grpSpPr>
                  <p:grpSp>
                    <p:nvGrpSpPr>
                      <p:cNvPr id="2174" name="グループ化 2173"/>
                      <p:cNvGrpSpPr/>
                      <p:nvPr/>
                    </p:nvGrpSpPr>
                    <p:grpSpPr>
                      <a:xfrm rot="20700000">
                        <a:off x="2791855" y="2459301"/>
                        <a:ext cx="222006" cy="333008"/>
                        <a:chOff x="2680607" y="2825750"/>
                        <a:chExt cx="157843" cy="236764"/>
                      </a:xfrm>
                      <a:grpFill/>
                    </p:grpSpPr>
                    <p:sp>
                      <p:nvSpPr>
                        <p:cNvPr id="2179" name="円/楕円 2178"/>
                        <p:cNvSpPr/>
                        <p:nvPr/>
                      </p:nvSpPr>
                      <p:spPr>
                        <a:xfrm>
                          <a:off x="2680607" y="2825750"/>
                          <a:ext cx="157843" cy="236764"/>
                        </a:xfrm>
                        <a:prstGeom prst="ellipse">
                          <a:avLst/>
                        </a:prstGeom>
                        <a:grpFill/>
                        <a:ln w="6350" cap="flat" cmpd="sng" algn="ctr">
                          <a:solidFill>
                            <a:schemeClr val="tx1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2180" name="円/楕円 2179"/>
                        <p:cNvSpPr/>
                        <p:nvPr/>
                      </p:nvSpPr>
                      <p:spPr>
                        <a:xfrm>
                          <a:off x="2709182" y="2867025"/>
                          <a:ext cx="100694" cy="154214"/>
                        </a:xfrm>
                        <a:prstGeom prst="ellipse">
                          <a:avLst/>
                        </a:prstGeom>
                        <a:solidFill>
                          <a:srgbClr val="FF9966"/>
                        </a:solidFill>
                        <a:ln w="6350" cap="flat" cmpd="sng" algn="ctr">
                          <a:solidFill>
                            <a:schemeClr val="tx1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</p:grpSp>
                  <p:grpSp>
                    <p:nvGrpSpPr>
                      <p:cNvPr id="2175" name="グループ化 2174"/>
                      <p:cNvGrpSpPr/>
                      <p:nvPr/>
                    </p:nvGrpSpPr>
                    <p:grpSpPr>
                      <a:xfrm rot="900000" flipH="1">
                        <a:off x="3720768" y="2459301"/>
                        <a:ext cx="222006" cy="333008"/>
                        <a:chOff x="2680607" y="2825750"/>
                        <a:chExt cx="157843" cy="236764"/>
                      </a:xfrm>
                      <a:grpFill/>
                    </p:grpSpPr>
                    <p:sp>
                      <p:nvSpPr>
                        <p:cNvPr id="2177" name="円/楕円 2176"/>
                        <p:cNvSpPr/>
                        <p:nvPr/>
                      </p:nvSpPr>
                      <p:spPr>
                        <a:xfrm>
                          <a:off x="2680607" y="2825750"/>
                          <a:ext cx="157843" cy="236764"/>
                        </a:xfrm>
                        <a:prstGeom prst="ellipse">
                          <a:avLst/>
                        </a:prstGeom>
                        <a:grpFill/>
                        <a:ln w="6350" cap="flat" cmpd="sng" algn="ctr">
                          <a:solidFill>
                            <a:schemeClr val="tx1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2178" name="円/楕円 2177"/>
                        <p:cNvSpPr/>
                        <p:nvPr/>
                      </p:nvSpPr>
                      <p:spPr>
                        <a:xfrm>
                          <a:off x="2709182" y="2867025"/>
                          <a:ext cx="100694" cy="154214"/>
                        </a:xfrm>
                        <a:prstGeom prst="ellipse">
                          <a:avLst/>
                        </a:prstGeom>
                        <a:solidFill>
                          <a:srgbClr val="FF9966"/>
                        </a:solidFill>
                        <a:ln w="6350" cap="flat" cmpd="sng" algn="ctr">
                          <a:solidFill>
                            <a:schemeClr val="tx1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</p:grpSp>
                  <p:sp>
                    <p:nvSpPr>
                      <p:cNvPr id="2176" name="円/楕円 2175"/>
                      <p:cNvSpPr/>
                      <p:nvPr/>
                    </p:nvSpPr>
                    <p:spPr>
                      <a:xfrm>
                        <a:off x="2902857" y="2072442"/>
                        <a:ext cx="928914" cy="990072"/>
                      </a:xfrm>
                      <a:prstGeom prst="ellipse">
                        <a:avLst/>
                      </a:prstGeom>
                      <a:grpFill/>
                      <a:ln w="6350" cap="flat" cmpd="sng" algn="ctr">
                        <a:solidFill>
                          <a:schemeClr val="tx1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2158" name="円/楕円 27"/>
                    <p:cNvSpPr/>
                    <p:nvPr/>
                  </p:nvSpPr>
                  <p:spPr>
                    <a:xfrm>
                      <a:off x="5489078" y="6059792"/>
                      <a:ext cx="164248" cy="29109"/>
                    </a:xfrm>
                    <a:custGeom>
                      <a:avLst/>
                      <a:gdLst>
                        <a:gd name="connsiteX0" fmla="*/ 0 w 3210417"/>
                        <a:gd name="connsiteY0" fmla="*/ 346285 h 692570"/>
                        <a:gd name="connsiteX1" fmla="*/ 1605209 w 3210417"/>
                        <a:gd name="connsiteY1" fmla="*/ 0 h 692570"/>
                        <a:gd name="connsiteX2" fmla="*/ 3210418 w 3210417"/>
                        <a:gd name="connsiteY2" fmla="*/ 346285 h 692570"/>
                        <a:gd name="connsiteX3" fmla="*/ 1605209 w 3210417"/>
                        <a:gd name="connsiteY3" fmla="*/ 692570 h 692570"/>
                        <a:gd name="connsiteX4" fmla="*/ 0 w 3210417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57559 h 403844"/>
                        <a:gd name="connsiteX1" fmla="*/ 1605209 w 3210418"/>
                        <a:gd name="connsiteY1" fmla="*/ 212924 h 403844"/>
                        <a:gd name="connsiteX2" fmla="*/ 3210418 w 3210418"/>
                        <a:gd name="connsiteY2" fmla="*/ 57559 h 403844"/>
                        <a:gd name="connsiteX3" fmla="*/ 1605209 w 3210418"/>
                        <a:gd name="connsiteY3" fmla="*/ 403844 h 403844"/>
                        <a:gd name="connsiteX4" fmla="*/ 0 w 3210418"/>
                        <a:gd name="connsiteY4" fmla="*/ 57559 h 403844"/>
                        <a:gd name="connsiteX0" fmla="*/ 58 w 3210476"/>
                        <a:gd name="connsiteY0" fmla="*/ 57559 h 403844"/>
                        <a:gd name="connsiteX1" fmla="*/ 1605267 w 3210476"/>
                        <a:gd name="connsiteY1" fmla="*/ 212924 h 403844"/>
                        <a:gd name="connsiteX2" fmla="*/ 3210476 w 3210476"/>
                        <a:gd name="connsiteY2" fmla="*/ 57559 h 403844"/>
                        <a:gd name="connsiteX3" fmla="*/ 1605267 w 3210476"/>
                        <a:gd name="connsiteY3" fmla="*/ 403844 h 403844"/>
                        <a:gd name="connsiteX4" fmla="*/ 58 w 3210476"/>
                        <a:gd name="connsiteY4" fmla="*/ 57559 h 403844"/>
                        <a:gd name="connsiteX0" fmla="*/ 58 w 3210534"/>
                        <a:gd name="connsiteY0" fmla="*/ 15401 h 361686"/>
                        <a:gd name="connsiteX1" fmla="*/ 1605267 w 3210534"/>
                        <a:gd name="connsiteY1" fmla="*/ 170766 h 361686"/>
                        <a:gd name="connsiteX2" fmla="*/ 3210476 w 3210534"/>
                        <a:gd name="connsiteY2" fmla="*/ 15401 h 361686"/>
                        <a:gd name="connsiteX3" fmla="*/ 1605267 w 3210534"/>
                        <a:gd name="connsiteY3" fmla="*/ 361686 h 361686"/>
                        <a:gd name="connsiteX4" fmla="*/ 58 w 3210534"/>
                        <a:gd name="connsiteY4" fmla="*/ 15401 h 361686"/>
                        <a:gd name="connsiteX0" fmla="*/ 58 w 3210476"/>
                        <a:gd name="connsiteY0" fmla="*/ 20254 h 366539"/>
                        <a:gd name="connsiteX1" fmla="*/ 1605267 w 3210476"/>
                        <a:gd name="connsiteY1" fmla="*/ 175619 h 366539"/>
                        <a:gd name="connsiteX2" fmla="*/ 3210476 w 3210476"/>
                        <a:gd name="connsiteY2" fmla="*/ 20254 h 366539"/>
                        <a:gd name="connsiteX3" fmla="*/ 1605267 w 3210476"/>
                        <a:gd name="connsiteY3" fmla="*/ 366539 h 366539"/>
                        <a:gd name="connsiteX4" fmla="*/ 58 w 3210476"/>
                        <a:gd name="connsiteY4" fmla="*/ 20254 h 36653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210476" h="366539">
                          <a:moveTo>
                            <a:pt x="58" y="20254"/>
                          </a:moveTo>
                          <a:cubicBezTo>
                            <a:pt x="7704" y="-55984"/>
                            <a:pt x="718735" y="175619"/>
                            <a:pt x="1605267" y="175619"/>
                          </a:cubicBezTo>
                          <a:cubicBezTo>
                            <a:pt x="2491799" y="175619"/>
                            <a:pt x="3210476" y="-70988"/>
                            <a:pt x="3210476" y="20254"/>
                          </a:cubicBezTo>
                          <a:cubicBezTo>
                            <a:pt x="3210476" y="111496"/>
                            <a:pt x="2491799" y="366539"/>
                            <a:pt x="1605267" y="366539"/>
                          </a:cubicBezTo>
                          <a:cubicBezTo>
                            <a:pt x="718735" y="366539"/>
                            <a:pt x="-7588" y="96492"/>
                            <a:pt x="58" y="20254"/>
                          </a:cubicBezTo>
                          <a:close/>
                        </a:path>
                      </a:pathLst>
                    </a:custGeom>
                    <a:solidFill>
                      <a:srgbClr val="FFCC99"/>
                    </a:solidFill>
                    <a:ln w="635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159" name="円/楕円 27"/>
                    <p:cNvSpPr/>
                    <p:nvPr/>
                  </p:nvSpPr>
                  <p:spPr>
                    <a:xfrm rot="10800000">
                      <a:off x="5295245" y="5602523"/>
                      <a:ext cx="164248" cy="29109"/>
                    </a:xfrm>
                    <a:custGeom>
                      <a:avLst/>
                      <a:gdLst>
                        <a:gd name="connsiteX0" fmla="*/ 0 w 3210417"/>
                        <a:gd name="connsiteY0" fmla="*/ 346285 h 692570"/>
                        <a:gd name="connsiteX1" fmla="*/ 1605209 w 3210417"/>
                        <a:gd name="connsiteY1" fmla="*/ 0 h 692570"/>
                        <a:gd name="connsiteX2" fmla="*/ 3210418 w 3210417"/>
                        <a:gd name="connsiteY2" fmla="*/ 346285 h 692570"/>
                        <a:gd name="connsiteX3" fmla="*/ 1605209 w 3210417"/>
                        <a:gd name="connsiteY3" fmla="*/ 692570 h 692570"/>
                        <a:gd name="connsiteX4" fmla="*/ 0 w 3210417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57559 h 403844"/>
                        <a:gd name="connsiteX1" fmla="*/ 1605209 w 3210418"/>
                        <a:gd name="connsiteY1" fmla="*/ 212924 h 403844"/>
                        <a:gd name="connsiteX2" fmla="*/ 3210418 w 3210418"/>
                        <a:gd name="connsiteY2" fmla="*/ 57559 h 403844"/>
                        <a:gd name="connsiteX3" fmla="*/ 1605209 w 3210418"/>
                        <a:gd name="connsiteY3" fmla="*/ 403844 h 403844"/>
                        <a:gd name="connsiteX4" fmla="*/ 0 w 3210418"/>
                        <a:gd name="connsiteY4" fmla="*/ 57559 h 403844"/>
                        <a:gd name="connsiteX0" fmla="*/ 58 w 3210476"/>
                        <a:gd name="connsiteY0" fmla="*/ 57559 h 403844"/>
                        <a:gd name="connsiteX1" fmla="*/ 1605267 w 3210476"/>
                        <a:gd name="connsiteY1" fmla="*/ 212924 h 403844"/>
                        <a:gd name="connsiteX2" fmla="*/ 3210476 w 3210476"/>
                        <a:gd name="connsiteY2" fmla="*/ 57559 h 403844"/>
                        <a:gd name="connsiteX3" fmla="*/ 1605267 w 3210476"/>
                        <a:gd name="connsiteY3" fmla="*/ 403844 h 403844"/>
                        <a:gd name="connsiteX4" fmla="*/ 58 w 3210476"/>
                        <a:gd name="connsiteY4" fmla="*/ 57559 h 403844"/>
                        <a:gd name="connsiteX0" fmla="*/ 58 w 3210534"/>
                        <a:gd name="connsiteY0" fmla="*/ 15401 h 361686"/>
                        <a:gd name="connsiteX1" fmla="*/ 1605267 w 3210534"/>
                        <a:gd name="connsiteY1" fmla="*/ 170766 h 361686"/>
                        <a:gd name="connsiteX2" fmla="*/ 3210476 w 3210534"/>
                        <a:gd name="connsiteY2" fmla="*/ 15401 h 361686"/>
                        <a:gd name="connsiteX3" fmla="*/ 1605267 w 3210534"/>
                        <a:gd name="connsiteY3" fmla="*/ 361686 h 361686"/>
                        <a:gd name="connsiteX4" fmla="*/ 58 w 3210534"/>
                        <a:gd name="connsiteY4" fmla="*/ 15401 h 361686"/>
                        <a:gd name="connsiteX0" fmla="*/ 58 w 3210476"/>
                        <a:gd name="connsiteY0" fmla="*/ 20254 h 366539"/>
                        <a:gd name="connsiteX1" fmla="*/ 1605267 w 3210476"/>
                        <a:gd name="connsiteY1" fmla="*/ 175619 h 366539"/>
                        <a:gd name="connsiteX2" fmla="*/ 3210476 w 3210476"/>
                        <a:gd name="connsiteY2" fmla="*/ 20254 h 366539"/>
                        <a:gd name="connsiteX3" fmla="*/ 1605267 w 3210476"/>
                        <a:gd name="connsiteY3" fmla="*/ 366539 h 366539"/>
                        <a:gd name="connsiteX4" fmla="*/ 58 w 3210476"/>
                        <a:gd name="connsiteY4" fmla="*/ 20254 h 36653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210476" h="366539">
                          <a:moveTo>
                            <a:pt x="58" y="20254"/>
                          </a:moveTo>
                          <a:cubicBezTo>
                            <a:pt x="7704" y="-55984"/>
                            <a:pt x="718735" y="175619"/>
                            <a:pt x="1605267" y="175619"/>
                          </a:cubicBezTo>
                          <a:cubicBezTo>
                            <a:pt x="2491799" y="175619"/>
                            <a:pt x="3210476" y="-70988"/>
                            <a:pt x="3210476" y="20254"/>
                          </a:cubicBezTo>
                          <a:cubicBezTo>
                            <a:pt x="3210476" y="111496"/>
                            <a:pt x="2491799" y="366539"/>
                            <a:pt x="1605267" y="366539"/>
                          </a:cubicBezTo>
                          <a:cubicBezTo>
                            <a:pt x="718735" y="366539"/>
                            <a:pt x="-7588" y="96492"/>
                            <a:pt x="58" y="20254"/>
                          </a:cubicBezTo>
                          <a:close/>
                        </a:path>
                      </a:pathLst>
                    </a:custGeom>
                    <a:solidFill>
                      <a:sysClr val="windowText" lastClr="000000"/>
                    </a:solidFill>
                    <a:ln w="635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160" name="円/楕円 27"/>
                    <p:cNvSpPr/>
                    <p:nvPr/>
                  </p:nvSpPr>
                  <p:spPr>
                    <a:xfrm rot="10800000">
                      <a:off x="5687088" y="5602523"/>
                      <a:ext cx="164248" cy="29109"/>
                    </a:xfrm>
                    <a:custGeom>
                      <a:avLst/>
                      <a:gdLst>
                        <a:gd name="connsiteX0" fmla="*/ 0 w 3210417"/>
                        <a:gd name="connsiteY0" fmla="*/ 346285 h 692570"/>
                        <a:gd name="connsiteX1" fmla="*/ 1605209 w 3210417"/>
                        <a:gd name="connsiteY1" fmla="*/ 0 h 692570"/>
                        <a:gd name="connsiteX2" fmla="*/ 3210418 w 3210417"/>
                        <a:gd name="connsiteY2" fmla="*/ 346285 h 692570"/>
                        <a:gd name="connsiteX3" fmla="*/ 1605209 w 3210417"/>
                        <a:gd name="connsiteY3" fmla="*/ 692570 h 692570"/>
                        <a:gd name="connsiteX4" fmla="*/ 0 w 3210417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57559 h 403844"/>
                        <a:gd name="connsiteX1" fmla="*/ 1605209 w 3210418"/>
                        <a:gd name="connsiteY1" fmla="*/ 212924 h 403844"/>
                        <a:gd name="connsiteX2" fmla="*/ 3210418 w 3210418"/>
                        <a:gd name="connsiteY2" fmla="*/ 57559 h 403844"/>
                        <a:gd name="connsiteX3" fmla="*/ 1605209 w 3210418"/>
                        <a:gd name="connsiteY3" fmla="*/ 403844 h 403844"/>
                        <a:gd name="connsiteX4" fmla="*/ 0 w 3210418"/>
                        <a:gd name="connsiteY4" fmla="*/ 57559 h 403844"/>
                        <a:gd name="connsiteX0" fmla="*/ 58 w 3210476"/>
                        <a:gd name="connsiteY0" fmla="*/ 57559 h 403844"/>
                        <a:gd name="connsiteX1" fmla="*/ 1605267 w 3210476"/>
                        <a:gd name="connsiteY1" fmla="*/ 212924 h 403844"/>
                        <a:gd name="connsiteX2" fmla="*/ 3210476 w 3210476"/>
                        <a:gd name="connsiteY2" fmla="*/ 57559 h 403844"/>
                        <a:gd name="connsiteX3" fmla="*/ 1605267 w 3210476"/>
                        <a:gd name="connsiteY3" fmla="*/ 403844 h 403844"/>
                        <a:gd name="connsiteX4" fmla="*/ 58 w 3210476"/>
                        <a:gd name="connsiteY4" fmla="*/ 57559 h 403844"/>
                        <a:gd name="connsiteX0" fmla="*/ 58 w 3210534"/>
                        <a:gd name="connsiteY0" fmla="*/ 15401 h 361686"/>
                        <a:gd name="connsiteX1" fmla="*/ 1605267 w 3210534"/>
                        <a:gd name="connsiteY1" fmla="*/ 170766 h 361686"/>
                        <a:gd name="connsiteX2" fmla="*/ 3210476 w 3210534"/>
                        <a:gd name="connsiteY2" fmla="*/ 15401 h 361686"/>
                        <a:gd name="connsiteX3" fmla="*/ 1605267 w 3210534"/>
                        <a:gd name="connsiteY3" fmla="*/ 361686 h 361686"/>
                        <a:gd name="connsiteX4" fmla="*/ 58 w 3210534"/>
                        <a:gd name="connsiteY4" fmla="*/ 15401 h 361686"/>
                        <a:gd name="connsiteX0" fmla="*/ 58 w 3210476"/>
                        <a:gd name="connsiteY0" fmla="*/ 20254 h 366539"/>
                        <a:gd name="connsiteX1" fmla="*/ 1605267 w 3210476"/>
                        <a:gd name="connsiteY1" fmla="*/ 175619 h 366539"/>
                        <a:gd name="connsiteX2" fmla="*/ 3210476 w 3210476"/>
                        <a:gd name="connsiteY2" fmla="*/ 20254 h 366539"/>
                        <a:gd name="connsiteX3" fmla="*/ 1605267 w 3210476"/>
                        <a:gd name="connsiteY3" fmla="*/ 366539 h 366539"/>
                        <a:gd name="connsiteX4" fmla="*/ 58 w 3210476"/>
                        <a:gd name="connsiteY4" fmla="*/ 20254 h 36653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210476" h="366539">
                          <a:moveTo>
                            <a:pt x="58" y="20254"/>
                          </a:moveTo>
                          <a:cubicBezTo>
                            <a:pt x="7704" y="-55984"/>
                            <a:pt x="718735" y="175619"/>
                            <a:pt x="1605267" y="175619"/>
                          </a:cubicBezTo>
                          <a:cubicBezTo>
                            <a:pt x="2491799" y="175619"/>
                            <a:pt x="3210476" y="-70988"/>
                            <a:pt x="3210476" y="20254"/>
                          </a:cubicBezTo>
                          <a:cubicBezTo>
                            <a:pt x="3210476" y="111496"/>
                            <a:pt x="2491799" y="366539"/>
                            <a:pt x="1605267" y="366539"/>
                          </a:cubicBezTo>
                          <a:cubicBezTo>
                            <a:pt x="718735" y="366539"/>
                            <a:pt x="-7588" y="96492"/>
                            <a:pt x="58" y="20254"/>
                          </a:cubicBezTo>
                          <a:close/>
                        </a:path>
                      </a:pathLst>
                    </a:custGeom>
                    <a:solidFill>
                      <a:sysClr val="windowText" lastClr="000000"/>
                    </a:solidFill>
                    <a:ln w="635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grpSp>
                  <p:nvGrpSpPr>
                    <p:cNvPr id="2161" name="グループ化 2160"/>
                    <p:cNvGrpSpPr/>
                    <p:nvPr/>
                  </p:nvGrpSpPr>
                  <p:grpSpPr>
                    <a:xfrm>
                      <a:off x="5310721" y="5696798"/>
                      <a:ext cx="91859" cy="135187"/>
                      <a:chOff x="2896919" y="3691681"/>
                      <a:chExt cx="138000" cy="203092"/>
                    </a:xfrm>
                  </p:grpSpPr>
                  <p:sp>
                    <p:nvSpPr>
                      <p:cNvPr id="2170" name="円/楕円 2169"/>
                      <p:cNvSpPr/>
                      <p:nvPr/>
                    </p:nvSpPr>
                    <p:spPr>
                      <a:xfrm>
                        <a:off x="2896919" y="3691681"/>
                        <a:ext cx="138000" cy="179341"/>
                      </a:xfrm>
                      <a:prstGeom prst="ellipse">
                        <a:avLst/>
                      </a:prstGeom>
                      <a:solidFill>
                        <a:sysClr val="windowText" lastClr="000000"/>
                      </a:solidFill>
                      <a:ln w="6350" cap="flat" cmpd="sng" algn="ctr">
                        <a:solidFill>
                          <a:schemeClr val="tx1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2171" name="円/楕円 2170"/>
                      <p:cNvSpPr/>
                      <p:nvPr/>
                    </p:nvSpPr>
                    <p:spPr>
                      <a:xfrm>
                        <a:off x="2896919" y="3715432"/>
                        <a:ext cx="138000" cy="179341"/>
                      </a:xfrm>
                      <a:prstGeom prst="ellipse">
                        <a:avLst/>
                      </a:prstGeom>
                      <a:solidFill>
                        <a:sysClr val="window" lastClr="FFFFFF"/>
                      </a:solidFill>
                      <a:ln w="6350" cap="flat" cmpd="sng" algn="ctr">
                        <a:solidFill>
                          <a:schemeClr val="tx1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2172" name="円/楕円 2171"/>
                      <p:cNvSpPr/>
                      <p:nvPr/>
                    </p:nvSpPr>
                    <p:spPr>
                      <a:xfrm>
                        <a:off x="2921404" y="3747251"/>
                        <a:ext cx="89030" cy="115701"/>
                      </a:xfrm>
                      <a:prstGeom prst="ellipse">
                        <a:avLst/>
                      </a:prstGeom>
                      <a:solidFill>
                        <a:sysClr val="windowText" lastClr="000000"/>
                      </a:solidFill>
                      <a:ln w="6350" cap="flat" cmpd="sng" algn="ctr">
                        <a:solidFill>
                          <a:schemeClr val="tx1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2173" name="円/楕円 2172"/>
                      <p:cNvSpPr/>
                      <p:nvPr/>
                    </p:nvSpPr>
                    <p:spPr>
                      <a:xfrm>
                        <a:off x="2943059" y="3745686"/>
                        <a:ext cx="45719" cy="59415"/>
                      </a:xfrm>
                      <a:prstGeom prst="ellipse">
                        <a:avLst/>
                      </a:prstGeom>
                      <a:solidFill>
                        <a:sysClr val="window" lastClr="FFFFFF"/>
                      </a:solidFill>
                      <a:ln w="6350" cap="flat" cmpd="sng" algn="ctr">
                        <a:solidFill>
                          <a:schemeClr val="tx1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2162" name="グループ化 2161"/>
                    <p:cNvGrpSpPr/>
                    <p:nvPr/>
                  </p:nvGrpSpPr>
                  <p:grpSpPr>
                    <a:xfrm>
                      <a:off x="5745088" y="5696798"/>
                      <a:ext cx="91859" cy="135187"/>
                      <a:chOff x="2896919" y="3691681"/>
                      <a:chExt cx="138000" cy="203092"/>
                    </a:xfrm>
                  </p:grpSpPr>
                  <p:sp>
                    <p:nvSpPr>
                      <p:cNvPr id="2166" name="円/楕円 2165"/>
                      <p:cNvSpPr/>
                      <p:nvPr/>
                    </p:nvSpPr>
                    <p:spPr>
                      <a:xfrm>
                        <a:off x="2896919" y="3691681"/>
                        <a:ext cx="138000" cy="179341"/>
                      </a:xfrm>
                      <a:prstGeom prst="ellipse">
                        <a:avLst/>
                      </a:prstGeom>
                      <a:solidFill>
                        <a:sysClr val="windowText" lastClr="000000"/>
                      </a:solidFill>
                      <a:ln w="6350" cap="flat" cmpd="sng" algn="ctr">
                        <a:solidFill>
                          <a:schemeClr val="tx1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2167" name="円/楕円 2166"/>
                      <p:cNvSpPr/>
                      <p:nvPr/>
                    </p:nvSpPr>
                    <p:spPr>
                      <a:xfrm>
                        <a:off x="2896919" y="3715432"/>
                        <a:ext cx="138000" cy="179341"/>
                      </a:xfrm>
                      <a:prstGeom prst="ellipse">
                        <a:avLst/>
                      </a:prstGeom>
                      <a:solidFill>
                        <a:sysClr val="window" lastClr="FFFFFF"/>
                      </a:solidFill>
                      <a:ln w="6350" cap="flat" cmpd="sng" algn="ctr">
                        <a:solidFill>
                          <a:schemeClr val="tx1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2168" name="円/楕円 2167"/>
                      <p:cNvSpPr/>
                      <p:nvPr/>
                    </p:nvSpPr>
                    <p:spPr>
                      <a:xfrm>
                        <a:off x="2921404" y="3747251"/>
                        <a:ext cx="89030" cy="115701"/>
                      </a:xfrm>
                      <a:prstGeom prst="ellipse">
                        <a:avLst/>
                      </a:prstGeom>
                      <a:solidFill>
                        <a:sysClr val="windowText" lastClr="000000"/>
                      </a:solidFill>
                      <a:ln w="6350" cap="flat" cmpd="sng" algn="ctr">
                        <a:solidFill>
                          <a:schemeClr val="tx1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2169" name="円/楕円 2168"/>
                      <p:cNvSpPr/>
                      <p:nvPr/>
                    </p:nvSpPr>
                    <p:spPr>
                      <a:xfrm>
                        <a:off x="2943059" y="3745686"/>
                        <a:ext cx="45719" cy="59415"/>
                      </a:xfrm>
                      <a:prstGeom prst="ellipse">
                        <a:avLst/>
                      </a:prstGeom>
                      <a:solidFill>
                        <a:sysClr val="window" lastClr="FFFFFF"/>
                      </a:solidFill>
                      <a:ln w="6350" cap="flat" cmpd="sng" algn="ctr">
                        <a:solidFill>
                          <a:schemeClr val="tx1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2163" name="正方形/長方形 67"/>
                    <p:cNvSpPr/>
                    <p:nvPr/>
                  </p:nvSpPr>
                  <p:spPr>
                    <a:xfrm>
                      <a:off x="5548114" y="5956511"/>
                      <a:ext cx="50129" cy="2569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749072" h="1123608">
                          <a:moveTo>
                            <a:pt x="374536" y="0"/>
                          </a:moveTo>
                          <a:lnTo>
                            <a:pt x="749072" y="374536"/>
                          </a:lnTo>
                          <a:cubicBezTo>
                            <a:pt x="955923" y="581387"/>
                            <a:pt x="955923" y="916758"/>
                            <a:pt x="749072" y="1123608"/>
                          </a:cubicBezTo>
                          <a:cubicBezTo>
                            <a:pt x="542221" y="1330459"/>
                            <a:pt x="206851" y="1330459"/>
                            <a:pt x="0" y="1123608"/>
                          </a:cubicBezTo>
                          <a:cubicBezTo>
                            <a:pt x="-206851" y="916758"/>
                            <a:pt x="-206851" y="581387"/>
                            <a:pt x="0" y="374536"/>
                          </a:cubicBezTo>
                          <a:close/>
                        </a:path>
                      </a:pathLst>
                    </a:custGeom>
                    <a:solidFill>
                      <a:srgbClr val="FF9966"/>
                    </a:solidFill>
                    <a:ln w="635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164" name="円/楕円 2163"/>
                    <p:cNvSpPr/>
                    <p:nvPr/>
                  </p:nvSpPr>
                  <p:spPr>
                    <a:xfrm>
                      <a:off x="5295679" y="5883058"/>
                      <a:ext cx="90602" cy="49163"/>
                    </a:xfrm>
                    <a:prstGeom prst="ellipse">
                      <a:avLst/>
                    </a:prstGeom>
                    <a:solidFill>
                      <a:srgbClr val="FF7C80"/>
                    </a:solidFill>
                    <a:ln w="635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165" name="円/楕円 2164"/>
                    <p:cNvSpPr/>
                    <p:nvPr/>
                  </p:nvSpPr>
                  <p:spPr>
                    <a:xfrm>
                      <a:off x="5745088" y="5883058"/>
                      <a:ext cx="90602" cy="49163"/>
                    </a:xfrm>
                    <a:prstGeom prst="ellipse">
                      <a:avLst/>
                    </a:prstGeom>
                    <a:solidFill>
                      <a:srgbClr val="FF7C80"/>
                    </a:solidFill>
                    <a:ln w="635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2154" name="円/楕円 27"/>
                  <p:cNvSpPr/>
                  <p:nvPr/>
                </p:nvSpPr>
                <p:spPr>
                  <a:xfrm>
                    <a:off x="5483378" y="6043182"/>
                    <a:ext cx="164248" cy="4571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</p:grpSp>
      </p:grpSp>
    </p:spTree>
    <p:extLst>
      <p:ext uri="{BB962C8B-B14F-4D97-AF65-F5344CB8AC3E}">
        <p14:creationId xmlns:p14="http://schemas.microsoft.com/office/powerpoint/2010/main" val="2455547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390</Words>
  <Application>Microsoft Office PowerPoint</Application>
  <PresentationFormat>A4 210 x 297 mm</PresentationFormat>
  <Paragraphs>330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標準デザイン</vt:lpstr>
      <vt:lpstr>PowerPoint プレゼンテーション</vt:lpstr>
      <vt:lpstr>PowerPoint プレゼンテーション</vt:lpstr>
    </vt:vector>
  </TitlesOfParts>
  <Manager/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pptx357_マイナンバーカードを見せる女性のイラスト</dc:title>
  <dc:subject>pptx357_マイナンバーカードを見せる女性のイラスト</dc:subject>
  <dc:creator/>
  <cp:lastModifiedBy/>
  <dcterms:created xsi:type="dcterms:W3CDTF">2014-01-30T05:12:09Z</dcterms:created>
  <dcterms:modified xsi:type="dcterms:W3CDTF">2015-11-10T04:36:42Z</dcterms:modified>
  <cp:category/>
</cp:coreProperties>
</file>